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78" r:id="rId7"/>
  </p:sldMasterIdLst>
  <p:notesMasterIdLst>
    <p:notesMasterId r:id="rId17"/>
  </p:notesMasterIdLst>
  <p:sldIdLst>
    <p:sldId id="933" r:id="rId8"/>
    <p:sldId id="1336" r:id="rId9"/>
    <p:sldId id="398" r:id="rId10"/>
    <p:sldId id="256" r:id="rId11"/>
    <p:sldId id="1337" r:id="rId12"/>
    <p:sldId id="1571" r:id="rId13"/>
    <p:sldId id="279" r:id="rId14"/>
    <p:sldId id="285" r:id="rId15"/>
    <p:sldId id="157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61421" autoAdjust="0"/>
  </p:normalViewPr>
  <p:slideViewPr>
    <p:cSldViewPr snapToGrid="0" snapToObjects="1">
      <p:cViewPr varScale="1">
        <p:scale>
          <a:sx n="70" d="100"/>
          <a:sy n="70" d="100"/>
        </p:scale>
        <p:origin x="1356"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vt.net\homedir\users\bjork.hanna\Mina%20Dokument\Uppf&#246;ljning%20av%20milj&#246;m&#229;l\Prognosmodell\2021\Diagram%20minskning%20g%20CO2per%20pkm%20med%20r&#228;tt%20axla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88875971040533"/>
          <c:y val="0.17704561816380734"/>
          <c:w val="0.68999376420229352"/>
          <c:h val="0.70588662094010746"/>
        </c:manualLayout>
      </c:layout>
      <c:scatterChart>
        <c:scatterStyle val="lineMarker"/>
        <c:varyColors val="0"/>
        <c:ser>
          <c:idx val="0"/>
          <c:order val="0"/>
          <c:tx>
            <c:strRef>
              <c:f>'[Diagram minskning g CO2per pkm med rätt axlar.xlsx]Blad1'!$B$5</c:f>
              <c:strCache>
                <c:ptCount val="1"/>
                <c:pt idx="0">
                  <c:v>minskning</c:v>
                </c:pt>
              </c:strCache>
            </c:strRef>
          </c:tx>
          <c:spPr>
            <a:ln w="25400" cap="rnd">
              <a:solidFill>
                <a:srgbClr val="002060"/>
              </a:solidFill>
              <a:round/>
            </a:ln>
            <a:effectLst/>
          </c:spPr>
          <c:marker>
            <c:symbol val="circle"/>
            <c:size val="5"/>
            <c:spPr>
              <a:solidFill>
                <a:srgbClr val="00B050"/>
              </a:solidFill>
              <a:ln w="9525">
                <a:solidFill>
                  <a:schemeClr val="accent1"/>
                </a:solidFill>
              </a:ln>
              <a:effectLst/>
            </c:spPr>
          </c:marker>
          <c:dPt>
            <c:idx val="1"/>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0-C362-4B4C-9164-ED10F1BB1EA7}"/>
              </c:ext>
            </c:extLst>
          </c:dPt>
          <c:dPt>
            <c:idx val="2"/>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1-C362-4B4C-9164-ED10F1BB1EA7}"/>
              </c:ext>
            </c:extLst>
          </c:dPt>
          <c:dPt>
            <c:idx val="3"/>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2-C362-4B4C-9164-ED10F1BB1EA7}"/>
              </c:ext>
            </c:extLst>
          </c:dPt>
          <c:dPt>
            <c:idx val="4"/>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3-C362-4B4C-9164-ED10F1BB1EA7}"/>
              </c:ext>
            </c:extLst>
          </c:dPt>
          <c:dPt>
            <c:idx val="5"/>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4-C362-4B4C-9164-ED10F1BB1EA7}"/>
              </c:ext>
            </c:extLst>
          </c:dPt>
          <c:dPt>
            <c:idx val="6"/>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5-C362-4B4C-9164-ED10F1BB1EA7}"/>
              </c:ext>
            </c:extLst>
          </c:dPt>
          <c:dPt>
            <c:idx val="7"/>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6-C362-4B4C-9164-ED10F1BB1EA7}"/>
              </c:ext>
            </c:extLst>
          </c:dPt>
          <c:dPt>
            <c:idx val="8"/>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7-C362-4B4C-9164-ED10F1BB1EA7}"/>
              </c:ext>
            </c:extLst>
          </c:dPt>
          <c:dPt>
            <c:idx val="9"/>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8-C362-4B4C-9164-ED10F1BB1EA7}"/>
              </c:ext>
            </c:extLst>
          </c:dPt>
          <c:dPt>
            <c:idx val="10"/>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9-C362-4B4C-9164-ED10F1BB1EA7}"/>
              </c:ext>
            </c:extLst>
          </c:dPt>
          <c:dPt>
            <c:idx val="11"/>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A-C362-4B4C-9164-ED10F1BB1EA7}"/>
              </c:ext>
            </c:extLst>
          </c:dPt>
          <c:dPt>
            <c:idx val="12"/>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B-C362-4B4C-9164-ED10F1BB1EA7}"/>
              </c:ext>
            </c:extLst>
          </c:dPt>
          <c:dPt>
            <c:idx val="13"/>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C-C362-4B4C-9164-ED10F1BB1EA7}"/>
              </c:ext>
            </c:extLst>
          </c:dPt>
          <c:dPt>
            <c:idx val="14"/>
            <c:marker>
              <c:symbol val="circle"/>
              <c:size val="5"/>
              <c:spPr>
                <a:solidFill>
                  <a:srgbClr val="0070C0"/>
                </a:solidFill>
                <a:ln w="9525">
                  <a:solidFill>
                    <a:schemeClr val="accent1"/>
                  </a:solidFill>
                </a:ln>
                <a:effectLst/>
              </c:spPr>
            </c:marker>
            <c:bubble3D val="0"/>
            <c:extLst>
              <c:ext xmlns:c16="http://schemas.microsoft.com/office/drawing/2014/chart" uri="{C3380CC4-5D6E-409C-BE32-E72D297353CC}">
                <c16:uniqueId val="{0000000D-C362-4B4C-9164-ED10F1BB1EA7}"/>
              </c:ext>
            </c:extLst>
          </c:dPt>
          <c:dPt>
            <c:idx val="18"/>
            <c:marker>
              <c:symbol val="circle"/>
              <c:size val="8"/>
              <c:spPr>
                <a:solidFill>
                  <a:srgbClr val="00B050"/>
                </a:solidFill>
                <a:ln w="9525">
                  <a:noFill/>
                </a:ln>
                <a:effectLst/>
              </c:spPr>
            </c:marker>
            <c:bubble3D val="0"/>
            <c:spPr>
              <a:ln w="25400" cap="rnd">
                <a:noFill/>
                <a:round/>
              </a:ln>
              <a:effectLst/>
            </c:spPr>
            <c:extLst>
              <c:ext xmlns:c16="http://schemas.microsoft.com/office/drawing/2014/chart" uri="{C3380CC4-5D6E-409C-BE32-E72D297353CC}">
                <c16:uniqueId val="{0000000F-C362-4B4C-9164-ED10F1BB1EA7}"/>
              </c:ext>
            </c:extLst>
          </c:dPt>
          <c:dPt>
            <c:idx val="19"/>
            <c:marker>
              <c:symbol val="circle"/>
              <c:size val="8"/>
              <c:spPr>
                <a:solidFill>
                  <a:srgbClr val="00B050"/>
                </a:solidFill>
                <a:ln w="9525">
                  <a:noFill/>
                </a:ln>
                <a:effectLst/>
              </c:spPr>
            </c:marker>
            <c:bubble3D val="0"/>
            <c:spPr>
              <a:ln w="25400" cap="rnd">
                <a:noFill/>
                <a:round/>
              </a:ln>
              <a:effectLst/>
            </c:spPr>
            <c:extLst>
              <c:ext xmlns:c16="http://schemas.microsoft.com/office/drawing/2014/chart" uri="{C3380CC4-5D6E-409C-BE32-E72D297353CC}">
                <c16:uniqueId val="{00000011-C362-4B4C-9164-ED10F1BB1EA7}"/>
              </c:ext>
            </c:extLst>
          </c:dPt>
          <c:dPt>
            <c:idx val="20"/>
            <c:marker>
              <c:symbol val="circle"/>
              <c:size val="8"/>
              <c:spPr>
                <a:solidFill>
                  <a:srgbClr val="00B050"/>
                </a:solidFill>
                <a:ln w="25400">
                  <a:noFill/>
                </a:ln>
                <a:effectLst/>
              </c:spPr>
            </c:marker>
            <c:bubble3D val="0"/>
            <c:spPr>
              <a:ln w="25400" cap="rnd">
                <a:noFill/>
                <a:round/>
              </a:ln>
              <a:effectLst/>
            </c:spPr>
            <c:extLst>
              <c:ext xmlns:c16="http://schemas.microsoft.com/office/drawing/2014/chart" uri="{C3380CC4-5D6E-409C-BE32-E72D297353CC}">
                <c16:uniqueId val="{00000013-C362-4B4C-9164-ED10F1BB1EA7}"/>
              </c:ext>
            </c:extLst>
          </c:dPt>
          <c:xVal>
            <c:numRef>
              <c:f>'[Diagram minskning g CO2per pkm med rätt axlar.xlsx]Blad1'!$C$2:$W$2</c:f>
              <c:numCache>
                <c:formatCode>General</c:formatCode>
                <c:ptCount val="21"/>
                <c:pt idx="0">
                  <c:v>2005</c:v>
                </c:pt>
                <c:pt idx="1">
                  <c:v>2006</c:v>
                </c:pt>
                <c:pt idx="2">
                  <c:v>2009</c:v>
                </c:pt>
                <c:pt idx="3" formatCode="#,##0">
                  <c:v>2010</c:v>
                </c:pt>
                <c:pt idx="4" formatCode="#,##0">
                  <c:v>2011</c:v>
                </c:pt>
                <c:pt idx="5" formatCode="#,##0">
                  <c:v>2012</c:v>
                </c:pt>
                <c:pt idx="6" formatCode="#,##0">
                  <c:v>2013</c:v>
                </c:pt>
                <c:pt idx="7" formatCode="#,##0">
                  <c:v>2014</c:v>
                </c:pt>
                <c:pt idx="8" formatCode="#,##0">
                  <c:v>2015</c:v>
                </c:pt>
                <c:pt idx="9" formatCode="#,##0">
                  <c:v>2016</c:v>
                </c:pt>
                <c:pt idx="10" formatCode="#,##0">
                  <c:v>2017</c:v>
                </c:pt>
                <c:pt idx="11" formatCode="0">
                  <c:v>2018</c:v>
                </c:pt>
                <c:pt idx="12" formatCode="0">
                  <c:v>2019</c:v>
                </c:pt>
                <c:pt idx="13" formatCode="0">
                  <c:v>2020</c:v>
                </c:pt>
                <c:pt idx="14" formatCode="0">
                  <c:v>2021</c:v>
                </c:pt>
                <c:pt idx="15" formatCode="0">
                  <c:v>2022</c:v>
                </c:pt>
                <c:pt idx="16" formatCode="0">
                  <c:v>2023</c:v>
                </c:pt>
                <c:pt idx="17" formatCode="0">
                  <c:v>2024</c:v>
                </c:pt>
                <c:pt idx="18" formatCode="#,##0">
                  <c:v>2025</c:v>
                </c:pt>
                <c:pt idx="19" formatCode="#,##0">
                  <c:v>2030</c:v>
                </c:pt>
                <c:pt idx="20" formatCode="#,##0">
                  <c:v>2035</c:v>
                </c:pt>
              </c:numCache>
            </c:numRef>
          </c:xVal>
          <c:yVal>
            <c:numRef>
              <c:f>'[Diagram minskning g CO2per pkm med rätt axlar.xlsx]Blad1'!$C$5:$W$5</c:f>
              <c:numCache>
                <c:formatCode>0%</c:formatCode>
                <c:ptCount val="21"/>
                <c:pt idx="1">
                  <c:v>0</c:v>
                </c:pt>
                <c:pt idx="2">
                  <c:v>-0.10374396703592426</c:v>
                </c:pt>
                <c:pt idx="3">
                  <c:v>-0.12641196350060957</c:v>
                </c:pt>
                <c:pt idx="4">
                  <c:v>-0.20443979654088018</c:v>
                </c:pt>
                <c:pt idx="5">
                  <c:v>-0.25938296150622797</c:v>
                </c:pt>
                <c:pt idx="6">
                  <c:v>-0.41298485299908327</c:v>
                </c:pt>
                <c:pt idx="7">
                  <c:v>-0.50379454613176944</c:v>
                </c:pt>
                <c:pt idx="8">
                  <c:v>-0.55797147289439308</c:v>
                </c:pt>
                <c:pt idx="9">
                  <c:v>-0.63353881801325396</c:v>
                </c:pt>
                <c:pt idx="10">
                  <c:v>-0.72091797451570294</c:v>
                </c:pt>
                <c:pt idx="11">
                  <c:v>-0.72210492486082378</c:v>
                </c:pt>
                <c:pt idx="12">
                  <c:v>-0.64493094783102656</c:v>
                </c:pt>
                <c:pt idx="13">
                  <c:v>-0.47785222074516442</c:v>
                </c:pt>
                <c:pt idx="14">
                  <c:v>-0.60137449923209263</c:v>
                </c:pt>
                <c:pt idx="18">
                  <c:v>-0.85</c:v>
                </c:pt>
                <c:pt idx="19">
                  <c:v>-0.87</c:v>
                </c:pt>
                <c:pt idx="20">
                  <c:v>-0.9</c:v>
                </c:pt>
              </c:numCache>
            </c:numRef>
          </c:yVal>
          <c:smooth val="0"/>
          <c:extLst>
            <c:ext xmlns:c16="http://schemas.microsoft.com/office/drawing/2014/chart" uri="{C3380CC4-5D6E-409C-BE32-E72D297353CC}">
              <c16:uniqueId val="{00000014-C362-4B4C-9164-ED10F1BB1EA7}"/>
            </c:ext>
          </c:extLst>
        </c:ser>
        <c:dLbls>
          <c:showLegendKey val="0"/>
          <c:showVal val="0"/>
          <c:showCatName val="0"/>
          <c:showSerName val="0"/>
          <c:showPercent val="0"/>
          <c:showBubbleSize val="0"/>
        </c:dLbls>
        <c:axId val="653447328"/>
        <c:axId val="653446016"/>
      </c:scatterChart>
      <c:valAx>
        <c:axId val="653447328"/>
        <c:scaling>
          <c:orientation val="minMax"/>
          <c:max val="2035"/>
          <c:min val="2005"/>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53446016"/>
        <c:crosses val="autoZero"/>
        <c:crossBetween val="midCat"/>
        <c:majorUnit val="5"/>
        <c:minorUnit val="5"/>
      </c:valAx>
      <c:valAx>
        <c:axId val="65344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53447328"/>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BD099-24FF-C749-8D37-C79A47FED79F}" type="datetimeFigureOut">
              <a:rPr lang="sv-SE" smtClean="0"/>
              <a:t>2021-12-08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3DDFC-64F4-9146-B82B-79FE1B91A4D3}" type="slidenum">
              <a:rPr lang="sv-SE" smtClean="0"/>
              <a:t>‹#›</a:t>
            </a:fld>
            <a:endParaRPr lang="sv-SE"/>
          </a:p>
        </p:txBody>
      </p:sp>
    </p:spTree>
    <p:extLst>
      <p:ext uri="{BB962C8B-B14F-4D97-AF65-F5344CB8AC3E}">
        <p14:creationId xmlns:p14="http://schemas.microsoft.com/office/powerpoint/2010/main" val="56659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My name is Roger Vahnberg and I am Senior Vice President and deputy CEO at Västtrafik. I also active member of UITP and have been a member of UITP Policy Board since 2011 and Executive Board since 2015. Presently chairing UITP Presidents Committee, </a:t>
            </a:r>
            <a:r>
              <a:rPr lang="en-GB" sz="1200" kern="1200" dirty="0" err="1">
                <a:solidFill>
                  <a:schemeClr val="tx1"/>
                </a:solidFill>
                <a:effectLst/>
                <a:latin typeface="+mn-lt"/>
                <a:ea typeface="+mn-ea"/>
                <a:cs typeface="+mn-cs"/>
              </a:rPr>
              <a:t>PresCom</a:t>
            </a:r>
            <a:r>
              <a:rPr lang="en-GB" sz="1200" kern="1200" dirty="0">
                <a:solidFill>
                  <a:schemeClr val="tx1"/>
                </a:solidFill>
                <a:effectLst/>
                <a:latin typeface="+mn-lt"/>
                <a:ea typeface="+mn-ea"/>
                <a:cs typeface="+mn-cs"/>
              </a:rPr>
              <a: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E18F3-D740-4009-804C-F2354F6CAD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3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First</a:t>
            </a:r>
            <a:r>
              <a:rPr lang="sv-SE" dirty="0"/>
              <a:t> </a:t>
            </a:r>
            <a:r>
              <a:rPr lang="sv-SE" dirty="0" err="1"/>
              <a:t>briefly</a:t>
            </a:r>
            <a:r>
              <a:rPr lang="sv-SE" dirty="0"/>
              <a:t> </a:t>
            </a:r>
            <a:r>
              <a:rPr lang="sv-SE" dirty="0" err="1"/>
              <a:t>about</a:t>
            </a:r>
            <a:r>
              <a:rPr lang="sv-SE" dirty="0"/>
              <a:t> </a:t>
            </a:r>
            <a:r>
              <a:rPr lang="sv-SE" dirty="0" err="1"/>
              <a:t>our</a:t>
            </a:r>
            <a:r>
              <a:rPr lang="sv-SE" dirty="0"/>
              <a:t> region Västra Götaland.</a:t>
            </a:r>
          </a:p>
          <a:p>
            <a:r>
              <a:rPr lang="sv-SE" dirty="0" err="1"/>
              <a:t>It’s</a:t>
            </a:r>
            <a:r>
              <a:rPr lang="sv-SE" dirty="0"/>
              <a:t> </a:t>
            </a:r>
            <a:r>
              <a:rPr lang="sv-SE" dirty="0" err="1"/>
              <a:t>located</a:t>
            </a:r>
            <a:r>
              <a:rPr lang="sv-SE" dirty="0"/>
              <a:t> in the western part </a:t>
            </a:r>
            <a:r>
              <a:rPr lang="sv-SE" dirty="0" err="1"/>
              <a:t>of</a:t>
            </a:r>
            <a:r>
              <a:rPr lang="sv-SE" dirty="0"/>
              <a:t> Sweden and has 1,7 million </a:t>
            </a:r>
            <a:r>
              <a:rPr lang="sv-SE" dirty="0" err="1"/>
              <a:t>inhabitants</a:t>
            </a:r>
            <a:r>
              <a:rPr lang="sv-SE" dirty="0"/>
              <a:t>, </a:t>
            </a:r>
            <a:r>
              <a:rPr lang="sv-SE" dirty="0" err="1"/>
              <a:t>which</a:t>
            </a:r>
            <a:r>
              <a:rPr lang="sv-SE" dirty="0"/>
              <a:t> is 17% </a:t>
            </a:r>
            <a:r>
              <a:rPr lang="sv-SE" dirty="0" err="1"/>
              <a:t>of</a:t>
            </a:r>
            <a:r>
              <a:rPr lang="sv-SE" dirty="0"/>
              <a:t> </a:t>
            </a:r>
            <a:r>
              <a:rPr lang="sv-SE" dirty="0" err="1"/>
              <a:t>Swedens</a:t>
            </a:r>
            <a:r>
              <a:rPr lang="sv-SE" dirty="0"/>
              <a:t> population.</a:t>
            </a:r>
          </a:p>
          <a:p>
            <a:r>
              <a:rPr lang="sv-SE" dirty="0"/>
              <a:t>The area </a:t>
            </a:r>
            <a:r>
              <a:rPr lang="sv-SE" dirty="0" err="1"/>
              <a:t>consists</a:t>
            </a:r>
            <a:r>
              <a:rPr lang="sv-SE" dirty="0"/>
              <a:t> </a:t>
            </a:r>
            <a:r>
              <a:rPr lang="sv-SE" dirty="0" err="1"/>
              <a:t>of</a:t>
            </a:r>
            <a:r>
              <a:rPr lang="sv-SE" dirty="0"/>
              <a:t> 49 </a:t>
            </a:r>
            <a:r>
              <a:rPr lang="sv-SE" dirty="0" err="1"/>
              <a:t>municipalities</a:t>
            </a:r>
            <a:endParaRPr lang="sv-SE" dirty="0"/>
          </a:p>
          <a:p>
            <a:r>
              <a:rPr lang="sv-SE" dirty="0"/>
              <a:t>The </a:t>
            </a:r>
            <a:r>
              <a:rPr lang="sv-SE" dirty="0" err="1"/>
              <a:t>largest</a:t>
            </a:r>
            <a:r>
              <a:rPr lang="sv-SE" dirty="0"/>
              <a:t> city is Gothenburg, </a:t>
            </a:r>
            <a:r>
              <a:rPr lang="sv-SE" dirty="0" err="1"/>
              <a:t>with</a:t>
            </a:r>
            <a:r>
              <a:rPr lang="sv-SE" dirty="0"/>
              <a:t> 580 000 </a:t>
            </a:r>
            <a:r>
              <a:rPr lang="sv-SE" dirty="0" err="1"/>
              <a:t>inhabitants</a:t>
            </a:r>
            <a:endParaRPr lang="sv-SE" dirty="0"/>
          </a:p>
          <a:p>
            <a:r>
              <a:rPr lang="sv-SE" dirty="0"/>
              <a:t>Gothenburg is  </a:t>
            </a:r>
            <a:r>
              <a:rPr lang="sv-SE" dirty="0" err="1"/>
              <a:t>also</a:t>
            </a:r>
            <a:r>
              <a:rPr lang="sv-SE" dirty="0"/>
              <a:t> is the second </a:t>
            </a:r>
            <a:r>
              <a:rPr lang="sv-SE" dirty="0" err="1"/>
              <a:t>largest</a:t>
            </a:r>
            <a:r>
              <a:rPr lang="sv-SE" dirty="0"/>
              <a:t> city in Sweden</a:t>
            </a:r>
          </a:p>
          <a:p>
            <a:endParaRPr lang="en-US"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E18F3-D740-4009-804C-F2354F6CAD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56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Västtrafik is a public transport authority of west Sweden, owned by the Region of </a:t>
            </a:r>
            <a:r>
              <a:rPr lang="en-US" dirty="0" err="1"/>
              <a:t>Västra</a:t>
            </a:r>
            <a:r>
              <a:rPr lang="en-US" dirty="0"/>
              <a:t> </a:t>
            </a:r>
            <a:r>
              <a:rPr lang="en-US" dirty="0" err="1"/>
              <a:t>Götaland</a:t>
            </a:r>
            <a:r>
              <a:rPr lang="en-US" dirty="0"/>
              <a:t>.</a:t>
            </a:r>
          </a:p>
          <a:p>
            <a:r>
              <a:rPr lang="en-US" sz="1200" kern="1200" dirty="0">
                <a:solidFill>
                  <a:schemeClr val="tx1"/>
                </a:solidFill>
                <a:effectLst/>
                <a:latin typeface="+mn-lt"/>
                <a:ea typeface="+mn-ea"/>
                <a:cs typeface="+mn-cs"/>
              </a:rPr>
              <a:t>We are responsible for all public transport in our region. That means buses, trains, trams, and ferries.</a:t>
            </a:r>
            <a:endParaRPr lang="sv-S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tender all traffic services. </a:t>
            </a:r>
          </a:p>
          <a:p>
            <a:r>
              <a:rPr lang="en-US" sz="1200" kern="1200" dirty="0">
                <a:solidFill>
                  <a:schemeClr val="tx1"/>
                </a:solidFill>
                <a:effectLst/>
                <a:latin typeface="+mn-lt"/>
                <a:ea typeface="+mn-ea"/>
                <a:cs typeface="+mn-cs"/>
              </a:rPr>
              <a:t>Normally a contract is 10 years long. The buses are owned by the operators. </a:t>
            </a:r>
          </a:p>
          <a:p>
            <a:r>
              <a:rPr lang="en-US" sz="1200" kern="1200" dirty="0">
                <a:solidFill>
                  <a:schemeClr val="tx1"/>
                </a:solidFill>
                <a:effectLst/>
                <a:latin typeface="+mn-lt"/>
                <a:ea typeface="+mn-ea"/>
                <a:cs typeface="+mn-cs"/>
              </a:rPr>
              <a:t>We specify the buses following a Nordic standard and the buses are allowed to be maximum 10-13 years old depending on the type of traffic.</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Västtrafik we are 400 employees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our tendered partners,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about 9000 people making the public transport in our area.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We</a:t>
            </a:r>
            <a:r>
              <a:rPr lang="sv-SE" dirty="0"/>
              <a:t> </a:t>
            </a:r>
            <a:r>
              <a:rPr lang="sv-SE" dirty="0" err="1"/>
              <a:t>have</a:t>
            </a:r>
            <a:r>
              <a:rPr lang="sv-SE" dirty="0"/>
              <a:t> 80 </a:t>
            </a:r>
            <a:r>
              <a:rPr lang="sv-SE" dirty="0" err="1"/>
              <a:t>tendered</a:t>
            </a:r>
            <a:r>
              <a:rPr lang="sv-SE" dirty="0"/>
              <a:t> partners.</a:t>
            </a:r>
            <a:endParaRPr lang="en-US" dirty="0"/>
          </a:p>
          <a:p>
            <a:r>
              <a:rPr lang="en-CA"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 pandemic we had 355 million trips per year, and we were ahead of schedule to reach our goal of doubling the ridership </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to 2025</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Then Mars 2020 came and with the pandemic it fell 50%.</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170ABF0-D852-4082-B7D7-D827D6C3AD28}" type="slidenum">
              <a:rPr lang="sv-SE" smtClean="0"/>
              <a:pPr/>
              <a:t>3</a:t>
            </a:fld>
            <a:endParaRPr lang="en-GB"/>
          </a:p>
        </p:txBody>
      </p:sp>
    </p:spTree>
    <p:extLst>
      <p:ext uri="{BB962C8B-B14F-4D97-AF65-F5344CB8AC3E}">
        <p14:creationId xmlns:p14="http://schemas.microsoft.com/office/powerpoint/2010/main" val="403190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PT is the </a:t>
            </a:r>
            <a:r>
              <a:rPr lang="sv-SE" sz="1200" kern="1200" dirty="0" err="1">
                <a:solidFill>
                  <a:schemeClr val="tx1"/>
                </a:solidFill>
                <a:effectLst/>
                <a:latin typeface="+mn-lt"/>
                <a:ea typeface="+mn-ea"/>
                <a:cs typeface="+mn-cs"/>
              </a:rPr>
              <a:t>backbone</a:t>
            </a:r>
            <a:r>
              <a:rPr lang="sv-SE" sz="1200" kern="1200" dirty="0">
                <a:solidFill>
                  <a:schemeClr val="tx1"/>
                </a:solidFill>
                <a:effectLst/>
                <a:latin typeface="+mn-lt"/>
                <a:ea typeface="+mn-ea"/>
                <a:cs typeface="+mn-cs"/>
              </a:rPr>
              <a:t> in </a:t>
            </a:r>
            <a:r>
              <a:rPr lang="sv-SE" sz="1200" kern="1200" dirty="0" err="1">
                <a:solidFill>
                  <a:schemeClr val="tx1"/>
                </a:solidFill>
                <a:effectLst/>
                <a:latin typeface="+mn-lt"/>
                <a:ea typeface="+mn-ea"/>
                <a:cs typeface="+mn-cs"/>
              </a:rPr>
              <a:t>sustianable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travel</a:t>
            </a:r>
            <a:r>
              <a:rPr lang="sv-SE" sz="1200" kern="1200" dirty="0">
                <a:solidFill>
                  <a:schemeClr val="tx1"/>
                </a:solidFill>
                <a:effectLst/>
                <a:latin typeface="+mn-lt"/>
                <a:ea typeface="+mn-ea"/>
                <a:cs typeface="+mn-cs"/>
              </a:rPr>
              <a:t>. It is </a:t>
            </a:r>
            <a:r>
              <a:rPr lang="sv-SE" sz="1200" kern="1200" dirty="0" err="1">
                <a:solidFill>
                  <a:schemeClr val="tx1"/>
                </a:solidFill>
                <a:effectLst/>
                <a:latin typeface="+mn-lt"/>
                <a:ea typeface="+mn-ea"/>
                <a:cs typeface="+mn-cs"/>
              </a:rPr>
              <a:t>together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other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sustaianble</a:t>
            </a:r>
            <a:r>
              <a:rPr lang="sv-SE" sz="1200" kern="1200" dirty="0">
                <a:solidFill>
                  <a:schemeClr val="tx1"/>
                </a:solidFill>
                <a:effectLst/>
                <a:latin typeface="+mn-lt"/>
                <a:ea typeface="+mn-ea"/>
                <a:cs typeface="+mn-cs"/>
              </a:rPr>
              <a:t> modes </a:t>
            </a:r>
            <a:r>
              <a:rPr lang="sv-SE" sz="1200" kern="1200" dirty="0" err="1">
                <a:solidFill>
                  <a:schemeClr val="tx1"/>
                </a:solidFill>
                <a:effectLst/>
                <a:latin typeface="+mn-lt"/>
                <a:ea typeface="+mn-ea"/>
                <a:cs typeface="+mn-cs"/>
              </a:rPr>
              <a:t>we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can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reach</a:t>
            </a:r>
            <a:r>
              <a:rPr lang="sv-SE" sz="1200" kern="1200" dirty="0">
                <a:solidFill>
                  <a:schemeClr val="tx1"/>
                </a:solidFill>
                <a:effectLst/>
                <a:latin typeface="+mn-lt"/>
                <a:ea typeface="+mn-ea"/>
                <a:cs typeface="+mn-cs"/>
              </a:rPr>
              <a:t> the vision.</a:t>
            </a:r>
            <a:endParaRPr lang="sv-SE" dirty="0"/>
          </a:p>
          <a:p>
            <a:endParaRPr lang="sv-SE" dirty="0"/>
          </a:p>
        </p:txBody>
      </p:sp>
      <p:sp>
        <p:nvSpPr>
          <p:cNvPr id="4" name="Platshållare för bildnummer 3"/>
          <p:cNvSpPr>
            <a:spLocks noGrp="1"/>
          </p:cNvSpPr>
          <p:nvPr>
            <p:ph type="sldNum" sz="quarter" idx="5"/>
          </p:nvPr>
        </p:nvSpPr>
        <p:spPr/>
        <p:txBody>
          <a:bodyPr/>
          <a:lstStyle/>
          <a:p>
            <a:fld id="{0DB3DDFC-64F4-9146-B82B-79FE1B91A4D3}" type="slidenum">
              <a:rPr lang="sv-SE" smtClean="0"/>
              <a:t>4</a:t>
            </a:fld>
            <a:endParaRPr lang="sv-SE"/>
          </a:p>
        </p:txBody>
      </p:sp>
    </p:spTree>
    <p:extLst>
      <p:ext uri="{BB962C8B-B14F-4D97-AF65-F5344CB8AC3E}">
        <p14:creationId xmlns:p14="http://schemas.microsoft.com/office/powerpoint/2010/main" val="304125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This</a:t>
            </a:r>
            <a:r>
              <a:rPr lang="sv-SE" dirty="0"/>
              <a:t> is the 17 </a:t>
            </a:r>
            <a:r>
              <a:rPr lang="sv-SE" dirty="0" err="1"/>
              <a:t>sustainable</a:t>
            </a:r>
            <a:r>
              <a:rPr lang="sv-SE" dirty="0"/>
              <a:t> </a:t>
            </a:r>
            <a:r>
              <a:rPr lang="sv-SE" dirty="0" err="1"/>
              <a:t>development</a:t>
            </a:r>
            <a:r>
              <a:rPr lang="sv-SE" dirty="0"/>
              <a:t> </a:t>
            </a:r>
            <a:r>
              <a:rPr lang="sv-SE" dirty="0" err="1"/>
              <a:t>goals</a:t>
            </a:r>
            <a:r>
              <a:rPr lang="sv-SE" dirty="0"/>
              <a:t>, </a:t>
            </a:r>
            <a:r>
              <a:rPr lang="sv-SE" dirty="0" err="1"/>
              <a:t>which</a:t>
            </a:r>
            <a:r>
              <a:rPr lang="sv-SE" dirty="0"/>
              <a:t> all </a:t>
            </a:r>
            <a:r>
              <a:rPr lang="sv-SE" dirty="0" err="1"/>
              <a:t>of</a:t>
            </a:r>
            <a:r>
              <a:rPr lang="sv-SE" dirty="0"/>
              <a:t> </a:t>
            </a:r>
            <a:r>
              <a:rPr lang="sv-SE" dirty="0" err="1"/>
              <a:t>you</a:t>
            </a:r>
            <a:r>
              <a:rPr lang="sv-SE" dirty="0"/>
              <a:t> </a:t>
            </a:r>
            <a:r>
              <a:rPr lang="sv-SE" dirty="0" err="1"/>
              <a:t>already</a:t>
            </a:r>
            <a:r>
              <a:rPr lang="sv-SE" dirty="0"/>
              <a:t> </a:t>
            </a:r>
            <a:r>
              <a:rPr lang="sv-SE" dirty="0" err="1"/>
              <a:t>probably</a:t>
            </a:r>
            <a:r>
              <a:rPr lang="sv-SE" dirty="0"/>
              <a:t> </a:t>
            </a:r>
            <a:r>
              <a:rPr lang="sv-SE" dirty="0" err="1"/>
              <a:t>are</a:t>
            </a:r>
            <a:r>
              <a:rPr lang="sv-SE" dirty="0"/>
              <a:t> </a:t>
            </a:r>
            <a:r>
              <a:rPr lang="sv-SE" dirty="0" err="1"/>
              <a:t>familiar</a:t>
            </a:r>
            <a:r>
              <a:rPr lang="sv-SE" dirty="0"/>
              <a:t> </a:t>
            </a:r>
            <a:r>
              <a:rPr lang="sv-SE" dirty="0" err="1"/>
              <a:t>with</a:t>
            </a:r>
            <a:r>
              <a:rPr lang="sv-SE" dirty="0"/>
              <a:t>.</a:t>
            </a:r>
          </a:p>
          <a:p>
            <a:r>
              <a:rPr lang="sv-SE" dirty="0"/>
              <a:t>Public Transport </a:t>
            </a:r>
            <a:r>
              <a:rPr lang="sv-SE" dirty="0" err="1"/>
              <a:t>contributes</a:t>
            </a:r>
            <a:r>
              <a:rPr lang="sv-SE" dirty="0"/>
              <a:t> to </a:t>
            </a:r>
            <a:r>
              <a:rPr lang="sv-SE" dirty="0" err="1"/>
              <a:t>almost</a:t>
            </a:r>
            <a:r>
              <a:rPr lang="sv-SE" dirty="0"/>
              <a:t> all </a:t>
            </a:r>
            <a:r>
              <a:rPr lang="sv-SE" dirty="0" err="1"/>
              <a:t>of</a:t>
            </a:r>
            <a:r>
              <a:rPr lang="sv-SE" dirty="0"/>
              <a:t> </a:t>
            </a:r>
            <a:r>
              <a:rPr lang="sv-SE" dirty="0" err="1"/>
              <a:t>them</a:t>
            </a:r>
            <a:r>
              <a:rPr lang="sv-SE" dirty="0"/>
              <a:t> and </a:t>
            </a:r>
            <a:r>
              <a:rPr lang="sv-SE" dirty="0" err="1"/>
              <a:t>they</a:t>
            </a:r>
            <a:r>
              <a:rPr lang="sv-SE" dirty="0"/>
              <a:t> </a:t>
            </a:r>
            <a:r>
              <a:rPr lang="sv-SE" dirty="0" err="1"/>
              <a:t>are</a:t>
            </a:r>
            <a:r>
              <a:rPr lang="sv-SE" dirty="0"/>
              <a:t> the </a:t>
            </a:r>
            <a:r>
              <a:rPr lang="sv-SE" dirty="0" err="1"/>
              <a:t>blueprint</a:t>
            </a:r>
            <a:r>
              <a:rPr lang="sv-SE" dirty="0"/>
              <a:t> to </a:t>
            </a:r>
            <a:r>
              <a:rPr lang="sv-SE" dirty="0" err="1"/>
              <a:t>achieve</a:t>
            </a:r>
            <a:r>
              <a:rPr lang="sv-SE" dirty="0"/>
              <a:t> a </a:t>
            </a:r>
            <a:r>
              <a:rPr lang="sv-SE" dirty="0" err="1"/>
              <a:t>better</a:t>
            </a:r>
            <a:r>
              <a:rPr lang="sv-SE" dirty="0"/>
              <a:t> and </a:t>
            </a:r>
            <a:r>
              <a:rPr lang="sv-SE" dirty="0" err="1"/>
              <a:t>more</a:t>
            </a:r>
            <a:r>
              <a:rPr lang="sv-SE" dirty="0"/>
              <a:t> </a:t>
            </a:r>
            <a:r>
              <a:rPr lang="sv-SE" dirty="0" err="1"/>
              <a:t>sustainable</a:t>
            </a:r>
            <a:r>
              <a:rPr lang="sv-SE" dirty="0"/>
              <a:t> </a:t>
            </a:r>
            <a:r>
              <a:rPr lang="sv-SE" dirty="0" err="1"/>
              <a:t>future</a:t>
            </a:r>
            <a:r>
              <a:rPr lang="sv-SE" dirty="0"/>
              <a:t> for all.</a:t>
            </a:r>
          </a:p>
          <a:p>
            <a:r>
              <a:rPr lang="sv-SE" dirty="0" err="1"/>
              <a:t>Goal</a:t>
            </a:r>
            <a:r>
              <a:rPr lang="sv-SE" dirty="0"/>
              <a:t> </a:t>
            </a:r>
            <a:r>
              <a:rPr lang="sv-SE" dirty="0" err="1"/>
              <a:t>number</a:t>
            </a:r>
            <a:r>
              <a:rPr lang="sv-SE" dirty="0"/>
              <a:t> 11, </a:t>
            </a:r>
            <a:r>
              <a:rPr lang="sv-SE" dirty="0" err="1"/>
              <a:t>Sustainable</a:t>
            </a:r>
            <a:r>
              <a:rPr lang="sv-SE" dirty="0"/>
              <a:t> </a:t>
            </a:r>
            <a:r>
              <a:rPr lang="sv-SE" dirty="0" err="1"/>
              <a:t>cities</a:t>
            </a:r>
            <a:r>
              <a:rPr lang="sv-SE" dirty="0"/>
              <a:t> and </a:t>
            </a:r>
            <a:r>
              <a:rPr lang="sv-SE" dirty="0" err="1"/>
              <a:t>communities</a:t>
            </a:r>
            <a:r>
              <a:rPr lang="sv-SE" dirty="0"/>
              <a:t>, </a:t>
            </a:r>
            <a:r>
              <a:rPr lang="sv-SE" dirty="0" err="1"/>
              <a:t>pinpoints</a:t>
            </a:r>
            <a:r>
              <a:rPr lang="sv-SE" dirty="0"/>
              <a:t> the public transport as a </a:t>
            </a:r>
            <a:r>
              <a:rPr lang="sv-SE" dirty="0" err="1"/>
              <a:t>tool</a:t>
            </a:r>
            <a:r>
              <a:rPr lang="sv-SE" dirty="0"/>
              <a:t>,</a:t>
            </a:r>
          </a:p>
          <a:p>
            <a:r>
              <a:rPr lang="sv-SE" dirty="0"/>
              <a:t>And </a:t>
            </a:r>
            <a:r>
              <a:rPr lang="sv-SE" dirty="0" err="1"/>
              <a:t>goal</a:t>
            </a:r>
            <a:r>
              <a:rPr lang="sv-SE" dirty="0"/>
              <a:t> 13 </a:t>
            </a:r>
            <a:r>
              <a:rPr lang="sv-SE" dirty="0" err="1"/>
              <a:t>highlight</a:t>
            </a:r>
            <a:r>
              <a:rPr lang="sv-SE" dirty="0"/>
              <a:t> </a:t>
            </a:r>
            <a:r>
              <a:rPr lang="sv-SE" dirty="0" err="1"/>
              <a:t>climate</a:t>
            </a:r>
            <a:r>
              <a:rPr lang="sv-SE" dirty="0"/>
              <a:t> actions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The Public Transport is </a:t>
            </a:r>
            <a:r>
              <a:rPr lang="sv-SE" sz="1200" kern="1200" dirty="0" err="1">
                <a:solidFill>
                  <a:schemeClr val="tx1"/>
                </a:solidFill>
                <a:effectLst/>
                <a:latin typeface="+mn-lt"/>
                <a:ea typeface="+mn-ea"/>
                <a:cs typeface="+mn-cs"/>
              </a:rPr>
              <a:t>indeed</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very</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important</a:t>
            </a:r>
            <a:r>
              <a:rPr lang="sv-SE" sz="1200" kern="1200" dirty="0">
                <a:solidFill>
                  <a:schemeClr val="tx1"/>
                </a:solidFill>
                <a:effectLst/>
                <a:latin typeface="+mn-lt"/>
                <a:ea typeface="+mn-ea"/>
                <a:cs typeface="+mn-cs"/>
              </a:rPr>
              <a:t> in </a:t>
            </a:r>
            <a:r>
              <a:rPr lang="sv-SE" sz="1200" kern="1200" dirty="0" err="1">
                <a:solidFill>
                  <a:schemeClr val="tx1"/>
                </a:solidFill>
                <a:effectLst/>
                <a:latin typeface="+mn-lt"/>
                <a:ea typeface="+mn-ea"/>
                <a:cs typeface="+mn-cs"/>
              </a:rPr>
              <a:t>creating</a:t>
            </a:r>
            <a:r>
              <a:rPr lang="sv-SE" sz="1200" kern="1200" dirty="0">
                <a:solidFill>
                  <a:schemeClr val="tx1"/>
                </a:solidFill>
                <a:effectLst/>
                <a:latin typeface="+mn-lt"/>
                <a:ea typeface="+mn-ea"/>
                <a:cs typeface="+mn-cs"/>
              </a:rPr>
              <a:t> a </a:t>
            </a:r>
            <a:r>
              <a:rPr lang="sv-SE" sz="1200" kern="1200" dirty="0" err="1">
                <a:solidFill>
                  <a:schemeClr val="tx1"/>
                </a:solidFill>
                <a:effectLst/>
                <a:latin typeface="+mn-lt"/>
                <a:ea typeface="+mn-ea"/>
                <a:cs typeface="+mn-cs"/>
              </a:rPr>
              <a:t>sustainable</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livable</a:t>
            </a:r>
            <a:r>
              <a:rPr lang="sv-SE" sz="1200" kern="1200" dirty="0">
                <a:solidFill>
                  <a:schemeClr val="tx1"/>
                </a:solidFill>
                <a:effectLst/>
                <a:latin typeface="+mn-lt"/>
                <a:ea typeface="+mn-ea"/>
                <a:cs typeface="+mn-cs"/>
              </a:rPr>
              <a:t> city,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a </a:t>
            </a:r>
            <a:r>
              <a:rPr lang="sv-SE" sz="1200" kern="1200" dirty="0" err="1">
                <a:solidFill>
                  <a:schemeClr val="tx1"/>
                </a:solidFill>
                <a:effectLst/>
                <a:latin typeface="+mn-lt"/>
                <a:ea typeface="+mn-ea"/>
                <a:cs typeface="+mn-cs"/>
              </a:rPr>
              <a:t>good</a:t>
            </a:r>
            <a:r>
              <a:rPr lang="sv-SE" sz="1200" kern="1200" dirty="0">
                <a:solidFill>
                  <a:schemeClr val="tx1"/>
                </a:solidFill>
                <a:effectLst/>
                <a:latin typeface="+mn-lt"/>
                <a:ea typeface="+mn-ea"/>
                <a:cs typeface="+mn-cs"/>
              </a:rPr>
              <a:t> air </a:t>
            </a:r>
            <a:r>
              <a:rPr lang="sv-SE" sz="1200" kern="1200" dirty="0" err="1">
                <a:solidFill>
                  <a:schemeClr val="tx1"/>
                </a:solidFill>
                <a:effectLst/>
                <a:latin typeface="+mn-lt"/>
                <a:ea typeface="+mn-ea"/>
                <a:cs typeface="+mn-cs"/>
              </a:rPr>
              <a:t>quality</a:t>
            </a:r>
            <a:r>
              <a:rPr lang="sv-SE" sz="1200" kern="1200" dirty="0">
                <a:solidFill>
                  <a:schemeClr val="tx1"/>
                </a:solidFill>
                <a:effectLst/>
                <a:latin typeface="+mn-lt"/>
                <a:ea typeface="+mn-ea"/>
                <a:cs typeface="+mn-cs"/>
              </a:rPr>
              <a:t> and </a:t>
            </a:r>
            <a:r>
              <a:rPr lang="sv-SE" sz="1200" kern="1200" dirty="0" err="1">
                <a:solidFill>
                  <a:schemeClr val="tx1"/>
                </a:solidFill>
                <a:effectLst/>
                <a:latin typeface="+mn-lt"/>
                <a:ea typeface="+mn-ea"/>
                <a:cs typeface="+mn-cs"/>
              </a:rPr>
              <a:t>good</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environment</a:t>
            </a:r>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All our operators must follow a code of conduct that is the same for all regions in Sweden. That means for example that the operators must secure that the production of buses have Sustainable supply chains. That Human rights are not violated. The PTA for the three large regions in Sweden are working together to develop the contract requirements as well as how we follow up these requirements. We also work together with our operators to step by step become better in this. It is complicated but for us it´s important that we are sustainable in all ways which of coarse means both ecological as well as social.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0DB3DDFC-64F4-9146-B82B-79FE1B91A4D3}" type="slidenum">
              <a:rPr lang="sv-SE" smtClean="0"/>
              <a:t>5</a:t>
            </a:fld>
            <a:endParaRPr lang="sv-SE"/>
          </a:p>
        </p:txBody>
      </p:sp>
    </p:spTree>
    <p:extLst>
      <p:ext uri="{BB962C8B-B14F-4D97-AF65-F5344CB8AC3E}">
        <p14:creationId xmlns:p14="http://schemas.microsoft.com/office/powerpoint/2010/main" val="321743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CA" sz="1800" kern="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a:t>
            </a:r>
            <a:r>
              <a:rPr lang="en-CA" sz="180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ä</a:t>
            </a:r>
            <a:r>
              <a:rPr lang="en-CA" sz="1800" kern="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sttrafik has high climate goals</a:t>
            </a:r>
            <a:r>
              <a:rPr lang="en-CA"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Sweden we have a national goal to reduce CO2 by 70% to 2030. V</a:t>
            </a: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ä</a:t>
            </a:r>
            <a:r>
              <a:rPr lang="en-CA"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sttrafik has already achieved that. Our goal is to reduce CO2 emissions by 90 Percent before 2035.</a:t>
            </a:r>
            <a:endParaRPr lang="sv-SE"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Basically, all our bus traffic run on renewable energy, to reach our climate goals, electrification on a large scale is needed</a:t>
            </a:r>
            <a:endParaRPr lang="sv-SE" sz="1800" dirty="0">
              <a:effectLst/>
              <a:latin typeface="Times New Roman" panose="02020603050405020304" pitchFamily="18" charset="0"/>
              <a:ea typeface="Times New Roman" panose="02020603050405020304" pitchFamily="18" charset="0"/>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Electrification is preferable in city traffic, since electric buses are silent and emission free, which benefits the development of the city environment. </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Our regional traffic will primarily use biogas.</a:t>
            </a:r>
            <a:r>
              <a:rPr lang="en-US" sz="1800" dirty="0">
                <a:effectLst/>
                <a:latin typeface="Times New Roman" panose="02020603050405020304" pitchFamily="18" charset="0"/>
                <a:ea typeface="Times New Roman" panose="02020603050405020304" pitchFamily="18" charset="0"/>
              </a:rPr>
              <a:t> </a:t>
            </a:r>
            <a:r>
              <a:rPr lang="en-GB" sz="1800" kern="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We</a:t>
            </a:r>
            <a:r>
              <a:rPr lang="en-US" sz="1800" kern="12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plan to have all city traffic electrified at the latest 2030, but most will be electrified by 2025 due to when different traffic is procured.</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E18F3-D740-4009-804C-F2354F6CAD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14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Pull</a:t>
            </a:r>
            <a:r>
              <a:rPr lang="sv-SE" dirty="0"/>
              <a:t>: An </a:t>
            </a:r>
            <a:r>
              <a:rPr lang="sv-SE" dirty="0" err="1"/>
              <a:t>App</a:t>
            </a:r>
            <a:r>
              <a:rPr lang="sv-SE" dirty="0"/>
              <a:t> </a:t>
            </a:r>
            <a:r>
              <a:rPr lang="sv-SE" dirty="0" err="1"/>
              <a:t>where</a:t>
            </a:r>
            <a:r>
              <a:rPr lang="sv-SE" dirty="0"/>
              <a:t> </a:t>
            </a:r>
            <a:r>
              <a:rPr lang="sv-SE" dirty="0" err="1"/>
              <a:t>most</a:t>
            </a:r>
            <a:r>
              <a:rPr lang="sv-SE" dirty="0"/>
              <a:t> tickets </a:t>
            </a:r>
            <a:r>
              <a:rPr lang="sv-SE" dirty="0" err="1"/>
              <a:t>are</a:t>
            </a:r>
            <a:r>
              <a:rPr lang="sv-SE" dirty="0"/>
              <a:t> sold, </a:t>
            </a:r>
            <a:r>
              <a:rPr lang="sv-SE" dirty="0" err="1"/>
              <a:t>three</a:t>
            </a:r>
            <a:r>
              <a:rPr lang="sv-SE" dirty="0"/>
              <a:t> </a:t>
            </a:r>
            <a:r>
              <a:rPr lang="sv-SE" dirty="0" err="1"/>
              <a:t>zones</a:t>
            </a:r>
            <a:r>
              <a:rPr lang="sv-SE" dirty="0"/>
              <a:t> </a:t>
            </a:r>
            <a:r>
              <a:rPr lang="sv-SE" dirty="0" err="1"/>
              <a:t>instead</a:t>
            </a:r>
            <a:r>
              <a:rPr lang="sv-SE" dirty="0"/>
              <a:t> </a:t>
            </a:r>
            <a:r>
              <a:rPr lang="sv-SE" dirty="0" err="1"/>
              <a:t>of</a:t>
            </a:r>
            <a:r>
              <a:rPr lang="sv-SE" dirty="0"/>
              <a:t> 70,</a:t>
            </a:r>
          </a:p>
          <a:p>
            <a:r>
              <a:rPr lang="sv-SE" dirty="0" err="1"/>
              <a:t>Combine</a:t>
            </a:r>
            <a:r>
              <a:rPr lang="sv-SE" dirty="0"/>
              <a:t> </a:t>
            </a:r>
            <a:r>
              <a:rPr lang="sv-SE" dirty="0" err="1"/>
              <a:t>journeys</a:t>
            </a:r>
            <a:r>
              <a:rPr lang="sv-SE" dirty="0"/>
              <a:t>: Test </a:t>
            </a:r>
            <a:r>
              <a:rPr lang="sv-SE" dirty="0" err="1"/>
              <a:t>with</a:t>
            </a:r>
            <a:r>
              <a:rPr lang="sv-SE" dirty="0"/>
              <a:t> Gothenburg </a:t>
            </a:r>
            <a:r>
              <a:rPr lang="sv-SE" dirty="0" err="1"/>
              <a:t>parking</a:t>
            </a:r>
            <a:r>
              <a:rPr lang="sv-SE" dirty="0"/>
              <a:t> </a:t>
            </a:r>
            <a:r>
              <a:rPr lang="sv-SE" dirty="0" err="1"/>
              <a:t>company</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Train</a:t>
            </a:r>
            <a:r>
              <a:rPr lang="sv-SE" dirty="0"/>
              <a:t> tunnel under Gothenburg </a:t>
            </a:r>
            <a:r>
              <a:rPr lang="sv-SE" dirty="0" err="1"/>
              <a:t>with</a:t>
            </a:r>
            <a:r>
              <a:rPr lang="sv-SE" dirty="0"/>
              <a:t> </a:t>
            </a:r>
            <a:r>
              <a:rPr lang="sv-SE" dirty="0" err="1"/>
              <a:t>three</a:t>
            </a:r>
            <a:r>
              <a:rPr lang="sv-SE" dirty="0"/>
              <a:t> underground stations makes it </a:t>
            </a:r>
            <a:r>
              <a:rPr lang="sv-SE" dirty="0" err="1"/>
              <a:t>easier</a:t>
            </a:r>
            <a:r>
              <a:rPr lang="sv-SE" dirty="0"/>
              <a:t> to </a:t>
            </a:r>
            <a:r>
              <a:rPr lang="sv-SE" dirty="0" err="1"/>
              <a:t>travel</a:t>
            </a:r>
            <a:r>
              <a:rPr lang="sv-SE" dirty="0"/>
              <a:t> from the region. </a:t>
            </a:r>
            <a:r>
              <a:rPr lang="sv-SE" dirty="0" err="1"/>
              <a:t>Easy</a:t>
            </a:r>
            <a:r>
              <a:rPr lang="sv-SE" dirty="0"/>
              <a:t> to </a:t>
            </a:r>
            <a:r>
              <a:rPr lang="sv-SE" dirty="0" err="1"/>
              <a:t>take</a:t>
            </a:r>
            <a:r>
              <a:rPr lang="sv-SE" dirty="0"/>
              <a:t> a bike from the station for the last mile.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Push: </a:t>
            </a:r>
            <a:r>
              <a:rPr lang="sv-SE" sz="1200" b="0" kern="1200" dirty="0">
                <a:solidFill>
                  <a:schemeClr val="tx1"/>
                </a:solidFill>
                <a:effectLst/>
                <a:latin typeface="+mn-lt"/>
                <a:ea typeface="+mn-ea"/>
                <a:cs typeface="+mn-cs"/>
              </a:rPr>
              <a:t>Close </a:t>
            </a:r>
            <a:r>
              <a:rPr lang="sv-SE" sz="1200" b="0" kern="1200" dirty="0" err="1">
                <a:solidFill>
                  <a:schemeClr val="tx1"/>
                </a:solidFill>
                <a:effectLst/>
                <a:latin typeface="+mn-lt"/>
                <a:ea typeface="+mn-ea"/>
                <a:cs typeface="+mn-cs"/>
              </a:rPr>
              <a:t>cooperation</a:t>
            </a:r>
            <a:r>
              <a:rPr lang="sv-SE" sz="1200" b="0" kern="1200" dirty="0">
                <a:solidFill>
                  <a:schemeClr val="tx1"/>
                </a:solidFill>
                <a:effectLst/>
                <a:latin typeface="+mn-lt"/>
                <a:ea typeface="+mn-ea"/>
                <a:cs typeface="+mn-cs"/>
              </a:rPr>
              <a:t> </a:t>
            </a:r>
            <a:r>
              <a:rPr lang="sv-SE" sz="1200" b="0" kern="1200" dirty="0" err="1">
                <a:solidFill>
                  <a:schemeClr val="tx1"/>
                </a:solidFill>
                <a:effectLst/>
                <a:latin typeface="+mn-lt"/>
                <a:ea typeface="+mn-ea"/>
                <a:cs typeface="+mn-cs"/>
              </a:rPr>
              <a:t>with</a:t>
            </a:r>
            <a:r>
              <a:rPr lang="sv-SE" sz="1200" b="0" kern="1200" dirty="0">
                <a:solidFill>
                  <a:schemeClr val="tx1"/>
                </a:solidFill>
                <a:effectLst/>
                <a:latin typeface="+mn-lt"/>
                <a:ea typeface="+mn-ea"/>
                <a:cs typeface="+mn-cs"/>
              </a:rPr>
              <a:t> </a:t>
            </a:r>
            <a:r>
              <a:rPr lang="sv-SE" sz="1200" b="0" kern="1200" dirty="0" err="1">
                <a:solidFill>
                  <a:schemeClr val="tx1"/>
                </a:solidFill>
                <a:effectLst/>
                <a:latin typeface="+mn-lt"/>
                <a:ea typeface="+mn-ea"/>
                <a:cs typeface="+mn-cs"/>
              </a:rPr>
              <a:t>other</a:t>
            </a:r>
            <a:r>
              <a:rPr lang="sv-SE" sz="1200" b="0" kern="1200" dirty="0">
                <a:solidFill>
                  <a:schemeClr val="tx1"/>
                </a:solidFill>
                <a:effectLst/>
                <a:latin typeface="+mn-lt"/>
                <a:ea typeface="+mn-ea"/>
                <a:cs typeface="+mn-cs"/>
              </a:rPr>
              <a:t> </a:t>
            </a:r>
            <a:r>
              <a:rPr lang="sv-SE" sz="1200" b="0" kern="1200" dirty="0" err="1">
                <a:solidFill>
                  <a:schemeClr val="tx1"/>
                </a:solidFill>
                <a:effectLst/>
                <a:latin typeface="+mn-lt"/>
                <a:ea typeface="+mn-ea"/>
                <a:cs typeface="+mn-cs"/>
              </a:rPr>
              <a:t>actors</a:t>
            </a:r>
            <a:r>
              <a:rPr lang="sv-SE" sz="1200" b="0" kern="1200" dirty="0">
                <a:solidFill>
                  <a:schemeClr val="tx1"/>
                </a:solidFill>
                <a:effectLst/>
                <a:latin typeface="+mn-lt"/>
                <a:ea typeface="+mn-ea"/>
                <a:cs typeface="+mn-cs"/>
              </a:rPr>
              <a:t> is </a:t>
            </a:r>
            <a:r>
              <a:rPr lang="sv-SE" sz="1200" b="0" kern="1200" dirty="0" err="1">
                <a:solidFill>
                  <a:schemeClr val="tx1"/>
                </a:solidFill>
                <a:effectLst/>
                <a:latin typeface="+mn-lt"/>
                <a:ea typeface="+mn-ea"/>
                <a:cs typeface="+mn-cs"/>
              </a:rPr>
              <a:t>essential</a:t>
            </a:r>
            <a:r>
              <a:rPr lang="sv-SE" sz="1200" b="0" kern="1200" dirty="0">
                <a:solidFill>
                  <a:schemeClr val="tx1"/>
                </a:solidFill>
                <a:effectLst/>
                <a:latin typeface="+mn-lt"/>
                <a:ea typeface="+mn-ea"/>
                <a:cs typeface="+mn-cs"/>
              </a:rPr>
              <a:t> to </a:t>
            </a:r>
            <a:r>
              <a:rPr lang="sv-SE" sz="1200" b="0" kern="1200" dirty="0" err="1">
                <a:solidFill>
                  <a:schemeClr val="tx1"/>
                </a:solidFill>
                <a:effectLst/>
                <a:latin typeface="+mn-lt"/>
                <a:ea typeface="+mn-ea"/>
                <a:cs typeface="+mn-cs"/>
              </a:rPr>
              <a:t>succeed</a:t>
            </a:r>
            <a:r>
              <a:rPr lang="sv-SE"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DB3DDFC-64F4-9146-B82B-79FE1B91A4D3}" type="slidenum">
              <a:rPr lang="sv-SE" smtClean="0"/>
              <a:t>7</a:t>
            </a:fld>
            <a:endParaRPr lang="sv-SE"/>
          </a:p>
        </p:txBody>
      </p:sp>
    </p:spTree>
    <p:extLst>
      <p:ext uri="{BB962C8B-B14F-4D97-AF65-F5344CB8AC3E}">
        <p14:creationId xmlns:p14="http://schemas.microsoft.com/office/powerpoint/2010/main" val="367462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202124"/>
                </a:solidFill>
                <a:effectLst/>
                <a:latin typeface="Calibri" panose="020F0502020204030204" pitchFamily="34" charset="0"/>
                <a:ea typeface="Calibri" panose="020F0502020204030204" pitchFamily="34" charset="0"/>
              </a:rPr>
              <a:t>For </a:t>
            </a:r>
            <a:r>
              <a:rPr lang="sv-SE" sz="1200" dirty="0" err="1">
                <a:solidFill>
                  <a:srgbClr val="202124"/>
                </a:solidFill>
                <a:effectLst/>
                <a:latin typeface="Calibri" panose="020F0502020204030204" pitchFamily="34" charset="0"/>
                <a:ea typeface="Calibri" panose="020F0502020204030204" pitchFamily="34" charset="0"/>
              </a:rPr>
              <a:t>us</a:t>
            </a:r>
            <a:r>
              <a:rPr lang="sv-SE" sz="1200" dirty="0">
                <a:solidFill>
                  <a:srgbClr val="202124"/>
                </a:solidFill>
                <a:effectLst/>
                <a:latin typeface="Calibri" panose="020F0502020204030204" pitchFamily="34" charset="0"/>
                <a:ea typeface="Calibri" panose="020F0502020204030204" pitchFamily="34" charset="0"/>
              </a:rPr>
              <a:t> it is </a:t>
            </a:r>
            <a:r>
              <a:rPr lang="sv-SE" sz="1200" dirty="0" err="1">
                <a:solidFill>
                  <a:srgbClr val="202124"/>
                </a:solidFill>
                <a:effectLst/>
                <a:latin typeface="Calibri" panose="020F0502020204030204" pitchFamily="34" charset="0"/>
                <a:ea typeface="Calibri" panose="020F0502020204030204" pitchFamily="34" charset="0"/>
              </a:rPr>
              <a:t>important</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that</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we</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have</a:t>
            </a:r>
            <a:r>
              <a:rPr lang="sv-SE" sz="1200" dirty="0">
                <a:solidFill>
                  <a:srgbClr val="202124"/>
                </a:solidFill>
                <a:effectLst/>
                <a:latin typeface="Calibri" panose="020F0502020204030204" pitchFamily="34" charset="0"/>
                <a:ea typeface="Calibri" panose="020F0502020204030204" pitchFamily="34" charset="0"/>
              </a:rPr>
              <a:t> a partnership </a:t>
            </a:r>
            <a:r>
              <a:rPr lang="sv-SE" sz="1200" dirty="0" err="1">
                <a:solidFill>
                  <a:srgbClr val="202124"/>
                </a:solidFill>
                <a:effectLst/>
                <a:latin typeface="Calibri" panose="020F0502020204030204" pitchFamily="34" charset="0"/>
                <a:ea typeface="Calibri" panose="020F0502020204030204" pitchFamily="34" charset="0"/>
              </a:rPr>
              <a:t>with</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our</a:t>
            </a:r>
            <a:r>
              <a:rPr lang="sv-SE" sz="1200" dirty="0">
                <a:solidFill>
                  <a:srgbClr val="202124"/>
                </a:solidFill>
                <a:effectLst/>
                <a:latin typeface="Calibri" panose="020F0502020204030204" pitchFamily="34" charset="0"/>
                <a:ea typeface="Calibri" panose="020F0502020204030204" pitchFamily="34" charset="0"/>
              </a:rPr>
              <a:t> operators. It is </a:t>
            </a:r>
            <a:r>
              <a:rPr lang="sv-SE" sz="1200" dirty="0" err="1">
                <a:solidFill>
                  <a:srgbClr val="202124"/>
                </a:solidFill>
                <a:effectLst/>
                <a:latin typeface="Calibri" panose="020F0502020204030204" pitchFamily="34" charset="0"/>
                <a:ea typeface="Calibri" panose="020F0502020204030204" pitchFamily="34" charset="0"/>
              </a:rPr>
              <a:t>together</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that</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we</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can</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reach</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our</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very</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high</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goals</a:t>
            </a:r>
            <a:r>
              <a:rPr lang="sv-SE" sz="1200" dirty="0">
                <a:solidFill>
                  <a:srgbClr val="202124"/>
                </a:solidFill>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202124"/>
                </a:solidFill>
                <a:effectLst/>
                <a:latin typeface="Calibri" panose="020F0502020204030204" pitchFamily="34" charset="0"/>
                <a:ea typeface="Calibri" panose="020F0502020204030204" pitchFamily="34" charset="0"/>
              </a:rPr>
              <a:t>We</a:t>
            </a:r>
            <a:r>
              <a:rPr lang="sv-SE" sz="1200" dirty="0">
                <a:solidFill>
                  <a:srgbClr val="202124"/>
                </a:solidFill>
                <a:effectLst/>
                <a:latin typeface="Calibri" panose="020F0502020204030204" pitchFamily="34" charset="0"/>
                <a:ea typeface="Calibri" panose="020F0502020204030204" pitchFamily="34" charset="0"/>
              </a:rPr>
              <a:t> tender </a:t>
            </a:r>
            <a:r>
              <a:rPr lang="sv-SE" sz="1200" dirty="0" err="1">
                <a:solidFill>
                  <a:srgbClr val="202124"/>
                </a:solidFill>
                <a:effectLst/>
                <a:latin typeface="Calibri" panose="020F0502020204030204" pitchFamily="34" charset="0"/>
                <a:ea typeface="Calibri" panose="020F0502020204030204" pitchFamily="34" charset="0"/>
              </a:rPr>
              <a:t>everything</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Normally</a:t>
            </a:r>
            <a:r>
              <a:rPr lang="sv-SE" sz="1200" dirty="0">
                <a:solidFill>
                  <a:srgbClr val="202124"/>
                </a:solidFill>
                <a:effectLst/>
                <a:latin typeface="Calibri" panose="020F0502020204030204" pitchFamily="34" charset="0"/>
                <a:ea typeface="Calibri" panose="020F0502020204030204" pitchFamily="34" charset="0"/>
              </a:rPr>
              <a:t> 10 </a:t>
            </a:r>
            <a:r>
              <a:rPr lang="sv-SE" sz="1200" dirty="0" err="1">
                <a:solidFill>
                  <a:srgbClr val="202124"/>
                </a:solidFill>
                <a:effectLst/>
                <a:latin typeface="Calibri" panose="020F0502020204030204" pitchFamily="34" charset="0"/>
                <a:ea typeface="Calibri" panose="020F0502020204030204" pitchFamily="34" charset="0"/>
              </a:rPr>
              <a:t>years</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contract</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Of</a:t>
            </a:r>
            <a:r>
              <a:rPr lang="sv-SE" sz="1200" dirty="0">
                <a:solidFill>
                  <a:srgbClr val="202124"/>
                </a:solidFill>
                <a:effectLst/>
                <a:latin typeface="Calibri" panose="020F0502020204030204" pitchFamily="34" charset="0"/>
                <a:ea typeface="Calibri" panose="020F0502020204030204" pitchFamily="34" charset="0"/>
              </a:rPr>
              <a:t> 80 partners a </a:t>
            </a:r>
            <a:r>
              <a:rPr lang="sv-SE" sz="1200" dirty="0" err="1">
                <a:solidFill>
                  <a:srgbClr val="202124"/>
                </a:solidFill>
                <a:effectLst/>
                <a:latin typeface="Calibri" panose="020F0502020204030204" pitchFamily="34" charset="0"/>
                <a:ea typeface="Calibri" panose="020F0502020204030204" pitchFamily="34" charset="0"/>
              </a:rPr>
              <a:t>couple</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are</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owned</a:t>
            </a:r>
            <a:r>
              <a:rPr lang="sv-SE" sz="1200" dirty="0">
                <a:solidFill>
                  <a:srgbClr val="202124"/>
                </a:solidFill>
                <a:effectLst/>
                <a:latin typeface="Calibri" panose="020F0502020204030204" pitchFamily="34" charset="0"/>
                <a:ea typeface="Calibri" panose="020F0502020204030204" pitchFamily="34" charset="0"/>
              </a:rPr>
              <a:t> by </a:t>
            </a:r>
            <a:r>
              <a:rPr lang="sv-SE" sz="1200" dirty="0" err="1">
                <a:solidFill>
                  <a:srgbClr val="202124"/>
                </a:solidFill>
                <a:effectLst/>
                <a:latin typeface="Calibri" panose="020F0502020204030204" pitchFamily="34" charset="0"/>
                <a:ea typeface="Calibri" panose="020F0502020204030204" pitchFamily="34" charset="0"/>
              </a:rPr>
              <a:t>municipalities</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but</a:t>
            </a:r>
            <a:r>
              <a:rPr lang="sv-SE" sz="1200" dirty="0">
                <a:solidFill>
                  <a:srgbClr val="202124"/>
                </a:solidFill>
                <a:effectLst/>
                <a:latin typeface="Calibri" panose="020F0502020204030204" pitchFamily="34" charset="0"/>
                <a:ea typeface="Calibri" panose="020F0502020204030204" pitchFamily="34" charset="0"/>
              </a:rPr>
              <a:t> all </a:t>
            </a:r>
            <a:r>
              <a:rPr lang="sv-SE" sz="1200" dirty="0" err="1">
                <a:solidFill>
                  <a:srgbClr val="202124"/>
                </a:solidFill>
                <a:effectLst/>
                <a:latin typeface="Calibri" panose="020F0502020204030204" pitchFamily="34" charset="0"/>
                <a:ea typeface="Calibri" panose="020F0502020204030204" pitchFamily="34" charset="0"/>
              </a:rPr>
              <a:t>others</a:t>
            </a:r>
            <a:r>
              <a:rPr lang="sv-SE" sz="1200" dirty="0">
                <a:solidFill>
                  <a:srgbClr val="202124"/>
                </a:solidFill>
                <a:effectLst/>
                <a:latin typeface="Calibri" panose="020F0502020204030204" pitchFamily="34" charset="0"/>
                <a:ea typeface="Calibri" panose="020F0502020204030204" pitchFamily="34" charset="0"/>
              </a:rPr>
              <a:t> </a:t>
            </a:r>
            <a:r>
              <a:rPr lang="sv-SE" sz="1200" dirty="0" err="1">
                <a:solidFill>
                  <a:srgbClr val="202124"/>
                </a:solidFill>
                <a:effectLst/>
                <a:latin typeface="Calibri" panose="020F0502020204030204" pitchFamily="34" charset="0"/>
                <a:ea typeface="Calibri" panose="020F0502020204030204" pitchFamily="34" charset="0"/>
              </a:rPr>
              <a:t>are</a:t>
            </a:r>
            <a:r>
              <a:rPr lang="sv-SE" sz="1200" dirty="0">
                <a:solidFill>
                  <a:srgbClr val="202124"/>
                </a:solidFill>
                <a:effectLst/>
                <a:latin typeface="Calibri" panose="020F0502020204030204" pitchFamily="34" charset="0"/>
                <a:ea typeface="Calibri" panose="020F0502020204030204" pitchFamily="34" charset="0"/>
              </a:rPr>
              <a:t> different private </a:t>
            </a:r>
            <a:r>
              <a:rPr lang="sv-SE" sz="1200" dirty="0" err="1">
                <a:solidFill>
                  <a:srgbClr val="202124"/>
                </a:solidFill>
                <a:effectLst/>
                <a:latin typeface="Calibri" panose="020F0502020204030204" pitchFamily="34" charset="0"/>
                <a:ea typeface="Calibri" panose="020F0502020204030204" pitchFamily="34" charset="0"/>
              </a:rPr>
              <a:t>companies</a:t>
            </a:r>
            <a:r>
              <a:rPr lang="sv-SE" sz="1200" dirty="0">
                <a:solidFill>
                  <a:srgbClr val="202124"/>
                </a:solidFill>
                <a:effectLst/>
                <a:latin typeface="Calibri" panose="020F0502020204030204" pitchFamily="34" charset="0"/>
                <a:ea typeface="Calibri" panose="020F0502020204030204" pitchFamily="34" charset="0"/>
              </a:rPr>
              <a:t> in </a:t>
            </a:r>
            <a:r>
              <a:rPr lang="sv-SE" sz="1200" dirty="0" err="1">
                <a:solidFill>
                  <a:srgbClr val="202124"/>
                </a:solidFill>
                <a:effectLst/>
                <a:latin typeface="Calibri" panose="020F0502020204030204" pitchFamily="34" charset="0"/>
                <a:ea typeface="Calibri" panose="020F0502020204030204" pitchFamily="34" charset="0"/>
              </a:rPr>
              <a:t>very</a:t>
            </a:r>
            <a:r>
              <a:rPr lang="sv-SE" sz="1200" dirty="0">
                <a:solidFill>
                  <a:srgbClr val="202124"/>
                </a:solidFill>
                <a:effectLst/>
                <a:latin typeface="Calibri" panose="020F0502020204030204" pitchFamily="34" charset="0"/>
                <a:ea typeface="Calibri" panose="020F0502020204030204" pitchFamily="34" charset="0"/>
              </a:rPr>
              <a:t> different </a:t>
            </a:r>
            <a:r>
              <a:rPr lang="sv-SE" sz="1200" dirty="0" err="1">
                <a:solidFill>
                  <a:srgbClr val="202124"/>
                </a:solidFill>
                <a:effectLst/>
                <a:latin typeface="Calibri" panose="020F0502020204030204" pitchFamily="34" charset="0"/>
                <a:ea typeface="Calibri" panose="020F0502020204030204" pitchFamily="34" charset="0"/>
              </a:rPr>
              <a:t>sizes</a:t>
            </a:r>
            <a:r>
              <a:rPr lang="sv-SE" sz="1200" dirty="0">
                <a:solidFill>
                  <a:srgbClr val="202124"/>
                </a:solidFill>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rgbClr val="202124"/>
                </a:solidFill>
                <a:effectLst/>
                <a:latin typeface="Calibri" panose="020F0502020204030204" pitchFamily="34" charset="0"/>
                <a:ea typeface="+mn-ea"/>
                <a:cs typeface="+mn-cs"/>
              </a:rPr>
              <a:t>The buses </a:t>
            </a:r>
            <a:r>
              <a:rPr lang="sv-SE" sz="1200" b="0" kern="1200" dirty="0" err="1">
                <a:solidFill>
                  <a:srgbClr val="202124"/>
                </a:solidFill>
                <a:effectLst/>
                <a:latin typeface="Calibri" panose="020F0502020204030204" pitchFamily="34" charset="0"/>
                <a:ea typeface="+mn-ea"/>
                <a:cs typeface="+mn-cs"/>
              </a:rPr>
              <a:t>are</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owned</a:t>
            </a:r>
            <a:r>
              <a:rPr lang="sv-SE" sz="1200" b="0" kern="1200" dirty="0">
                <a:solidFill>
                  <a:srgbClr val="202124"/>
                </a:solidFill>
                <a:effectLst/>
                <a:latin typeface="Calibri" panose="020F0502020204030204" pitchFamily="34" charset="0"/>
                <a:ea typeface="+mn-ea"/>
                <a:cs typeface="+mn-cs"/>
              </a:rPr>
              <a:t> by the operators </a:t>
            </a:r>
            <a:r>
              <a:rPr lang="sv-SE" sz="1200" b="0" kern="1200" dirty="0" err="1">
                <a:solidFill>
                  <a:srgbClr val="202124"/>
                </a:solidFill>
                <a:effectLst/>
                <a:latin typeface="Calibri" panose="020F0502020204030204" pitchFamily="34" charset="0"/>
                <a:ea typeface="+mn-ea"/>
                <a:cs typeface="+mn-cs"/>
              </a:rPr>
              <a:t>but</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have</a:t>
            </a:r>
            <a:r>
              <a:rPr lang="sv-SE" sz="1200" b="0" kern="1200" dirty="0">
                <a:solidFill>
                  <a:srgbClr val="202124"/>
                </a:solidFill>
                <a:effectLst/>
                <a:latin typeface="Calibri" panose="020F0502020204030204" pitchFamily="34" charset="0"/>
                <a:ea typeface="+mn-ea"/>
                <a:cs typeface="+mn-cs"/>
              </a:rPr>
              <a:t> to </a:t>
            </a:r>
            <a:r>
              <a:rPr lang="sv-SE" sz="1200" b="0" kern="1200" dirty="0" err="1">
                <a:solidFill>
                  <a:srgbClr val="202124"/>
                </a:solidFill>
                <a:effectLst/>
                <a:latin typeface="Calibri" panose="020F0502020204030204" pitchFamily="34" charset="0"/>
                <a:ea typeface="+mn-ea"/>
                <a:cs typeface="+mn-cs"/>
              </a:rPr>
              <a:t>meet</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certain</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specifications</a:t>
            </a:r>
            <a:r>
              <a:rPr lang="sv-SE" sz="1200" b="0" kern="1200" dirty="0">
                <a:solidFill>
                  <a:srgbClr val="202124"/>
                </a:solidFill>
                <a:effectLst/>
                <a:latin typeface="Calibri" panose="020F0502020204030204" pitchFamily="34" charset="0"/>
                <a:ea typeface="+mn-ea"/>
                <a:cs typeface="+mn-cs"/>
              </a:rPr>
              <a:t> like maximum age 10 – 13 </a:t>
            </a:r>
            <a:r>
              <a:rPr lang="sv-SE" sz="1200" b="0" kern="1200" dirty="0" err="1">
                <a:solidFill>
                  <a:srgbClr val="202124"/>
                </a:solidFill>
                <a:effectLst/>
                <a:latin typeface="Calibri" panose="020F0502020204030204" pitchFamily="34" charset="0"/>
                <a:ea typeface="+mn-ea"/>
                <a:cs typeface="+mn-cs"/>
              </a:rPr>
              <a:t>years</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depending</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of</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type</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of</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traffic</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Trains</a:t>
            </a:r>
            <a:r>
              <a:rPr lang="sv-SE" sz="1200" b="0" kern="1200" dirty="0">
                <a:solidFill>
                  <a:srgbClr val="202124"/>
                </a:solidFill>
                <a:effectLst/>
                <a:latin typeface="Calibri" panose="020F0502020204030204" pitchFamily="34" charset="0"/>
                <a:ea typeface="+mn-ea"/>
                <a:cs typeface="+mn-cs"/>
              </a:rPr>
              <a:t>, trams and </a:t>
            </a:r>
            <a:r>
              <a:rPr lang="sv-SE" sz="1200" b="0" kern="1200" dirty="0" err="1">
                <a:solidFill>
                  <a:srgbClr val="202124"/>
                </a:solidFill>
                <a:effectLst/>
                <a:latin typeface="Calibri" panose="020F0502020204030204" pitchFamily="34" charset="0"/>
                <a:ea typeface="+mn-ea"/>
                <a:cs typeface="+mn-cs"/>
              </a:rPr>
              <a:t>some</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ferries</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are</a:t>
            </a:r>
            <a:r>
              <a:rPr lang="sv-SE" sz="1200" b="0" kern="1200" dirty="0">
                <a:solidFill>
                  <a:srgbClr val="202124"/>
                </a:solidFill>
                <a:effectLst/>
                <a:latin typeface="Calibri" panose="020F0502020204030204" pitchFamily="34" charset="0"/>
                <a:ea typeface="+mn-ea"/>
                <a:cs typeface="+mn-cs"/>
              </a:rPr>
              <a:t> </a:t>
            </a:r>
            <a:r>
              <a:rPr lang="sv-SE" sz="1200" b="0" kern="1200" dirty="0" err="1">
                <a:solidFill>
                  <a:srgbClr val="202124"/>
                </a:solidFill>
                <a:effectLst/>
                <a:latin typeface="Calibri" panose="020F0502020204030204" pitchFamily="34" charset="0"/>
                <a:ea typeface="+mn-ea"/>
                <a:cs typeface="+mn-cs"/>
              </a:rPr>
              <a:t>owned</a:t>
            </a:r>
            <a:r>
              <a:rPr lang="sv-SE" sz="1200" b="0" kern="1200" dirty="0">
                <a:solidFill>
                  <a:srgbClr val="202124"/>
                </a:solidFill>
                <a:effectLst/>
                <a:latin typeface="Calibri" panose="020F0502020204030204" pitchFamily="34" charset="0"/>
                <a:ea typeface="+mn-ea"/>
                <a:cs typeface="+mn-cs"/>
              </a:rPr>
              <a:t> by Västtrafik.</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Together</a:t>
            </a:r>
            <a:r>
              <a:rPr lang="sv-SE" dirty="0"/>
              <a:t> </a:t>
            </a:r>
            <a:r>
              <a:rPr lang="sv-SE" dirty="0" err="1"/>
              <a:t>with</a:t>
            </a:r>
            <a:r>
              <a:rPr lang="sv-SE" dirty="0"/>
              <a:t> </a:t>
            </a:r>
            <a:r>
              <a:rPr lang="sv-SE" dirty="0" err="1"/>
              <a:t>our</a:t>
            </a:r>
            <a:r>
              <a:rPr lang="sv-SE" dirty="0"/>
              <a:t> partners </a:t>
            </a:r>
            <a:r>
              <a:rPr lang="sv-SE" dirty="0" err="1"/>
              <a:t>we</a:t>
            </a:r>
            <a:r>
              <a:rPr lang="sv-SE" dirty="0"/>
              <a:t> </a:t>
            </a:r>
            <a:r>
              <a:rPr lang="sv-SE" dirty="0" err="1"/>
              <a:t>are</a:t>
            </a:r>
            <a:r>
              <a:rPr lang="sv-SE" dirty="0"/>
              <a:t> 9000 </a:t>
            </a:r>
            <a:r>
              <a:rPr lang="sv-SE" dirty="0" err="1"/>
              <a:t>employees</a:t>
            </a:r>
            <a:r>
              <a:rPr lang="sv-SE" dirty="0"/>
              <a:t> </a:t>
            </a:r>
            <a:r>
              <a:rPr lang="sv-SE" dirty="0" err="1"/>
              <a:t>who</a:t>
            </a:r>
            <a:r>
              <a:rPr lang="sv-SE" dirty="0"/>
              <a:t> </a:t>
            </a:r>
            <a:r>
              <a:rPr lang="sv-SE" dirty="0" err="1"/>
              <a:t>work</a:t>
            </a:r>
            <a:r>
              <a:rPr lang="sv-SE" dirty="0"/>
              <a:t> for Västtrafik. </a:t>
            </a:r>
            <a:endParaRPr lang="sv-SE" b="1" dirty="0"/>
          </a:p>
          <a:p>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0DB3DDFC-64F4-9146-B82B-79FE1B91A4D3}" type="slidenum">
              <a:rPr lang="sv-SE" smtClean="0"/>
              <a:t>8</a:t>
            </a:fld>
            <a:endParaRPr lang="sv-SE"/>
          </a:p>
        </p:txBody>
      </p:sp>
    </p:spTree>
    <p:extLst>
      <p:ext uri="{BB962C8B-B14F-4D97-AF65-F5344CB8AC3E}">
        <p14:creationId xmlns:p14="http://schemas.microsoft.com/office/powerpoint/2010/main" val="77686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tabLst>
                <a:tab pos="252095" algn="l"/>
                <a:tab pos="504190" algn="l"/>
              </a:tabLs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All major trends are the same as before the pandemic, we still have the climate change, we still have urbanisation. All our long-term goals remain. Our investments in electric buses, electric ferries, trams, and trains continues. We probably have a little lower ridership compared to pre pandemic when we have got our customers back due to shifting behaviour and working from home. But from there we must, and we will, increase the ridership with public transport as well as walking and biking. This is necessary to get an attractive and sustainable city and region.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tabLst>
                <a:tab pos="252095" algn="l"/>
                <a:tab pos="504190" algn="l"/>
              </a:tabLs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Thank you very much for listening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A7AA-1161-4B4B-9ED8-2410A5CDE13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76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452DCC-17AA-AD43-8705-8713C86B473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478F72E-284A-3B4D-88B1-0BC912ADF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8B65BBD-02F6-C043-9F45-0087C775631C}"/>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5" name="Platshållare för sidfot 4">
            <a:extLst>
              <a:ext uri="{FF2B5EF4-FFF2-40B4-BE49-F238E27FC236}">
                <a16:creationId xmlns:a16="http://schemas.microsoft.com/office/drawing/2014/main" id="{328CB090-2066-2A42-B264-5093480CC58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8D230B-6ACB-3043-A152-B5721EF1C676}"/>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362011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58B9C1-3586-A048-AB70-F668DDE7373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753A511-B8EF-3F46-BD73-56EEE031511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DDC807-4492-7B47-9156-6704A4DF63D7}"/>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5" name="Platshållare för sidfot 4">
            <a:extLst>
              <a:ext uri="{FF2B5EF4-FFF2-40B4-BE49-F238E27FC236}">
                <a16:creationId xmlns:a16="http://schemas.microsoft.com/office/drawing/2014/main" id="{2F5EA6FB-EDB5-DF4D-9613-6979A01703E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75408CB-ADFF-8F4F-9AB1-A790FE201232}"/>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412507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AA1F81D-9D31-F543-B65A-D560436016E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4268127-A2B6-4B44-871C-ACA06967FDA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E028AB-71B3-2E4A-B2B9-7CF5A8490E9C}"/>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5" name="Platshållare för sidfot 4">
            <a:extLst>
              <a:ext uri="{FF2B5EF4-FFF2-40B4-BE49-F238E27FC236}">
                <a16:creationId xmlns:a16="http://schemas.microsoft.com/office/drawing/2014/main" id="{A6780E1B-2A21-C84A-905E-A4BC8A3DBBA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BB58DF-E0E5-0D47-B7E3-0F9AE08B4D66}"/>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229266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073" y="0"/>
            <a:ext cx="12325229" cy="6907731"/>
          </a:xfrm>
          <a:prstGeom prst="rect">
            <a:avLst/>
          </a:prstGeom>
        </p:spPr>
      </p:pic>
      <p:sp>
        <p:nvSpPr>
          <p:cNvPr id="2" name="Rubrik 1"/>
          <p:cNvSpPr>
            <a:spLocks noGrp="1"/>
          </p:cNvSpPr>
          <p:nvPr>
            <p:ph type="ctrTitle"/>
          </p:nvPr>
        </p:nvSpPr>
        <p:spPr>
          <a:xfrm>
            <a:off x="907200" y="1521599"/>
            <a:ext cx="10305600" cy="3441600"/>
          </a:xfrm>
          <a:noFill/>
        </p:spPr>
        <p:txBody>
          <a:bodyPr vert="horz" lIns="0" tIns="0" rIns="0" bIns="0" rtlCol="0" anchor="t" anchorCtr="0">
            <a:noAutofit/>
          </a:bodyPr>
          <a:lstStyle>
            <a:lvl1pPr algn="l">
              <a:defRPr lang="sv-SE" sz="6667">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609585" rtl="0">
              <a:lnSpc>
                <a:spcPct val="90000"/>
              </a:lnSpc>
            </a:pPr>
            <a:r>
              <a:rPr lang="en-GB"/>
              <a:t>Klicka här för att ändra format</a:t>
            </a:r>
          </a:p>
        </p:txBody>
      </p:sp>
      <p:sp>
        <p:nvSpPr>
          <p:cNvPr id="3" name="Underrubrik 2"/>
          <p:cNvSpPr>
            <a:spLocks noGrp="1"/>
          </p:cNvSpPr>
          <p:nvPr>
            <p:ph type="subTitle" idx="1"/>
          </p:nvPr>
        </p:nvSpPr>
        <p:spPr>
          <a:xfrm>
            <a:off x="926400" y="787200"/>
            <a:ext cx="10291200" cy="484800"/>
          </a:xfrm>
          <a:prstGeom prst="rect">
            <a:avLst/>
          </a:prstGeom>
        </p:spPr>
        <p:txBody>
          <a:bodyPr vert="horz" lIns="0" tIns="0" rIns="0" bIns="0" rtlCol="0">
            <a:normAutofit/>
          </a:bodyPr>
          <a:lstStyle>
            <a:lvl1pPr marL="359824" indent="-359824">
              <a:buNone/>
              <a:defRPr lang="sv-SE" sz="2133" i="0">
                <a:solidFill>
                  <a:srgbClr val="FFFFFF"/>
                </a:solidFill>
                <a:latin typeface="Arial"/>
                <a:cs typeface="Arial"/>
              </a:defRPr>
            </a:lvl1pPr>
          </a:lstStyle>
          <a:p>
            <a:pPr marL="0" lvl="0" indent="0" defTabSz="609585" rtl="0"/>
            <a:r>
              <a:rPr lang="en-GB"/>
              <a:t>Klicka här för att ändra format på underrubrik i bakgrunden</a:t>
            </a:r>
          </a:p>
        </p:txBody>
      </p:sp>
      <p:cxnSp>
        <p:nvCxnSpPr>
          <p:cNvPr id="8" name="Straight Connector 39"/>
          <p:cNvCxnSpPr/>
          <p:nvPr userDrawn="1"/>
        </p:nvCxnSpPr>
        <p:spPr>
          <a:xfrm>
            <a:off x="947997" y="1334341"/>
            <a:ext cx="10268073"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082" y="5899424"/>
            <a:ext cx="2687237" cy="605965"/>
          </a:xfrm>
          <a:prstGeom prst="rect">
            <a:avLst/>
          </a:prstGeom>
        </p:spPr>
      </p:pic>
      <p:grpSp>
        <p:nvGrpSpPr>
          <p:cNvPr id="10" name="Group 43"/>
          <p:cNvGrpSpPr/>
          <p:nvPr userDrawn="1"/>
        </p:nvGrpSpPr>
        <p:grpSpPr>
          <a:xfrm>
            <a:off x="127202" y="6708972"/>
            <a:ext cx="11937597" cy="14864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grpSp>
      <p:pic>
        <p:nvPicPr>
          <p:cNvPr id="41" name="Picture 5">
            <a:extLst>
              <a:ext uri="{FF2B5EF4-FFF2-40B4-BE49-F238E27FC236}">
                <a16:creationId xmlns:a16="http://schemas.microsoft.com/office/drawing/2014/main" id="{E1E4F706-5D8D-4156-A558-970B7D6E4F2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84526" y="6076597"/>
            <a:ext cx="1638055" cy="266439"/>
          </a:xfrm>
          <a:prstGeom prst="rect">
            <a:avLst/>
          </a:prstGeom>
        </p:spPr>
      </p:pic>
    </p:spTree>
    <p:extLst>
      <p:ext uri="{BB962C8B-B14F-4D97-AF65-F5344CB8AC3E}">
        <p14:creationId xmlns:p14="http://schemas.microsoft.com/office/powerpoint/2010/main" val="419883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a:xfrm>
            <a:off x="940800" y="782400"/>
            <a:ext cx="10276800" cy="528000"/>
          </a:xfrm>
        </p:spPr>
        <p:txBody>
          <a:bodyPr rtlCol="0"/>
          <a:lstStyle>
            <a:lvl1pPr algn="l">
              <a:defRPr/>
            </a:lvl1pPr>
          </a:lstStyle>
          <a:p>
            <a:pPr rtl="0"/>
            <a:r>
              <a:rPr lang="en-GB"/>
              <a:t>Klicka här för att ändra format</a:t>
            </a:r>
          </a:p>
        </p:txBody>
      </p:sp>
      <p:sp>
        <p:nvSpPr>
          <p:cNvPr id="3" name="Platshållare för innehåll 2"/>
          <p:cNvSpPr>
            <a:spLocks noGrp="1"/>
          </p:cNvSpPr>
          <p:nvPr>
            <p:ph idx="1"/>
          </p:nvPr>
        </p:nvSpPr>
        <p:spPr>
          <a:xfrm>
            <a:off x="940800" y="1598400"/>
            <a:ext cx="7243200" cy="4262400"/>
          </a:xfrm>
          <a:prstGeom prst="rect">
            <a:avLst/>
          </a:prstGeom>
        </p:spPr>
        <p:txBody>
          <a:bodyPr rtlCol="0"/>
          <a:lstStyle>
            <a:lvl1pPr marL="353475" indent="-353475">
              <a:defRPr/>
            </a:lvl1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Tree>
    <p:extLst>
      <p:ext uri="{BB962C8B-B14F-4D97-AF65-F5344CB8AC3E}">
        <p14:creationId xmlns:p14="http://schemas.microsoft.com/office/powerpoint/2010/main" val="3696826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a:xfrm>
            <a:off x="940800" y="782400"/>
            <a:ext cx="10276800" cy="528000"/>
          </a:xfrm>
        </p:spPr>
        <p:txBody>
          <a:bodyPr rtlCol="0"/>
          <a:lstStyle>
            <a:lvl1pPr algn="l">
              <a:defRPr/>
            </a:lvl1pPr>
          </a:lstStyle>
          <a:p>
            <a:pPr rtl="0"/>
            <a:r>
              <a:rPr lang="en-GB"/>
              <a:t>Klicka här för att ändra format</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5" name="Platshållare för text 4"/>
          <p:cNvSpPr>
            <a:spLocks noGrp="1"/>
          </p:cNvSpPr>
          <p:nvPr>
            <p:ph type="body" sz="quarter" idx="12"/>
          </p:nvPr>
        </p:nvSpPr>
        <p:spPr>
          <a:xfrm>
            <a:off x="940801" y="1598400"/>
            <a:ext cx="6913033" cy="4262967"/>
          </a:xfrm>
        </p:spPr>
        <p:txBody>
          <a:bodyPr rtlCol="0"/>
          <a:lstStyle>
            <a:lvl1pPr marL="0" indent="0">
              <a:buNone/>
              <a:defRPr/>
            </a:lvl1pPr>
            <a:lvl2pPr marL="833946" indent="-342891">
              <a:defRPr/>
            </a:lvl2pPr>
            <a:lvl3pPr marL="1432948" indent="-330192">
              <a:defRPr/>
            </a:lvl3pPr>
            <a:lvl4pPr marL="1797006" indent="-203195">
              <a:defRPr/>
            </a:lvl4pPr>
            <a:lvl5pPr marL="2630952" indent="-317492">
              <a:defRPr/>
            </a:lvl5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Tree>
    <p:extLst>
      <p:ext uri="{BB962C8B-B14F-4D97-AF65-F5344CB8AC3E}">
        <p14:creationId xmlns:p14="http://schemas.microsoft.com/office/powerpoint/2010/main" val="207996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p:txBody>
          <a:bodyPr rtlCol="0"/>
          <a:lstStyle>
            <a:lvl1pPr algn="l">
              <a:defRPr/>
            </a:lvl1pPr>
          </a:lstStyle>
          <a:p>
            <a:pPr rtl="0"/>
            <a:r>
              <a:rPr lang="en-GB"/>
              <a:t>Klicka här för att ändra format</a:t>
            </a:r>
          </a:p>
        </p:txBody>
      </p:sp>
      <p:sp>
        <p:nvSpPr>
          <p:cNvPr id="3" name="Platshållare för innehåll 2"/>
          <p:cNvSpPr>
            <a:spLocks noGrp="1"/>
          </p:cNvSpPr>
          <p:nvPr>
            <p:ph idx="1"/>
          </p:nvPr>
        </p:nvSpPr>
        <p:spPr>
          <a:xfrm>
            <a:off x="940800" y="1598400"/>
            <a:ext cx="4944000" cy="4262400"/>
          </a:xfrm>
          <a:prstGeom prst="rect">
            <a:avLst/>
          </a:prstGeom>
        </p:spPr>
        <p:txBody>
          <a:bodyPr rtlCol="0"/>
          <a:lstStyle>
            <a:lvl1pPr marL="353475" indent="-353475">
              <a:defRPr/>
            </a:lvl1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9" name="Platshållare för innehåll 2"/>
          <p:cNvSpPr>
            <a:spLocks noGrp="1"/>
          </p:cNvSpPr>
          <p:nvPr>
            <p:ph idx="12"/>
          </p:nvPr>
        </p:nvSpPr>
        <p:spPr>
          <a:xfrm>
            <a:off x="6273600" y="1598400"/>
            <a:ext cx="4944000" cy="4262400"/>
          </a:xfrm>
          <a:prstGeom prst="rect">
            <a:avLst/>
          </a:prstGeom>
        </p:spPr>
        <p:txBody>
          <a:bodyPr rtlCol="0"/>
          <a:lstStyle>
            <a:lvl1pPr marL="353475" indent="-353475">
              <a:defRPr/>
            </a:lvl1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Tree>
    <p:extLst>
      <p:ext uri="{BB962C8B-B14F-4D97-AF65-F5344CB8AC3E}">
        <p14:creationId xmlns:p14="http://schemas.microsoft.com/office/powerpoint/2010/main" val="2381690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2 textspalter">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a:xfrm>
            <a:off x="940800" y="782400"/>
            <a:ext cx="10276800" cy="528000"/>
          </a:xfrm>
        </p:spPr>
        <p:txBody>
          <a:bodyPr rtlCol="0"/>
          <a:lstStyle>
            <a:lvl1pPr algn="l">
              <a:defRPr/>
            </a:lvl1pPr>
          </a:lstStyle>
          <a:p>
            <a:pPr rtl="0"/>
            <a:r>
              <a:rPr lang="en-GB"/>
              <a:t>Klicka här för att ändra format</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5" name="Platshållare för text 4"/>
          <p:cNvSpPr>
            <a:spLocks noGrp="1"/>
          </p:cNvSpPr>
          <p:nvPr>
            <p:ph type="body" sz="quarter" idx="12"/>
          </p:nvPr>
        </p:nvSpPr>
        <p:spPr>
          <a:xfrm>
            <a:off x="940800" y="1598400"/>
            <a:ext cx="4944000" cy="4262967"/>
          </a:xfrm>
        </p:spPr>
        <p:txBody>
          <a:bodyPr rtlCol="0"/>
          <a:lstStyle>
            <a:lvl1pPr marL="0" indent="0">
              <a:buNone/>
              <a:defRPr/>
            </a:lvl1pPr>
            <a:lvl2pPr marL="833946" indent="-342891">
              <a:defRPr/>
            </a:lvl2pPr>
            <a:lvl3pPr marL="1432948" indent="-330192">
              <a:defRPr/>
            </a:lvl3pPr>
            <a:lvl4pPr marL="1797006" indent="-203195">
              <a:defRPr/>
            </a:lvl4pPr>
            <a:lvl5pPr marL="2630952" indent="-317492">
              <a:defRPr/>
            </a:lvl5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
        <p:nvSpPr>
          <p:cNvPr id="9" name="Platshållare för text 4"/>
          <p:cNvSpPr>
            <a:spLocks noGrp="1"/>
          </p:cNvSpPr>
          <p:nvPr>
            <p:ph type="body" sz="quarter" idx="13"/>
          </p:nvPr>
        </p:nvSpPr>
        <p:spPr>
          <a:xfrm>
            <a:off x="6273600" y="1598400"/>
            <a:ext cx="4944000" cy="4262967"/>
          </a:xfrm>
        </p:spPr>
        <p:txBody>
          <a:bodyPr rtlCol="0"/>
          <a:lstStyle>
            <a:lvl1pPr marL="0" indent="0">
              <a:buNone/>
              <a:defRPr/>
            </a:lvl1pPr>
            <a:lvl2pPr marL="833946" indent="-342891">
              <a:defRPr/>
            </a:lvl2pPr>
            <a:lvl3pPr marL="1432948" indent="-330192">
              <a:defRPr/>
            </a:lvl3pPr>
            <a:lvl4pPr marL="1797006" indent="-203195">
              <a:defRPr/>
            </a:lvl4pPr>
            <a:lvl5pPr marL="2630952" indent="-317492">
              <a:defRPr/>
            </a:lvl5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Tree>
    <p:extLst>
      <p:ext uri="{BB962C8B-B14F-4D97-AF65-F5344CB8AC3E}">
        <p14:creationId xmlns:p14="http://schemas.microsoft.com/office/powerpoint/2010/main" val="1581478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innehåll med bild">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p:txBody>
          <a:bodyPr rtlCol="0"/>
          <a:lstStyle>
            <a:lvl1pPr algn="l">
              <a:defRPr/>
            </a:lvl1pPr>
          </a:lstStyle>
          <a:p>
            <a:pPr rtl="0"/>
            <a:r>
              <a:rPr lang="en-GB"/>
              <a:t>Klicka här för att ändra format</a:t>
            </a:r>
          </a:p>
        </p:txBody>
      </p:sp>
      <p:sp>
        <p:nvSpPr>
          <p:cNvPr id="3" name="Platshållare för innehåll 2"/>
          <p:cNvSpPr>
            <a:spLocks noGrp="1"/>
          </p:cNvSpPr>
          <p:nvPr>
            <p:ph idx="1"/>
          </p:nvPr>
        </p:nvSpPr>
        <p:spPr>
          <a:xfrm>
            <a:off x="940800" y="1598400"/>
            <a:ext cx="6912000" cy="4262400"/>
          </a:xfrm>
          <a:prstGeom prst="rect">
            <a:avLst/>
          </a:prstGeom>
        </p:spPr>
        <p:txBody>
          <a:bodyPr rtlCol="0"/>
          <a:lstStyle>
            <a:lvl1pPr marL="353475" indent="-353475">
              <a:defRPr/>
            </a:lvl1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9" name="Picture Placeholder 6"/>
          <p:cNvSpPr>
            <a:spLocks noGrp="1"/>
          </p:cNvSpPr>
          <p:nvPr>
            <p:ph type="pic" sz="quarter" idx="15" hasCustomPrompt="1"/>
          </p:nvPr>
        </p:nvSpPr>
        <p:spPr>
          <a:xfrm>
            <a:off x="8182165" y="1687232"/>
            <a:ext cx="3031067" cy="3993901"/>
          </a:xfrm>
          <a:solidFill>
            <a:srgbClr val="BFBFBF"/>
          </a:solidFill>
          <a:ln w="38100" cmpd="sng">
            <a:solidFill>
              <a:srgbClr val="FFFFFF"/>
            </a:solidFill>
            <a:miter lim="800000"/>
          </a:ln>
        </p:spPr>
        <p:txBody>
          <a:bodyPr rtlCol="0" anchor="ctr" anchorCtr="0">
            <a:normAutofit/>
          </a:bodyPr>
          <a:lstStyle>
            <a:lvl1pPr marL="0" indent="0" algn="ctr">
              <a:buNone/>
              <a:defRPr sz="1333">
                <a:solidFill>
                  <a:srgbClr val="00394D"/>
                </a:solidFill>
              </a:defRPr>
            </a:lvl1pPr>
          </a:lstStyle>
          <a:p>
            <a:pPr rtl="0"/>
            <a:r>
              <a:rPr lang="en-GB"/>
              <a:t>Klicka på ikonen</a:t>
            </a:r>
            <a:br>
              <a:rPr lang="en-US" dirty="0"/>
            </a:br>
            <a:br>
              <a:rPr lang="en-US" dirty="0"/>
            </a:br>
            <a:r>
              <a:rPr lang="en-GB"/>
              <a:t>för att lägga till en bild</a:t>
            </a:r>
            <a:endParaRPr lang="en-US" dirty="0"/>
          </a:p>
        </p:txBody>
      </p:sp>
    </p:spTree>
    <p:extLst>
      <p:ext uri="{BB962C8B-B14F-4D97-AF65-F5344CB8AC3E}">
        <p14:creationId xmlns:p14="http://schemas.microsoft.com/office/powerpoint/2010/main" val="1708685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 3 Bilder med bildtext">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p:txBody>
          <a:bodyPr rtlCol="0"/>
          <a:lstStyle>
            <a:lvl1pPr algn="l">
              <a:defRPr/>
            </a:lvl1pPr>
          </a:lstStyle>
          <a:p>
            <a:pPr rtl="0"/>
            <a:r>
              <a:rPr lang="en-GB"/>
              <a:t>Klicka här för att ändra format</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10" name="Text Placeholder 3"/>
          <p:cNvSpPr>
            <a:spLocks noGrp="1"/>
          </p:cNvSpPr>
          <p:nvPr>
            <p:ph type="body" sz="quarter" idx="21" hasCustomPrompt="1"/>
          </p:nvPr>
        </p:nvSpPr>
        <p:spPr>
          <a:xfrm>
            <a:off x="957549" y="5278631"/>
            <a:ext cx="3274239" cy="587184"/>
          </a:xfrm>
        </p:spPr>
        <p:txBody>
          <a:bodyPr lIns="0" tIns="0" rIns="0" bIns="0" numCol="1" spcCol="0" rtlCol="0">
            <a:normAutofit/>
          </a:bodyPr>
          <a:lstStyle>
            <a:lvl1pPr marL="0" indent="0">
              <a:lnSpc>
                <a:spcPct val="100000"/>
              </a:lnSpc>
              <a:spcBef>
                <a:spcPts val="0"/>
              </a:spcBef>
              <a:spcAft>
                <a:spcPts val="0"/>
              </a:spcAft>
              <a:buClr>
                <a:srgbClr val="4AAB2C"/>
              </a:buClr>
              <a:buSzPct val="100000"/>
              <a:buFontTx/>
              <a:buNone/>
              <a:tabLst>
                <a:tab pos="1553594" algn="l"/>
              </a:tabLst>
              <a:defRPr sz="1200" b="0" baseline="0">
                <a:solidFill>
                  <a:srgbClr val="233641"/>
                </a:solidFill>
              </a:defRPr>
            </a:lvl1pPr>
            <a:lvl2pPr marL="990575" indent="-380990">
              <a:buFont typeface="Arial"/>
              <a:buChar char="•"/>
              <a:defRPr sz="3200" b="1">
                <a:solidFill>
                  <a:schemeClr val="bg1"/>
                </a:solidFill>
              </a:defRPr>
            </a:lvl2pPr>
            <a:lvl3pPr marL="1523962" indent="-304792">
              <a:buFont typeface="Arial"/>
              <a:buChar char="•"/>
              <a:defRPr sz="3200" b="1">
                <a:solidFill>
                  <a:schemeClr val="bg1"/>
                </a:solidFill>
              </a:defRPr>
            </a:lvl3pPr>
            <a:lvl4pPr marL="2133547" indent="-304792">
              <a:buFont typeface="Arial"/>
              <a:buChar char="•"/>
              <a:defRPr sz="3200" b="1">
                <a:solidFill>
                  <a:schemeClr val="bg1"/>
                </a:solidFill>
              </a:defRPr>
            </a:lvl4pPr>
            <a:lvl5pPr marL="2743131" indent="-304792">
              <a:buFont typeface="Arial"/>
              <a:buChar char="•"/>
              <a:defRPr sz="3200" b="1">
                <a:solidFill>
                  <a:schemeClr val="bg1"/>
                </a:solidFill>
              </a:defRPr>
            </a:lvl5pPr>
          </a:lstStyle>
          <a:p>
            <a:pPr lvl="0" rtl="0"/>
            <a:r>
              <a:rPr lang="en-GB"/>
              <a:t>Bildtext</a:t>
            </a:r>
          </a:p>
        </p:txBody>
      </p:sp>
      <p:sp>
        <p:nvSpPr>
          <p:cNvPr id="11" name="Text Placeholder 3"/>
          <p:cNvSpPr>
            <a:spLocks noGrp="1"/>
          </p:cNvSpPr>
          <p:nvPr>
            <p:ph type="body" sz="quarter" idx="22" hasCustomPrompt="1"/>
          </p:nvPr>
        </p:nvSpPr>
        <p:spPr>
          <a:xfrm>
            <a:off x="4448898" y="5279457"/>
            <a:ext cx="3274239" cy="587184"/>
          </a:xfrm>
        </p:spPr>
        <p:txBody>
          <a:bodyPr lIns="0" tIns="0" rIns="0" bIns="0" numCol="1" spcCol="0" rtlCol="0">
            <a:normAutofit/>
          </a:bodyPr>
          <a:lstStyle>
            <a:lvl1pPr marL="0" indent="0">
              <a:lnSpc>
                <a:spcPct val="100000"/>
              </a:lnSpc>
              <a:spcBef>
                <a:spcPts val="0"/>
              </a:spcBef>
              <a:spcAft>
                <a:spcPts val="0"/>
              </a:spcAft>
              <a:buClr>
                <a:srgbClr val="4AAB2C"/>
              </a:buClr>
              <a:buSzPct val="100000"/>
              <a:buFontTx/>
              <a:buNone/>
              <a:tabLst>
                <a:tab pos="1553594" algn="l"/>
              </a:tabLst>
              <a:defRPr sz="1200" b="0" baseline="0">
                <a:solidFill>
                  <a:srgbClr val="233641"/>
                </a:solidFill>
              </a:defRPr>
            </a:lvl1pPr>
            <a:lvl2pPr marL="990575" indent="-380990">
              <a:buFont typeface="Arial"/>
              <a:buChar char="•"/>
              <a:defRPr sz="3200" b="1">
                <a:solidFill>
                  <a:schemeClr val="bg1"/>
                </a:solidFill>
              </a:defRPr>
            </a:lvl2pPr>
            <a:lvl3pPr marL="1523962" indent="-304792">
              <a:buFont typeface="Arial"/>
              <a:buChar char="•"/>
              <a:defRPr sz="3200" b="1">
                <a:solidFill>
                  <a:schemeClr val="bg1"/>
                </a:solidFill>
              </a:defRPr>
            </a:lvl3pPr>
            <a:lvl4pPr marL="2133547" indent="-304792">
              <a:buFont typeface="Arial"/>
              <a:buChar char="•"/>
              <a:defRPr sz="3200" b="1">
                <a:solidFill>
                  <a:schemeClr val="bg1"/>
                </a:solidFill>
              </a:defRPr>
            </a:lvl4pPr>
            <a:lvl5pPr marL="2743131" indent="-304792">
              <a:buFont typeface="Arial"/>
              <a:buChar char="•"/>
              <a:defRPr sz="3200" b="1">
                <a:solidFill>
                  <a:schemeClr val="bg1"/>
                </a:solidFill>
              </a:defRPr>
            </a:lvl5pPr>
          </a:lstStyle>
          <a:p>
            <a:pPr lvl="0" rtl="0"/>
            <a:r>
              <a:rPr lang="en-GB"/>
              <a:t>Bildtext</a:t>
            </a:r>
          </a:p>
        </p:txBody>
      </p:sp>
      <p:sp>
        <p:nvSpPr>
          <p:cNvPr id="12" name="Text Placeholder 3"/>
          <p:cNvSpPr>
            <a:spLocks noGrp="1"/>
          </p:cNvSpPr>
          <p:nvPr>
            <p:ph type="body" sz="quarter" idx="23" hasCustomPrompt="1"/>
          </p:nvPr>
        </p:nvSpPr>
        <p:spPr>
          <a:xfrm>
            <a:off x="7941979" y="5279948"/>
            <a:ext cx="3274239" cy="587184"/>
          </a:xfrm>
        </p:spPr>
        <p:txBody>
          <a:bodyPr lIns="0" tIns="0" rIns="0" bIns="0" numCol="1" spcCol="0" rtlCol="0">
            <a:normAutofit/>
          </a:bodyPr>
          <a:lstStyle>
            <a:lvl1pPr marL="0" indent="0">
              <a:lnSpc>
                <a:spcPct val="100000"/>
              </a:lnSpc>
              <a:spcBef>
                <a:spcPts val="0"/>
              </a:spcBef>
              <a:spcAft>
                <a:spcPts val="0"/>
              </a:spcAft>
              <a:buClr>
                <a:srgbClr val="4AAB2C"/>
              </a:buClr>
              <a:buSzPct val="100000"/>
              <a:buFontTx/>
              <a:buNone/>
              <a:tabLst>
                <a:tab pos="1553594" algn="l"/>
              </a:tabLst>
              <a:defRPr sz="1200" b="0" baseline="0">
                <a:solidFill>
                  <a:srgbClr val="233641"/>
                </a:solidFill>
              </a:defRPr>
            </a:lvl1pPr>
            <a:lvl2pPr marL="990575" indent="-380990">
              <a:buFont typeface="Arial"/>
              <a:buChar char="•"/>
              <a:defRPr sz="3200" b="1">
                <a:solidFill>
                  <a:schemeClr val="bg1"/>
                </a:solidFill>
              </a:defRPr>
            </a:lvl2pPr>
            <a:lvl3pPr marL="1523962" indent="-304792">
              <a:buFont typeface="Arial"/>
              <a:buChar char="•"/>
              <a:defRPr sz="3200" b="1">
                <a:solidFill>
                  <a:schemeClr val="bg1"/>
                </a:solidFill>
              </a:defRPr>
            </a:lvl3pPr>
            <a:lvl4pPr marL="2133547" indent="-304792">
              <a:buFont typeface="Arial"/>
              <a:buChar char="•"/>
              <a:defRPr sz="3200" b="1">
                <a:solidFill>
                  <a:schemeClr val="bg1"/>
                </a:solidFill>
              </a:defRPr>
            </a:lvl4pPr>
            <a:lvl5pPr marL="2743131" indent="-304792">
              <a:buFont typeface="Arial"/>
              <a:buChar char="•"/>
              <a:defRPr sz="3200" b="1">
                <a:solidFill>
                  <a:schemeClr val="bg1"/>
                </a:solidFill>
              </a:defRPr>
            </a:lvl5pPr>
          </a:lstStyle>
          <a:p>
            <a:pPr lvl="0" rtl="0"/>
            <a:r>
              <a:rPr lang="en-GB"/>
              <a:t>Bildtext</a:t>
            </a:r>
          </a:p>
        </p:txBody>
      </p:sp>
      <p:sp>
        <p:nvSpPr>
          <p:cNvPr id="13" name="Picture Placeholder 6"/>
          <p:cNvSpPr>
            <a:spLocks noGrp="1"/>
          </p:cNvSpPr>
          <p:nvPr>
            <p:ph type="pic" sz="quarter" idx="15" hasCustomPrompt="1"/>
          </p:nvPr>
        </p:nvSpPr>
        <p:spPr>
          <a:xfrm>
            <a:off x="7929033" y="1687231"/>
            <a:ext cx="3284199" cy="3414883"/>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smtClean="0">
                <a:solidFill>
                  <a:srgbClr val="00394D"/>
                </a:solidFill>
              </a:defRPr>
            </a:lvl1pPr>
          </a:lstStyle>
          <a:p>
            <a:pPr marL="0" lvl="0" indent="0" algn="ctr" rtl="0"/>
            <a:r>
              <a:rPr lang="en-GB" noProof="0"/>
              <a:t>Klicka på ikonen</a:t>
            </a:r>
            <a:br>
              <a:rPr lang="sv-SE" noProof="0" dirty="0"/>
            </a:br>
            <a:br>
              <a:rPr lang="sv-SE" noProof="0" dirty="0"/>
            </a:br>
            <a:r>
              <a:rPr lang="en-GB" noProof="0"/>
              <a:t>för att lägga till en bild</a:t>
            </a:r>
          </a:p>
        </p:txBody>
      </p:sp>
      <p:sp>
        <p:nvSpPr>
          <p:cNvPr id="14" name="Picture Placeholder 6"/>
          <p:cNvSpPr>
            <a:spLocks noGrp="1"/>
          </p:cNvSpPr>
          <p:nvPr>
            <p:ph type="pic" sz="quarter" idx="24" hasCustomPrompt="1"/>
          </p:nvPr>
        </p:nvSpPr>
        <p:spPr>
          <a:xfrm>
            <a:off x="4448898" y="1687231"/>
            <a:ext cx="3284199" cy="3414883"/>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a:solidFill>
                  <a:srgbClr val="00394D"/>
                </a:solidFill>
              </a:defRPr>
            </a:lvl1pPr>
          </a:lstStyle>
          <a:p>
            <a:pPr marL="0" lvl="0" indent="0" algn="ctr" rtl="0"/>
            <a:r>
              <a:rPr lang="en-GB" noProof="0"/>
              <a:t>Klicka på ikonen</a:t>
            </a:r>
            <a:br>
              <a:rPr lang="sv-SE" noProof="0" dirty="0"/>
            </a:br>
            <a:br>
              <a:rPr lang="sv-SE" noProof="0" dirty="0"/>
            </a:br>
            <a:r>
              <a:rPr lang="en-GB" noProof="0"/>
              <a:t>för att lägga till en bild</a:t>
            </a:r>
          </a:p>
        </p:txBody>
      </p:sp>
      <p:sp>
        <p:nvSpPr>
          <p:cNvPr id="15" name="Picture Placeholder 6"/>
          <p:cNvSpPr>
            <a:spLocks noGrp="1"/>
          </p:cNvSpPr>
          <p:nvPr>
            <p:ph type="pic" sz="quarter" idx="25" hasCustomPrompt="1"/>
          </p:nvPr>
        </p:nvSpPr>
        <p:spPr>
          <a:xfrm>
            <a:off x="958851" y="1672167"/>
            <a:ext cx="3284199" cy="3414883"/>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smtClean="0">
                <a:solidFill>
                  <a:srgbClr val="00394D"/>
                </a:solidFill>
              </a:defRPr>
            </a:lvl1pPr>
          </a:lstStyle>
          <a:p>
            <a:pPr marL="0" lvl="0" indent="0" algn="ctr" rtl="0"/>
            <a:r>
              <a:rPr lang="en-GB" noProof="0"/>
              <a:t>Klicka på ikonen</a:t>
            </a:r>
            <a:br>
              <a:rPr lang="sv-SE" noProof="0" dirty="0"/>
            </a:br>
            <a:br>
              <a:rPr lang="sv-SE" noProof="0" dirty="0"/>
            </a:br>
            <a:r>
              <a:rPr lang="en-GB" noProof="0"/>
              <a:t>för att lägga till en bild</a:t>
            </a:r>
          </a:p>
        </p:txBody>
      </p:sp>
    </p:spTree>
    <p:extLst>
      <p:ext uri="{BB962C8B-B14F-4D97-AF65-F5344CB8AC3E}">
        <p14:creationId xmlns:p14="http://schemas.microsoft.com/office/powerpoint/2010/main" val="3044319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 Bild med bildtext">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a:xfrm>
            <a:off x="940800" y="782400"/>
            <a:ext cx="10276800" cy="528000"/>
          </a:xfrm>
        </p:spPr>
        <p:txBody>
          <a:bodyPr rtlCol="0"/>
          <a:lstStyle>
            <a:lvl1pPr algn="l">
              <a:defRPr/>
            </a:lvl1pPr>
          </a:lstStyle>
          <a:p>
            <a:pPr rtl="0"/>
            <a:r>
              <a:rPr lang="en-GB"/>
              <a:t>Klicka här för att ändra format</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9" name="Platshållare för text 4"/>
          <p:cNvSpPr>
            <a:spLocks noGrp="1"/>
          </p:cNvSpPr>
          <p:nvPr>
            <p:ph type="body" sz="quarter" idx="13"/>
          </p:nvPr>
        </p:nvSpPr>
        <p:spPr>
          <a:xfrm>
            <a:off x="7924800" y="1598400"/>
            <a:ext cx="3292800" cy="4262967"/>
          </a:xfrm>
        </p:spPr>
        <p:txBody>
          <a:bodyPr rtlCol="0"/>
          <a:lstStyle>
            <a:lvl1pPr marL="0" indent="0">
              <a:buNone/>
              <a:defRPr/>
            </a:lvl1pPr>
            <a:lvl2pPr marL="833946" indent="-342891">
              <a:defRPr/>
            </a:lvl2pPr>
            <a:lvl3pPr marL="1432948" indent="-330192">
              <a:defRPr/>
            </a:lvl3pPr>
            <a:lvl4pPr marL="1797006" indent="-203195">
              <a:defRPr/>
            </a:lvl4pPr>
            <a:lvl5pPr marL="2630952" indent="-317492">
              <a:defRPr/>
            </a:lvl5pPr>
          </a:lstStyle>
          <a:p>
            <a:pPr lvl="0" rtl="0"/>
            <a:r>
              <a:rPr lang="en-GB"/>
              <a:t>Klicka här för att ändra format på bakgrundstexten</a:t>
            </a:r>
          </a:p>
          <a:p>
            <a:pPr lvl="1" rtl="0"/>
            <a:r>
              <a:rPr lang="en-GB"/>
              <a:t>Nivå två</a:t>
            </a:r>
          </a:p>
        </p:txBody>
      </p:sp>
      <p:sp>
        <p:nvSpPr>
          <p:cNvPr id="10" name="Picture Placeholder 6"/>
          <p:cNvSpPr>
            <a:spLocks noGrp="1"/>
          </p:cNvSpPr>
          <p:nvPr>
            <p:ph type="pic" sz="quarter" idx="25" hasCustomPrompt="1"/>
          </p:nvPr>
        </p:nvSpPr>
        <p:spPr>
          <a:xfrm>
            <a:off x="958851" y="1672167"/>
            <a:ext cx="6764867" cy="3422651"/>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smtClean="0">
                <a:solidFill>
                  <a:srgbClr val="00394D"/>
                </a:solidFill>
              </a:defRPr>
            </a:lvl1pPr>
          </a:lstStyle>
          <a:p>
            <a:pPr marL="0" lvl="0" indent="0" algn="ctr" rtl="0"/>
            <a:r>
              <a:rPr lang="en-GB" noProof="0"/>
              <a:t>Klicka på ikonen</a:t>
            </a:r>
            <a:br>
              <a:rPr lang="sv-SE" noProof="0" dirty="0"/>
            </a:br>
            <a:br>
              <a:rPr lang="sv-SE" noProof="0" dirty="0"/>
            </a:br>
            <a:r>
              <a:rPr lang="en-GB" noProof="0"/>
              <a:t>för att lägga till en bild</a:t>
            </a:r>
          </a:p>
        </p:txBody>
      </p:sp>
      <p:sp>
        <p:nvSpPr>
          <p:cNvPr id="11" name="Text Placeholder 3"/>
          <p:cNvSpPr>
            <a:spLocks noGrp="1"/>
          </p:cNvSpPr>
          <p:nvPr>
            <p:ph type="body" sz="quarter" idx="21" hasCustomPrompt="1"/>
          </p:nvPr>
        </p:nvSpPr>
        <p:spPr>
          <a:xfrm>
            <a:off x="957549" y="5278631"/>
            <a:ext cx="6766169" cy="587184"/>
          </a:xfrm>
        </p:spPr>
        <p:txBody>
          <a:bodyPr lIns="0" tIns="0" rIns="0" bIns="0" numCol="1" spcCol="0" rtlCol="0">
            <a:normAutofit/>
          </a:bodyPr>
          <a:lstStyle>
            <a:lvl1pPr marL="0" indent="0">
              <a:lnSpc>
                <a:spcPct val="100000"/>
              </a:lnSpc>
              <a:spcBef>
                <a:spcPts val="0"/>
              </a:spcBef>
              <a:spcAft>
                <a:spcPts val="0"/>
              </a:spcAft>
              <a:buClr>
                <a:srgbClr val="4AAB2C"/>
              </a:buClr>
              <a:buSzPct val="100000"/>
              <a:buFontTx/>
              <a:buNone/>
              <a:tabLst>
                <a:tab pos="1553594" algn="l"/>
              </a:tabLst>
              <a:defRPr sz="1200" b="0" baseline="0">
                <a:solidFill>
                  <a:srgbClr val="233641"/>
                </a:solidFill>
              </a:defRPr>
            </a:lvl1pPr>
            <a:lvl2pPr marL="990575" indent="-380990">
              <a:buFont typeface="Arial"/>
              <a:buChar char="•"/>
              <a:defRPr sz="3200" b="1">
                <a:solidFill>
                  <a:schemeClr val="bg1"/>
                </a:solidFill>
              </a:defRPr>
            </a:lvl2pPr>
            <a:lvl3pPr marL="1523962" indent="-304792">
              <a:buFont typeface="Arial"/>
              <a:buChar char="•"/>
              <a:defRPr sz="3200" b="1">
                <a:solidFill>
                  <a:schemeClr val="bg1"/>
                </a:solidFill>
              </a:defRPr>
            </a:lvl3pPr>
            <a:lvl4pPr marL="2133547" indent="-304792">
              <a:buFont typeface="Arial"/>
              <a:buChar char="•"/>
              <a:defRPr sz="3200" b="1">
                <a:solidFill>
                  <a:schemeClr val="bg1"/>
                </a:solidFill>
              </a:defRPr>
            </a:lvl4pPr>
            <a:lvl5pPr marL="2743131" indent="-304792">
              <a:buFont typeface="Arial"/>
              <a:buChar char="•"/>
              <a:defRPr sz="3200" b="1">
                <a:solidFill>
                  <a:schemeClr val="bg1"/>
                </a:solidFill>
              </a:defRPr>
            </a:lvl5pPr>
          </a:lstStyle>
          <a:p>
            <a:pPr lvl="0" rtl="0"/>
            <a:r>
              <a:rPr lang="en-GB"/>
              <a:t>Bildtext</a:t>
            </a:r>
          </a:p>
        </p:txBody>
      </p:sp>
    </p:spTree>
    <p:extLst>
      <p:ext uri="{BB962C8B-B14F-4D97-AF65-F5344CB8AC3E}">
        <p14:creationId xmlns:p14="http://schemas.microsoft.com/office/powerpoint/2010/main" val="48115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1B1B45-9B35-0040-9C38-AA359ED881C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94010A-F32D-C145-9F92-CD984EEFDBF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0CB98F-C67C-BC4D-BA20-9F18FC83CEC0}"/>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5" name="Platshållare för sidfot 4">
            <a:extLst>
              <a:ext uri="{FF2B5EF4-FFF2-40B4-BE49-F238E27FC236}">
                <a16:creationId xmlns:a16="http://schemas.microsoft.com/office/drawing/2014/main" id="{891200A9-B53C-EB40-9DDA-948BC0EF50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F0C2BC-F5B2-5B48-ADD7-2CE84252333B}"/>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3427672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a:xfrm>
            <a:off x="940800" y="782400"/>
            <a:ext cx="10276800" cy="528000"/>
          </a:xfrm>
        </p:spPr>
        <p:txBody>
          <a:bodyPr rtlCol="0"/>
          <a:lstStyle>
            <a:lvl1pPr algn="l">
              <a:defRPr/>
            </a:lvl1pPr>
          </a:lstStyle>
          <a:p>
            <a:pPr rtl="0"/>
            <a:r>
              <a:rPr lang="en-GB"/>
              <a:t>Klicka här för att ändra format</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12" name="Picture Placeholder 6"/>
          <p:cNvSpPr>
            <a:spLocks noGrp="1"/>
          </p:cNvSpPr>
          <p:nvPr>
            <p:ph type="pic" sz="quarter" idx="25" hasCustomPrompt="1"/>
          </p:nvPr>
        </p:nvSpPr>
        <p:spPr>
          <a:xfrm>
            <a:off x="958850" y="1672167"/>
            <a:ext cx="10271249" cy="3803651"/>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smtClean="0">
                <a:solidFill>
                  <a:srgbClr val="00394D"/>
                </a:solidFill>
              </a:defRPr>
            </a:lvl1pPr>
          </a:lstStyle>
          <a:p>
            <a:pPr marL="0" lvl="0" indent="0" algn="ctr" rtl="0"/>
            <a:r>
              <a:rPr lang="en-GB" noProof="0"/>
              <a:t>Klicka på ikonen</a:t>
            </a:r>
            <a:br>
              <a:rPr lang="sv-SE" noProof="0" dirty="0"/>
            </a:br>
            <a:br>
              <a:rPr lang="sv-SE" noProof="0" dirty="0"/>
            </a:br>
            <a:r>
              <a:rPr lang="en-GB" noProof="0"/>
              <a:t>för att lägga till en bild</a:t>
            </a:r>
          </a:p>
        </p:txBody>
      </p:sp>
    </p:spTree>
    <p:extLst>
      <p:ext uri="{BB962C8B-B14F-4D97-AF65-F5344CB8AC3E}">
        <p14:creationId xmlns:p14="http://schemas.microsoft.com/office/powerpoint/2010/main" val="2941267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2" name="Rubrik 1"/>
          <p:cNvSpPr>
            <a:spLocks noGrp="1"/>
          </p:cNvSpPr>
          <p:nvPr>
            <p:ph type="title"/>
          </p:nvPr>
        </p:nvSpPr>
        <p:spPr>
          <a:xfrm>
            <a:off x="940800" y="782400"/>
            <a:ext cx="10276800" cy="528000"/>
          </a:xfrm>
        </p:spPr>
        <p:txBody>
          <a:bodyPr rtlCol="0"/>
          <a:lstStyle>
            <a:lvl1pPr algn="l">
              <a:defRPr/>
            </a:lvl1pPr>
          </a:lstStyle>
          <a:p>
            <a:pPr rtl="0"/>
            <a:r>
              <a:rPr lang="en-GB"/>
              <a:t>Klicka här för att ändra format</a:t>
            </a: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Tree>
    <p:extLst>
      <p:ext uri="{BB962C8B-B14F-4D97-AF65-F5344CB8AC3E}">
        <p14:creationId xmlns:p14="http://schemas.microsoft.com/office/powerpoint/2010/main" val="1559494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Rektangel 5"/>
          <p:cNvSpPr/>
          <p:nvPr userDrawn="1"/>
        </p:nvSpPr>
        <p:spPr>
          <a:xfrm>
            <a:off x="275167" y="285405"/>
            <a:ext cx="11639551" cy="5751329"/>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Tree>
    <p:extLst>
      <p:ext uri="{BB962C8B-B14F-4D97-AF65-F5344CB8AC3E}">
        <p14:creationId xmlns:p14="http://schemas.microsoft.com/office/powerpoint/2010/main" val="3098198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9" name="Rektangel 8"/>
          <p:cNvSpPr/>
          <p:nvPr userDrawn="1"/>
        </p:nvSpPr>
        <p:spPr>
          <a:xfrm>
            <a:off x="275167" y="285405"/>
            <a:ext cx="11639551" cy="5751329"/>
          </a:xfrm>
          <a:prstGeom prst="rect">
            <a:avLst/>
          </a:prstGeom>
          <a:solidFill>
            <a:srgbClr val="4AA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rgbClr val="FFFFFF"/>
              </a:solidFill>
              <a:effectLst/>
            </a:endParaRPr>
          </a:p>
        </p:txBody>
      </p:sp>
      <p:sp>
        <p:nvSpPr>
          <p:cNvPr id="10" name="Title 1"/>
          <p:cNvSpPr>
            <a:spLocks noGrp="1"/>
          </p:cNvSpPr>
          <p:nvPr>
            <p:ph type="ctrTitle" hasCustomPrompt="1"/>
          </p:nvPr>
        </p:nvSpPr>
        <p:spPr>
          <a:xfrm>
            <a:off x="908551" y="1523295"/>
            <a:ext cx="10307667" cy="3441187"/>
          </a:xfrm>
          <a:noFill/>
        </p:spPr>
        <p:txBody>
          <a:bodyPr lIns="0" tIns="0" rIns="0" bIns="0" rtlCol="0" anchor="t" anchorCtr="0">
            <a:noAutofit/>
          </a:bodyPr>
          <a:lstStyle>
            <a:lvl1pPr algn="l">
              <a:lnSpc>
                <a:spcPct val="90000"/>
              </a:lnSpc>
              <a:defRPr sz="6667" b="1" baseline="0">
                <a:solidFill>
                  <a:srgbClr val="FFFFFF"/>
                </a:solidFill>
              </a:defRPr>
            </a:lvl1pPr>
          </a:lstStyle>
          <a:p>
            <a:pPr rtl="0"/>
            <a:r>
              <a:rPr lang="en-GB" noProof="0"/>
              <a:t>Klicka för att lägga till kapitelrubrik</a:t>
            </a:r>
          </a:p>
        </p:txBody>
      </p:sp>
      <p:sp>
        <p:nvSpPr>
          <p:cNvPr id="11" name="Subtitle 2"/>
          <p:cNvSpPr>
            <a:spLocks noGrp="1"/>
          </p:cNvSpPr>
          <p:nvPr>
            <p:ph type="subTitle" idx="1" hasCustomPrompt="1"/>
          </p:nvPr>
        </p:nvSpPr>
        <p:spPr>
          <a:xfrm>
            <a:off x="936969" y="647888"/>
            <a:ext cx="10279249" cy="624000"/>
          </a:xfrm>
        </p:spPr>
        <p:txBody>
          <a:bodyPr lIns="0" tIns="0" rIns="0" bIns="0" rtlCol="0">
            <a:noAutofit/>
          </a:bodyPr>
          <a:lstStyle>
            <a:lvl1pPr marL="0" indent="0" algn="l">
              <a:buNone/>
              <a:defRPr sz="3200" b="0" i="0" baseline="0">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rtl="0"/>
            <a:r>
              <a:rPr lang="en-GB"/>
              <a:t>Klicka för att lägga till text</a:t>
            </a:r>
            <a:endParaRPr lang="en-US" dirty="0"/>
          </a:p>
        </p:txBody>
      </p:sp>
      <p:cxnSp>
        <p:nvCxnSpPr>
          <p:cNvPr id="13" name="Straight Connector 39"/>
          <p:cNvCxnSpPr/>
          <p:nvPr userDrawn="1"/>
        </p:nvCxnSpPr>
        <p:spPr>
          <a:xfrm>
            <a:off x="947997" y="1334341"/>
            <a:ext cx="10268073"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0057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ernativ Avsnittsrubrik">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rtlCol="0"/>
          <a:lstStyle/>
          <a:p>
            <a:pPr defTabSz="609585">
              <a:spcBef>
                <a:spcPct val="0"/>
              </a:spcBef>
            </a:pPr>
            <a:endParaRPr lang="sv-SE" dirty="0"/>
          </a:p>
        </p:txBody>
      </p:sp>
      <p:sp>
        <p:nvSpPr>
          <p:cNvPr id="8" name="Platshållare för bildnummer 7"/>
          <p:cNvSpPr>
            <a:spLocks noGrp="1"/>
          </p:cNvSpPr>
          <p:nvPr>
            <p:ph type="sldNum" sz="quarter" idx="11"/>
          </p:nvPr>
        </p:nvSpPr>
        <p:spPr/>
        <p:txBody>
          <a:bodyPr rtlCol="0"/>
          <a:lstStyle/>
          <a:p>
            <a:pPr defTabSz="609585"/>
            <a:fld id="{D42979E0-7723-4711-BE79-E6A8ABD26BF8}" type="slidenum">
              <a:rPr lang="sv-SE" smtClean="0"/>
              <a:pPr defTabSz="609585"/>
              <a:t>‹#›</a:t>
            </a:fld>
            <a:endParaRPr lang="sv-SE" dirty="0"/>
          </a:p>
        </p:txBody>
      </p:sp>
      <p:sp>
        <p:nvSpPr>
          <p:cNvPr id="12" name="Rektangel 11"/>
          <p:cNvSpPr/>
          <p:nvPr userDrawn="1"/>
        </p:nvSpPr>
        <p:spPr>
          <a:xfrm>
            <a:off x="273601" y="288001"/>
            <a:ext cx="11639551" cy="575132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v-SE" sz="2400" dirty="0">
              <a:ln>
                <a:noFill/>
              </a:ln>
              <a:solidFill>
                <a:schemeClr val="bg2"/>
              </a:solidFill>
              <a:effectLst/>
            </a:endParaRPr>
          </a:p>
        </p:txBody>
      </p:sp>
      <p:sp>
        <p:nvSpPr>
          <p:cNvPr id="15" name="Title 1"/>
          <p:cNvSpPr>
            <a:spLocks noGrp="1"/>
          </p:cNvSpPr>
          <p:nvPr>
            <p:ph type="ctrTitle" hasCustomPrompt="1"/>
          </p:nvPr>
        </p:nvSpPr>
        <p:spPr>
          <a:xfrm>
            <a:off x="908551" y="1523295"/>
            <a:ext cx="10307667" cy="3441187"/>
          </a:xfrm>
          <a:noFill/>
        </p:spPr>
        <p:txBody>
          <a:bodyPr lIns="0" tIns="0" rIns="0" bIns="0" rtlCol="0" anchor="t" anchorCtr="0">
            <a:noAutofit/>
          </a:bodyPr>
          <a:lstStyle>
            <a:lvl1pPr algn="l">
              <a:lnSpc>
                <a:spcPct val="90000"/>
              </a:lnSpc>
              <a:defRPr sz="6667" b="1" baseline="0">
                <a:solidFill>
                  <a:srgbClr val="3C4650"/>
                </a:solidFill>
              </a:defRPr>
            </a:lvl1pPr>
          </a:lstStyle>
          <a:p>
            <a:pPr rtl="0"/>
            <a:r>
              <a:rPr lang="en-GB" noProof="0"/>
              <a:t>Klicka för att lägga till kapitelrubrik</a:t>
            </a:r>
            <a:endParaRPr lang="en-US" dirty="0"/>
          </a:p>
        </p:txBody>
      </p:sp>
      <p:sp>
        <p:nvSpPr>
          <p:cNvPr id="16" name="Subtitle 2"/>
          <p:cNvSpPr>
            <a:spLocks noGrp="1"/>
          </p:cNvSpPr>
          <p:nvPr>
            <p:ph type="subTitle" idx="1" hasCustomPrompt="1"/>
          </p:nvPr>
        </p:nvSpPr>
        <p:spPr>
          <a:xfrm>
            <a:off x="936969" y="647888"/>
            <a:ext cx="10279249" cy="624000"/>
          </a:xfrm>
        </p:spPr>
        <p:txBody>
          <a:bodyPr lIns="0" tIns="0" rIns="0" bIns="0" rtlCol="0">
            <a:noAutofit/>
          </a:bodyPr>
          <a:lstStyle>
            <a:lvl1pPr marL="0" indent="0" algn="l">
              <a:buNone/>
              <a:defRPr sz="3200" b="0" i="0">
                <a:solidFill>
                  <a:srgbClr val="3C4650"/>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rtl="0"/>
            <a:r>
              <a:rPr lang="en-GB"/>
              <a:t>Klicka för att lägga till text</a:t>
            </a:r>
            <a:endParaRPr lang="en-US" dirty="0"/>
          </a:p>
        </p:txBody>
      </p:sp>
      <p:cxnSp>
        <p:nvCxnSpPr>
          <p:cNvPr id="14" name="Straight Connector 39"/>
          <p:cNvCxnSpPr/>
          <p:nvPr userDrawn="1"/>
        </p:nvCxnSpPr>
        <p:spPr>
          <a:xfrm>
            <a:off x="947997" y="1334341"/>
            <a:ext cx="10268073" cy="0"/>
          </a:xfrm>
          <a:prstGeom prst="line">
            <a:avLst/>
          </a:prstGeom>
          <a:ln w="5397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8454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Alternativ Rubrik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45" y="1"/>
            <a:ext cx="12276772" cy="6907729"/>
          </a:xfrm>
          <a:prstGeom prst="rect">
            <a:avLst/>
          </a:prstGeom>
        </p:spPr>
      </p:pic>
      <p:sp>
        <p:nvSpPr>
          <p:cNvPr id="2" name="Rubrik 1"/>
          <p:cNvSpPr>
            <a:spLocks noGrp="1"/>
          </p:cNvSpPr>
          <p:nvPr>
            <p:ph type="ctrTitle"/>
          </p:nvPr>
        </p:nvSpPr>
        <p:spPr>
          <a:xfrm>
            <a:off x="907200" y="1521599"/>
            <a:ext cx="10305600" cy="3441600"/>
          </a:xfrm>
          <a:noFill/>
        </p:spPr>
        <p:txBody>
          <a:bodyPr vert="horz" lIns="0" tIns="0" rIns="0" bIns="0" rtlCol="0" anchor="t" anchorCtr="0">
            <a:noAutofit/>
          </a:bodyPr>
          <a:lstStyle>
            <a:lvl1pPr algn="l">
              <a:defRPr lang="sv-SE" sz="6667">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609585" rtl="0">
              <a:lnSpc>
                <a:spcPct val="90000"/>
              </a:lnSpc>
            </a:pPr>
            <a:r>
              <a:rPr lang="en-GB"/>
              <a:t>Klicka här för att ändra format</a:t>
            </a:r>
          </a:p>
        </p:txBody>
      </p:sp>
      <p:sp>
        <p:nvSpPr>
          <p:cNvPr id="3" name="Underrubrik 2"/>
          <p:cNvSpPr>
            <a:spLocks noGrp="1"/>
          </p:cNvSpPr>
          <p:nvPr>
            <p:ph type="subTitle" idx="1"/>
          </p:nvPr>
        </p:nvSpPr>
        <p:spPr>
          <a:xfrm>
            <a:off x="926400" y="787200"/>
            <a:ext cx="10291200" cy="484800"/>
          </a:xfrm>
          <a:prstGeom prst="rect">
            <a:avLst/>
          </a:prstGeom>
        </p:spPr>
        <p:txBody>
          <a:bodyPr vert="horz" lIns="0" tIns="0" rIns="0" bIns="0" rtlCol="0">
            <a:normAutofit/>
          </a:bodyPr>
          <a:lstStyle>
            <a:lvl1pPr marL="359824" indent="-359824">
              <a:buNone/>
              <a:defRPr lang="sv-SE" sz="2133" i="0">
                <a:solidFill>
                  <a:srgbClr val="FFFFFF"/>
                </a:solidFill>
                <a:latin typeface="Arial"/>
                <a:cs typeface="Arial"/>
              </a:defRPr>
            </a:lvl1pPr>
          </a:lstStyle>
          <a:p>
            <a:pPr marL="0" lvl="0" indent="0" defTabSz="609585" rtl="0"/>
            <a:r>
              <a:rPr lang="en-GB"/>
              <a:t>Klicka här för att ändra format på underrubrik i bakgrunden</a:t>
            </a:r>
          </a:p>
        </p:txBody>
      </p:sp>
      <p:cxnSp>
        <p:nvCxnSpPr>
          <p:cNvPr id="8" name="Straight Connector 39"/>
          <p:cNvCxnSpPr/>
          <p:nvPr userDrawn="1"/>
        </p:nvCxnSpPr>
        <p:spPr>
          <a:xfrm>
            <a:off x="947997" y="1334341"/>
            <a:ext cx="10268073"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082" y="5899424"/>
            <a:ext cx="2687237" cy="605965"/>
          </a:xfrm>
          <a:prstGeom prst="rect">
            <a:avLst/>
          </a:prstGeom>
        </p:spPr>
      </p:pic>
      <p:grpSp>
        <p:nvGrpSpPr>
          <p:cNvPr id="10" name="Group 43"/>
          <p:cNvGrpSpPr/>
          <p:nvPr userDrawn="1"/>
        </p:nvGrpSpPr>
        <p:grpSpPr>
          <a:xfrm>
            <a:off x="127202" y="6708972"/>
            <a:ext cx="11937597" cy="14864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grpSp>
      <p:pic>
        <p:nvPicPr>
          <p:cNvPr id="41" name="Picture 5">
            <a:extLst>
              <a:ext uri="{FF2B5EF4-FFF2-40B4-BE49-F238E27FC236}">
                <a16:creationId xmlns:a16="http://schemas.microsoft.com/office/drawing/2014/main" id="{E276B192-CCF2-4264-8566-B213BEED9F4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84526" y="6076597"/>
            <a:ext cx="1638055" cy="266439"/>
          </a:xfrm>
          <a:prstGeom prst="rect">
            <a:avLst/>
          </a:prstGeom>
        </p:spPr>
      </p:pic>
    </p:spTree>
    <p:extLst>
      <p:ext uri="{BB962C8B-B14F-4D97-AF65-F5344CB8AC3E}">
        <p14:creationId xmlns:p14="http://schemas.microsoft.com/office/powerpoint/2010/main" val="3862849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073" y="0"/>
            <a:ext cx="12325229" cy="6907731"/>
          </a:xfrm>
          <a:prstGeom prst="rect">
            <a:avLst/>
          </a:prstGeom>
        </p:spPr>
      </p:pic>
      <p:sp>
        <p:nvSpPr>
          <p:cNvPr id="2" name="Rubrik 1"/>
          <p:cNvSpPr>
            <a:spLocks noGrp="1"/>
          </p:cNvSpPr>
          <p:nvPr>
            <p:ph type="ctrTitle"/>
          </p:nvPr>
        </p:nvSpPr>
        <p:spPr>
          <a:xfrm>
            <a:off x="907200" y="1521599"/>
            <a:ext cx="10305600" cy="3441600"/>
          </a:xfrm>
          <a:noFill/>
        </p:spPr>
        <p:txBody>
          <a:bodyPr vert="horz" lIns="0" tIns="0" rIns="0" bIns="0" rtlCol="0" anchor="t" anchorCtr="0">
            <a:noAutofit/>
          </a:bodyPr>
          <a:lstStyle>
            <a:lvl1pPr algn="l">
              <a:defRPr lang="sv-SE" sz="6667">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609585" rtl="0">
              <a:lnSpc>
                <a:spcPct val="90000"/>
              </a:lnSpc>
            </a:pPr>
            <a:r>
              <a:rPr lang="en-GB"/>
              <a:t>Klicka här för att ändra format</a:t>
            </a:r>
          </a:p>
        </p:txBody>
      </p: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082" y="5899424"/>
            <a:ext cx="2687237" cy="605965"/>
          </a:xfrm>
          <a:prstGeom prst="rect">
            <a:avLst/>
          </a:prstGeom>
        </p:spPr>
      </p:pic>
      <p:grpSp>
        <p:nvGrpSpPr>
          <p:cNvPr id="10" name="Group 43"/>
          <p:cNvGrpSpPr/>
          <p:nvPr userDrawn="1"/>
        </p:nvGrpSpPr>
        <p:grpSpPr>
          <a:xfrm>
            <a:off x="127202" y="6708972"/>
            <a:ext cx="11937597" cy="14864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grpSp>
      <p:pic>
        <p:nvPicPr>
          <p:cNvPr id="41" name="Picture 5">
            <a:extLst>
              <a:ext uri="{FF2B5EF4-FFF2-40B4-BE49-F238E27FC236}">
                <a16:creationId xmlns:a16="http://schemas.microsoft.com/office/drawing/2014/main" id="{6E3921C4-D4EB-4946-8CA2-4843BE5F91B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84526" y="6076597"/>
            <a:ext cx="1638055" cy="266439"/>
          </a:xfrm>
          <a:prstGeom prst="rect">
            <a:avLst/>
          </a:prstGeom>
        </p:spPr>
      </p:pic>
    </p:spTree>
    <p:extLst>
      <p:ext uri="{BB962C8B-B14F-4D97-AF65-F5344CB8AC3E}">
        <p14:creationId xmlns:p14="http://schemas.microsoft.com/office/powerpoint/2010/main" val="1545213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ternativ Slut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45" y="1"/>
            <a:ext cx="12276772" cy="6907729"/>
          </a:xfrm>
          <a:prstGeom prst="rect">
            <a:avLst/>
          </a:prstGeom>
        </p:spPr>
      </p:pic>
      <p:sp>
        <p:nvSpPr>
          <p:cNvPr id="2" name="Rubrik 1"/>
          <p:cNvSpPr>
            <a:spLocks noGrp="1"/>
          </p:cNvSpPr>
          <p:nvPr>
            <p:ph type="ctrTitle"/>
          </p:nvPr>
        </p:nvSpPr>
        <p:spPr>
          <a:xfrm>
            <a:off x="907200" y="1521599"/>
            <a:ext cx="10305600" cy="3441600"/>
          </a:xfrm>
          <a:noFill/>
        </p:spPr>
        <p:txBody>
          <a:bodyPr vert="horz" lIns="0" tIns="0" rIns="0" bIns="0" rtlCol="0" anchor="t" anchorCtr="0">
            <a:noAutofit/>
          </a:bodyPr>
          <a:lstStyle>
            <a:lvl1pPr algn="l">
              <a:defRPr lang="sv-SE" sz="6667">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609585" rtl="0">
              <a:lnSpc>
                <a:spcPct val="90000"/>
              </a:lnSpc>
            </a:pPr>
            <a:r>
              <a:rPr lang="en-GB"/>
              <a:t>Klicka här för att ändra format</a:t>
            </a:r>
          </a:p>
        </p:txBody>
      </p: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082" y="5899424"/>
            <a:ext cx="2687237" cy="605965"/>
          </a:xfrm>
          <a:prstGeom prst="rect">
            <a:avLst/>
          </a:prstGeom>
        </p:spPr>
      </p:pic>
      <p:grpSp>
        <p:nvGrpSpPr>
          <p:cNvPr id="10" name="Group 43"/>
          <p:cNvGrpSpPr/>
          <p:nvPr userDrawn="1"/>
        </p:nvGrpSpPr>
        <p:grpSpPr>
          <a:xfrm>
            <a:off x="127202" y="6708972"/>
            <a:ext cx="11937597" cy="14864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grpSp>
      <p:pic>
        <p:nvPicPr>
          <p:cNvPr id="40" name="Picture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84526" y="6076597"/>
            <a:ext cx="1638055" cy="266439"/>
          </a:xfrm>
          <a:prstGeom prst="rect">
            <a:avLst/>
          </a:prstGeom>
        </p:spPr>
      </p:pic>
    </p:spTree>
    <p:extLst>
      <p:ext uri="{BB962C8B-B14F-4D97-AF65-F5344CB8AC3E}">
        <p14:creationId xmlns:p14="http://schemas.microsoft.com/office/powerpoint/2010/main" val="3927760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0675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073" y="0"/>
            <a:ext cx="12325229" cy="6907731"/>
          </a:xfrm>
          <a:prstGeom prst="rect">
            <a:avLst/>
          </a:prstGeom>
        </p:spPr>
      </p:pic>
      <p:sp>
        <p:nvSpPr>
          <p:cNvPr id="2" name="Rubrik 1"/>
          <p:cNvSpPr>
            <a:spLocks noGrp="1"/>
          </p:cNvSpPr>
          <p:nvPr>
            <p:ph type="ctrTitle"/>
          </p:nvPr>
        </p:nvSpPr>
        <p:spPr>
          <a:xfrm>
            <a:off x="907200" y="1521599"/>
            <a:ext cx="10305600" cy="3441600"/>
          </a:xfrm>
          <a:noFill/>
        </p:spPr>
        <p:txBody>
          <a:bodyPr vert="horz" lIns="0" tIns="0" rIns="0" bIns="0" rtlCol="0" anchor="t" anchorCtr="0">
            <a:noAutofit/>
          </a:bodyPr>
          <a:lstStyle>
            <a:lvl1pPr algn="l">
              <a:defRPr lang="sv-SE" sz="6667">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609585">
              <a:lnSpc>
                <a:spcPct val="90000"/>
              </a:lnSpc>
            </a:pPr>
            <a:r>
              <a:rPr lang="sv-SE" dirty="0"/>
              <a:t>Klicka här för att ändra format</a:t>
            </a:r>
          </a:p>
        </p:txBody>
      </p:sp>
      <p:sp>
        <p:nvSpPr>
          <p:cNvPr id="3" name="Underrubrik 2"/>
          <p:cNvSpPr>
            <a:spLocks noGrp="1"/>
          </p:cNvSpPr>
          <p:nvPr>
            <p:ph type="subTitle" idx="1"/>
          </p:nvPr>
        </p:nvSpPr>
        <p:spPr>
          <a:xfrm>
            <a:off x="926400" y="787200"/>
            <a:ext cx="10291200" cy="484800"/>
          </a:xfrm>
          <a:prstGeom prst="rect">
            <a:avLst/>
          </a:prstGeom>
        </p:spPr>
        <p:txBody>
          <a:bodyPr vert="horz" lIns="0" tIns="0" rIns="0" bIns="0" rtlCol="0">
            <a:normAutofit/>
          </a:bodyPr>
          <a:lstStyle>
            <a:lvl1pPr marL="359824" indent="-359824">
              <a:buNone/>
              <a:defRPr lang="sv-SE" sz="2133" i="0">
                <a:solidFill>
                  <a:srgbClr val="FFFFFF"/>
                </a:solidFill>
                <a:latin typeface="Arial"/>
                <a:cs typeface="Arial"/>
              </a:defRPr>
            </a:lvl1pPr>
          </a:lstStyle>
          <a:p>
            <a:pPr marL="0" lvl="0" indent="0" defTabSz="609585"/>
            <a:r>
              <a:rPr lang="sv-SE" dirty="0"/>
              <a:t>Klicka här för att ändra format på underrubrik i bakgrunden</a:t>
            </a:r>
          </a:p>
        </p:txBody>
      </p:sp>
      <p:cxnSp>
        <p:nvCxnSpPr>
          <p:cNvPr id="8" name="Straight Connector 39"/>
          <p:cNvCxnSpPr/>
          <p:nvPr userDrawn="1"/>
        </p:nvCxnSpPr>
        <p:spPr>
          <a:xfrm>
            <a:off x="947997" y="1334341"/>
            <a:ext cx="10268073"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40" name="Picture 5" descr="VT_VGR_Neg.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1636" y="6076597"/>
            <a:ext cx="1728192" cy="266439"/>
          </a:xfrm>
          <a:prstGeom prst="rect">
            <a:avLst/>
          </a:prstGeom>
        </p:spPr>
      </p:pic>
      <p:pic>
        <p:nvPicPr>
          <p:cNvPr id="41" name="Bildobjekt 40"/>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80" y="0"/>
            <a:ext cx="12484879" cy="7022744"/>
          </a:xfrm>
          <a:prstGeom prst="rect">
            <a:avLst/>
          </a:prstGeom>
        </p:spPr>
      </p:pic>
      <p:pic>
        <p:nvPicPr>
          <p:cNvPr id="42" name="Picture 78" descr="V_logo_fake.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91082" y="5899424"/>
            <a:ext cx="2687237" cy="605965"/>
          </a:xfrm>
          <a:prstGeom prst="rect">
            <a:avLst/>
          </a:prstGeom>
        </p:spPr>
      </p:pic>
      <p:grpSp>
        <p:nvGrpSpPr>
          <p:cNvPr id="43" name="Group 43"/>
          <p:cNvGrpSpPr/>
          <p:nvPr userDrawn="1"/>
        </p:nvGrpSpPr>
        <p:grpSpPr>
          <a:xfrm>
            <a:off x="127202" y="6708972"/>
            <a:ext cx="11937597" cy="148641"/>
            <a:chOff x="117776" y="5031728"/>
            <a:chExt cx="8953198" cy="111481"/>
          </a:xfrm>
          <a:solidFill>
            <a:srgbClr val="19AAEB"/>
          </a:solidFill>
        </p:grpSpPr>
        <p:sp>
          <p:nvSpPr>
            <p:cNvPr id="44"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45"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46"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47"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48"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49"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0"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1"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2"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3"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4"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5"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6"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7"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8"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59"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0"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1"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2"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3"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4"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5"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6"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7"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8"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69"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70"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71"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grpSp>
    </p:spTree>
    <p:extLst>
      <p:ext uri="{BB962C8B-B14F-4D97-AF65-F5344CB8AC3E}">
        <p14:creationId xmlns:p14="http://schemas.microsoft.com/office/powerpoint/2010/main" val="394231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8F0B6-B1BA-4949-9822-065BADC0911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F77930D-67A6-9843-B5B0-9B423F48C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2ECB47C-CD34-C148-9B4C-52722436C0C0}"/>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5" name="Platshållare för sidfot 4">
            <a:extLst>
              <a:ext uri="{FF2B5EF4-FFF2-40B4-BE49-F238E27FC236}">
                <a16:creationId xmlns:a16="http://schemas.microsoft.com/office/drawing/2014/main" id="{534044AD-4197-674A-8DE9-641C8DAE36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DF6438-AA54-D842-BA66-BB80F6B3E9CA}"/>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1369367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940800" y="782400"/>
            <a:ext cx="10276800" cy="528000"/>
          </a:xfrm>
        </p:spPr>
        <p:txBody>
          <a:bodyPr/>
          <a:lstStyle>
            <a:lvl1pPr algn="l">
              <a:defRPr/>
            </a:lvl1pPr>
          </a:lstStyle>
          <a:p>
            <a:r>
              <a:rPr lang="sv-SE"/>
              <a:t>Klicka här för att ändra format</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5" name="Platshållare för text 4"/>
          <p:cNvSpPr>
            <a:spLocks noGrp="1"/>
          </p:cNvSpPr>
          <p:nvPr>
            <p:ph type="body" sz="quarter" idx="12" hasCustomPrompt="1"/>
          </p:nvPr>
        </p:nvSpPr>
        <p:spPr>
          <a:xfrm>
            <a:off x="940801" y="1598400"/>
            <a:ext cx="6913033" cy="4262967"/>
          </a:xfrm>
        </p:spPr>
        <p:txBody>
          <a:bodyPr/>
          <a:lstStyle>
            <a:lvl1pPr marL="0" indent="0">
              <a:buNone/>
              <a:defRPr>
                <a:solidFill>
                  <a:schemeClr val="accent6"/>
                </a:solidFill>
              </a:defRPr>
            </a:lvl1pPr>
            <a:lvl2pPr marL="833946" indent="-342891">
              <a:defRPr/>
            </a:lvl2pPr>
            <a:lvl3pPr marL="1432948" indent="-330192">
              <a:defRPr/>
            </a:lvl3pPr>
            <a:lvl4pPr marL="1797006" indent="-203195">
              <a:defRPr/>
            </a:lvl4pPr>
            <a:lvl5pPr marL="2630952" indent="-317492">
              <a:defRPr/>
            </a:lvl5pPr>
          </a:lstStyle>
          <a:p>
            <a:pPr lvl="0"/>
            <a:r>
              <a:rPr lang="sv-SE" dirty="0"/>
              <a:t>Texten kan bytas mellan två ljusa färger för att skapa skiftningar för åhöraren. Denna text är i den ljust rosa färgen.</a:t>
            </a:r>
          </a:p>
        </p:txBody>
      </p:sp>
    </p:spTree>
    <p:extLst>
      <p:ext uri="{BB962C8B-B14F-4D97-AF65-F5344CB8AC3E}">
        <p14:creationId xmlns:p14="http://schemas.microsoft.com/office/powerpoint/2010/main" val="3262643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ternativ Rubrik och text ">
    <p:spTree>
      <p:nvGrpSpPr>
        <p:cNvPr id="1" name=""/>
        <p:cNvGrpSpPr/>
        <p:nvPr/>
      </p:nvGrpSpPr>
      <p:grpSpPr>
        <a:xfrm>
          <a:off x="0" y="0"/>
          <a:ext cx="0" cy="0"/>
          <a:chOff x="0" y="0"/>
          <a:chExt cx="0" cy="0"/>
        </a:xfrm>
      </p:grpSpPr>
      <p:sp>
        <p:nvSpPr>
          <p:cNvPr id="2" name="Rubrik 1"/>
          <p:cNvSpPr>
            <a:spLocks noGrp="1"/>
          </p:cNvSpPr>
          <p:nvPr>
            <p:ph type="title"/>
          </p:nvPr>
        </p:nvSpPr>
        <p:spPr>
          <a:xfrm>
            <a:off x="940800" y="782400"/>
            <a:ext cx="10276800" cy="528000"/>
          </a:xfrm>
        </p:spPr>
        <p:txBody>
          <a:bodyPr/>
          <a:lstStyle>
            <a:lvl1pPr algn="l">
              <a:defRPr/>
            </a:lvl1pPr>
          </a:lstStyle>
          <a:p>
            <a:r>
              <a:rPr lang="sv-SE"/>
              <a:t>Klicka här för att ändra format</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5" name="Platshållare för text 4"/>
          <p:cNvSpPr>
            <a:spLocks noGrp="1"/>
          </p:cNvSpPr>
          <p:nvPr>
            <p:ph type="body" sz="quarter" idx="12" hasCustomPrompt="1"/>
          </p:nvPr>
        </p:nvSpPr>
        <p:spPr>
          <a:xfrm>
            <a:off x="940801" y="1598400"/>
            <a:ext cx="6913033" cy="4262967"/>
          </a:xfrm>
        </p:spPr>
        <p:txBody>
          <a:bodyPr/>
          <a:lstStyle>
            <a:lvl1pPr marL="0" indent="0">
              <a:buNone/>
              <a:defRPr>
                <a:solidFill>
                  <a:srgbClr val="C8EEFF"/>
                </a:solidFill>
              </a:defRPr>
            </a:lvl1pPr>
            <a:lvl2pPr marL="833946" indent="-342891">
              <a:defRPr/>
            </a:lvl2pPr>
            <a:lvl3pPr marL="1432948" indent="-330192">
              <a:defRPr/>
            </a:lvl3pPr>
            <a:lvl4pPr marL="1797006" indent="-203195">
              <a:defRPr/>
            </a:lvl4pPr>
            <a:lvl5pPr marL="2630952" indent="-317492">
              <a:defRPr/>
            </a:lvl5pPr>
          </a:lstStyle>
          <a:p>
            <a:pPr lvl="0"/>
            <a:r>
              <a:rPr lang="sv-SE" dirty="0"/>
              <a:t>Texten kan bytas mellan två ljusa färger för att skapa skiftningar för åhöraren. Denna text är i den ljust blå färgen.</a:t>
            </a:r>
          </a:p>
        </p:txBody>
      </p:sp>
    </p:spTree>
    <p:extLst>
      <p:ext uri="{BB962C8B-B14F-4D97-AF65-F5344CB8AC3E}">
        <p14:creationId xmlns:p14="http://schemas.microsoft.com/office/powerpoint/2010/main" val="918458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40800" y="782400"/>
            <a:ext cx="10276800" cy="528000"/>
          </a:xfrm>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940800" y="1598400"/>
            <a:ext cx="7243200" cy="4262400"/>
          </a:xfrm>
          <a:prstGeom prst="rect">
            <a:avLst/>
          </a:prstGeom>
        </p:spPr>
        <p:txBody>
          <a:bodyPr/>
          <a:lstStyle>
            <a:lvl1pPr marL="353475" indent="-353475">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Tree>
    <p:extLst>
      <p:ext uri="{BB962C8B-B14F-4D97-AF65-F5344CB8AC3E}">
        <p14:creationId xmlns:p14="http://schemas.microsoft.com/office/powerpoint/2010/main" val="1561392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940800" y="1598400"/>
            <a:ext cx="4944000" cy="4262400"/>
          </a:xfrm>
          <a:prstGeom prst="rect">
            <a:avLst/>
          </a:prstGeom>
        </p:spPr>
        <p:txBody>
          <a:bodyPr/>
          <a:lstStyle>
            <a:lvl1pPr marL="353475" indent="-353475">
              <a:buClr>
                <a:srgbClr val="C8EEFF"/>
              </a:buClr>
              <a:defRPr>
                <a:solidFill>
                  <a:srgbClr val="C8EEFF"/>
                </a:solidFill>
              </a:defRPr>
            </a:lvl1pPr>
            <a:lvl2pPr>
              <a:buClr>
                <a:srgbClr val="C8EEFF"/>
              </a:buClr>
              <a:defRPr>
                <a:solidFill>
                  <a:srgbClr val="C8EEFF"/>
                </a:solidFill>
              </a:defRPr>
            </a:lvl2pPr>
            <a:lvl3pPr>
              <a:buClr>
                <a:srgbClr val="C8EEFF"/>
              </a:buClr>
              <a:defRPr>
                <a:solidFill>
                  <a:srgbClr val="C8EEFF"/>
                </a:solidFill>
              </a:defRPr>
            </a:lvl3pPr>
            <a:lvl4pPr>
              <a:buClr>
                <a:srgbClr val="C8EEFF"/>
              </a:buClr>
              <a:defRPr>
                <a:solidFill>
                  <a:srgbClr val="C8EEFF"/>
                </a:solidFill>
              </a:defRPr>
            </a:lvl4pPr>
            <a:lvl5pPr>
              <a:buClr>
                <a:srgbClr val="C8EEFF"/>
              </a:buClr>
              <a:defRPr>
                <a:solidFill>
                  <a:srgbClr val="C8EE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9" name="Platshållare för innehåll 2"/>
          <p:cNvSpPr>
            <a:spLocks noGrp="1"/>
          </p:cNvSpPr>
          <p:nvPr>
            <p:ph idx="12"/>
          </p:nvPr>
        </p:nvSpPr>
        <p:spPr>
          <a:xfrm>
            <a:off x="6273600" y="1598400"/>
            <a:ext cx="4944000" cy="4262400"/>
          </a:xfrm>
          <a:prstGeom prst="rect">
            <a:avLst/>
          </a:prstGeom>
        </p:spPr>
        <p:txBody>
          <a:bodyPr/>
          <a:lstStyle>
            <a:lvl1pPr marL="353475" indent="-353475">
              <a:buClr>
                <a:srgbClr val="C8EEFF"/>
              </a:buClr>
              <a:defRPr>
                <a:solidFill>
                  <a:srgbClr val="C8EEFF"/>
                </a:solidFill>
              </a:defRPr>
            </a:lvl1pPr>
            <a:lvl2pPr>
              <a:buClr>
                <a:srgbClr val="C8EEFF"/>
              </a:buClr>
              <a:defRPr>
                <a:solidFill>
                  <a:srgbClr val="C8EEFF"/>
                </a:solidFill>
              </a:defRPr>
            </a:lvl2pPr>
            <a:lvl3pPr>
              <a:buClr>
                <a:srgbClr val="C8EEFF"/>
              </a:buClr>
              <a:defRPr>
                <a:solidFill>
                  <a:srgbClr val="C8EEFF"/>
                </a:solidFill>
              </a:defRPr>
            </a:lvl3pPr>
            <a:lvl4pPr>
              <a:buClr>
                <a:srgbClr val="C8EEFF"/>
              </a:buClr>
              <a:defRPr>
                <a:solidFill>
                  <a:srgbClr val="C8EEFF"/>
                </a:solidFill>
              </a:defRPr>
            </a:lvl4pPr>
            <a:lvl5pPr>
              <a:buClr>
                <a:srgbClr val="C8EEFF"/>
              </a:buClr>
              <a:defRPr>
                <a:solidFill>
                  <a:srgbClr val="C8EE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1944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2 textspalter">
    <p:spTree>
      <p:nvGrpSpPr>
        <p:cNvPr id="1" name=""/>
        <p:cNvGrpSpPr/>
        <p:nvPr/>
      </p:nvGrpSpPr>
      <p:grpSpPr>
        <a:xfrm>
          <a:off x="0" y="0"/>
          <a:ext cx="0" cy="0"/>
          <a:chOff x="0" y="0"/>
          <a:chExt cx="0" cy="0"/>
        </a:xfrm>
      </p:grpSpPr>
      <p:sp>
        <p:nvSpPr>
          <p:cNvPr id="2" name="Rubrik 1"/>
          <p:cNvSpPr>
            <a:spLocks noGrp="1"/>
          </p:cNvSpPr>
          <p:nvPr>
            <p:ph type="title"/>
          </p:nvPr>
        </p:nvSpPr>
        <p:spPr>
          <a:xfrm>
            <a:off x="940800" y="782400"/>
            <a:ext cx="10276800" cy="528000"/>
          </a:xfrm>
        </p:spPr>
        <p:txBody>
          <a:bodyPr/>
          <a:lstStyle>
            <a:lvl1pPr algn="l">
              <a:defRPr/>
            </a:lvl1pPr>
          </a:lstStyle>
          <a:p>
            <a:r>
              <a:rPr lang="sv-SE" dirty="0"/>
              <a:t>Klicka här för att ändra format</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5" name="Platshållare för text 4"/>
          <p:cNvSpPr>
            <a:spLocks noGrp="1"/>
          </p:cNvSpPr>
          <p:nvPr>
            <p:ph type="body" sz="quarter" idx="12"/>
          </p:nvPr>
        </p:nvSpPr>
        <p:spPr>
          <a:xfrm>
            <a:off x="940800" y="1598400"/>
            <a:ext cx="4944000" cy="4262967"/>
          </a:xfrm>
        </p:spPr>
        <p:txBody>
          <a:bodyPr/>
          <a:lstStyle>
            <a:lvl1pPr marL="0" indent="0">
              <a:buNone/>
              <a:defRPr>
                <a:solidFill>
                  <a:schemeClr val="accent6"/>
                </a:solidFill>
              </a:defRPr>
            </a:lvl1pPr>
            <a:lvl2pPr marL="833946" indent="-342891">
              <a:defRPr>
                <a:solidFill>
                  <a:schemeClr val="accent6"/>
                </a:solidFill>
              </a:defRPr>
            </a:lvl2pPr>
            <a:lvl3pPr marL="1432948" indent="-330192">
              <a:defRPr>
                <a:solidFill>
                  <a:schemeClr val="accent6"/>
                </a:solidFill>
              </a:defRPr>
            </a:lvl3pPr>
            <a:lvl4pPr marL="1797006" indent="-203195">
              <a:defRPr>
                <a:solidFill>
                  <a:schemeClr val="accent6"/>
                </a:solidFill>
              </a:defRPr>
            </a:lvl4pPr>
            <a:lvl5pPr marL="2630952" indent="-317492">
              <a:defRPr>
                <a:solidFill>
                  <a:schemeClr val="accent6"/>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4"/>
          <p:cNvSpPr>
            <a:spLocks noGrp="1"/>
          </p:cNvSpPr>
          <p:nvPr>
            <p:ph type="body" sz="quarter" idx="13"/>
          </p:nvPr>
        </p:nvSpPr>
        <p:spPr>
          <a:xfrm>
            <a:off x="6273600" y="1598400"/>
            <a:ext cx="4944000" cy="4262967"/>
          </a:xfrm>
        </p:spPr>
        <p:txBody>
          <a:bodyPr/>
          <a:lstStyle>
            <a:lvl1pPr marL="0" indent="0">
              <a:buNone/>
              <a:defRPr>
                <a:solidFill>
                  <a:schemeClr val="accent6"/>
                </a:solidFill>
              </a:defRPr>
            </a:lvl1pPr>
            <a:lvl2pPr marL="833946" indent="-342891">
              <a:defRPr>
                <a:solidFill>
                  <a:schemeClr val="accent6"/>
                </a:solidFill>
              </a:defRPr>
            </a:lvl2pPr>
            <a:lvl3pPr marL="1432948" indent="-330192">
              <a:defRPr>
                <a:solidFill>
                  <a:schemeClr val="accent6"/>
                </a:solidFill>
              </a:defRPr>
            </a:lvl3pPr>
            <a:lvl4pPr marL="1797006" indent="-203195">
              <a:defRPr>
                <a:solidFill>
                  <a:schemeClr val="accent6"/>
                </a:solidFill>
              </a:defRPr>
            </a:lvl4pPr>
            <a:lvl5pPr marL="2630952" indent="-317492">
              <a:defRPr>
                <a:solidFill>
                  <a:schemeClr val="accent6"/>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73493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 innehåll med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940800" y="1598400"/>
            <a:ext cx="6912000" cy="4262400"/>
          </a:xfrm>
          <a:prstGeom prst="rect">
            <a:avLst/>
          </a:prstGeom>
        </p:spPr>
        <p:txBody>
          <a:bodyPr/>
          <a:lstStyle>
            <a:lvl1pPr marL="353475" indent="-353475">
              <a:buClr>
                <a:srgbClr val="C8EEFF"/>
              </a:buClr>
              <a:defRPr>
                <a:solidFill>
                  <a:srgbClr val="C8EEFF"/>
                </a:solidFill>
              </a:defRPr>
            </a:lvl1pPr>
            <a:lvl2pPr>
              <a:buClr>
                <a:srgbClr val="C8EEFF"/>
              </a:buClr>
              <a:defRPr>
                <a:solidFill>
                  <a:srgbClr val="C8EEFF"/>
                </a:solidFill>
              </a:defRPr>
            </a:lvl2pPr>
            <a:lvl3pPr>
              <a:buClr>
                <a:srgbClr val="C8EEFF"/>
              </a:buClr>
              <a:defRPr>
                <a:solidFill>
                  <a:srgbClr val="C8EEFF"/>
                </a:solidFill>
              </a:defRPr>
            </a:lvl3pPr>
            <a:lvl4pPr>
              <a:buClr>
                <a:srgbClr val="C8EEFF"/>
              </a:buClr>
              <a:defRPr>
                <a:solidFill>
                  <a:srgbClr val="C8EEFF"/>
                </a:solidFill>
              </a:defRPr>
            </a:lvl4pPr>
            <a:lvl5pPr>
              <a:buClr>
                <a:srgbClr val="C8EEFF"/>
              </a:buClr>
              <a:defRPr>
                <a:solidFill>
                  <a:srgbClr val="C8EEFF"/>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9" name="Picture Placeholder 6"/>
          <p:cNvSpPr>
            <a:spLocks noGrp="1"/>
          </p:cNvSpPr>
          <p:nvPr>
            <p:ph type="pic" sz="quarter" idx="15" hasCustomPrompt="1"/>
          </p:nvPr>
        </p:nvSpPr>
        <p:spPr>
          <a:xfrm>
            <a:off x="8182165" y="1687232"/>
            <a:ext cx="3031067" cy="3993901"/>
          </a:xfrm>
          <a:solidFill>
            <a:srgbClr val="BFBFBF"/>
          </a:solidFill>
          <a:ln w="38100" cmpd="sng">
            <a:solidFill>
              <a:srgbClr val="FFFFFF"/>
            </a:solidFill>
            <a:miter lim="800000"/>
          </a:ln>
        </p:spPr>
        <p:txBody>
          <a:bodyPr anchor="ctr" anchorCtr="0">
            <a:normAutofit/>
          </a:bodyPr>
          <a:lstStyle>
            <a:lvl1pPr marL="0" indent="0" algn="ctr">
              <a:buNone/>
              <a:defRPr sz="1333">
                <a:solidFill>
                  <a:srgbClr val="00394D"/>
                </a:solidFill>
              </a:defRPr>
            </a:lvl1pPr>
          </a:lstStyle>
          <a:p>
            <a:r>
              <a:rPr lang="en-US" dirty="0" err="1"/>
              <a:t>Klicka</a:t>
            </a:r>
            <a:r>
              <a:rPr lang="en-US" dirty="0"/>
              <a:t> </a:t>
            </a:r>
            <a:r>
              <a:rPr lang="en-US" dirty="0" err="1"/>
              <a:t>på</a:t>
            </a:r>
            <a:r>
              <a:rPr lang="en-US" dirty="0"/>
              <a:t> </a:t>
            </a:r>
            <a:r>
              <a:rPr lang="en-US" dirty="0" err="1"/>
              <a:t>ikonen</a:t>
            </a:r>
            <a:br>
              <a:rPr lang="en-US" dirty="0"/>
            </a:br>
            <a:br>
              <a:rPr lang="en-US" dirty="0"/>
            </a:b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bild</a:t>
            </a:r>
            <a:endParaRPr lang="en-US" dirty="0"/>
          </a:p>
        </p:txBody>
      </p:sp>
    </p:spTree>
    <p:extLst>
      <p:ext uri="{BB962C8B-B14F-4D97-AF65-F5344CB8AC3E}">
        <p14:creationId xmlns:p14="http://schemas.microsoft.com/office/powerpoint/2010/main" val="3217226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ernativ Rubrik + innehåll med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940800" y="1598400"/>
            <a:ext cx="6912000" cy="4262400"/>
          </a:xfrm>
          <a:prstGeom prst="rect">
            <a:avLst/>
          </a:prstGeom>
        </p:spPr>
        <p:txBody>
          <a:bodyPr/>
          <a:lstStyle>
            <a:lvl1pPr marL="353475" indent="-353475">
              <a:buClr>
                <a:schemeClr val="accent6"/>
              </a:buClr>
              <a:defRPr>
                <a:solidFill>
                  <a:schemeClr val="accent6"/>
                </a:solidFill>
              </a:defRPr>
            </a:lvl1pPr>
            <a:lvl2pPr>
              <a:buClr>
                <a:schemeClr val="accent6"/>
              </a:buClr>
              <a:defRPr>
                <a:solidFill>
                  <a:schemeClr val="accent6"/>
                </a:solidFill>
              </a:defRPr>
            </a:lvl2pPr>
            <a:lvl3pPr>
              <a:buClr>
                <a:schemeClr val="accent6"/>
              </a:buClr>
              <a:defRPr>
                <a:solidFill>
                  <a:schemeClr val="accent6"/>
                </a:solidFill>
              </a:defRPr>
            </a:lvl3pPr>
            <a:lvl4pPr>
              <a:buClr>
                <a:schemeClr val="accent6"/>
              </a:buClr>
              <a:defRPr>
                <a:solidFill>
                  <a:schemeClr val="accent6"/>
                </a:solidFill>
              </a:defRPr>
            </a:lvl4pPr>
            <a:lvl5pPr>
              <a:buClr>
                <a:schemeClr val="accent6"/>
              </a:buClr>
              <a:defRPr>
                <a:solidFill>
                  <a:schemeClr val="accent6"/>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9" name="Picture Placeholder 6"/>
          <p:cNvSpPr>
            <a:spLocks noGrp="1"/>
          </p:cNvSpPr>
          <p:nvPr>
            <p:ph type="pic" sz="quarter" idx="15" hasCustomPrompt="1"/>
          </p:nvPr>
        </p:nvSpPr>
        <p:spPr>
          <a:xfrm>
            <a:off x="8182165" y="1687232"/>
            <a:ext cx="3031067" cy="3993901"/>
          </a:xfrm>
          <a:solidFill>
            <a:srgbClr val="BFBFBF"/>
          </a:solidFill>
          <a:ln w="38100" cmpd="sng">
            <a:solidFill>
              <a:srgbClr val="FFFFFF"/>
            </a:solidFill>
            <a:miter lim="800000"/>
          </a:ln>
        </p:spPr>
        <p:txBody>
          <a:bodyPr anchor="ctr" anchorCtr="0">
            <a:normAutofit/>
          </a:bodyPr>
          <a:lstStyle>
            <a:lvl1pPr marL="0" indent="0" algn="ctr">
              <a:buNone/>
              <a:defRPr sz="1333">
                <a:solidFill>
                  <a:srgbClr val="00394D"/>
                </a:solidFill>
              </a:defRPr>
            </a:lvl1pPr>
          </a:lstStyle>
          <a:p>
            <a:r>
              <a:rPr lang="en-US" dirty="0" err="1"/>
              <a:t>Klicka</a:t>
            </a:r>
            <a:r>
              <a:rPr lang="en-US" dirty="0"/>
              <a:t> </a:t>
            </a:r>
            <a:r>
              <a:rPr lang="en-US" dirty="0" err="1"/>
              <a:t>på</a:t>
            </a:r>
            <a:r>
              <a:rPr lang="en-US" dirty="0"/>
              <a:t> </a:t>
            </a:r>
            <a:r>
              <a:rPr lang="en-US" dirty="0" err="1"/>
              <a:t>ikonen</a:t>
            </a:r>
            <a:br>
              <a:rPr lang="en-US" dirty="0"/>
            </a:br>
            <a:br>
              <a:rPr lang="en-US" dirty="0"/>
            </a:b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bild</a:t>
            </a:r>
            <a:endParaRPr lang="en-US" dirty="0"/>
          </a:p>
        </p:txBody>
      </p:sp>
    </p:spTree>
    <p:extLst>
      <p:ext uri="{BB962C8B-B14F-4D97-AF65-F5344CB8AC3E}">
        <p14:creationId xmlns:p14="http://schemas.microsoft.com/office/powerpoint/2010/main" val="3302851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 3 Bilder med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lvl1pPr>
          </a:lstStyle>
          <a:p>
            <a:r>
              <a:rPr lang="sv-SE"/>
              <a:t>Klicka här för att ändra format</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10" name="Text Placeholder 3"/>
          <p:cNvSpPr>
            <a:spLocks noGrp="1"/>
          </p:cNvSpPr>
          <p:nvPr>
            <p:ph type="body" sz="quarter" idx="21" hasCustomPrompt="1"/>
          </p:nvPr>
        </p:nvSpPr>
        <p:spPr>
          <a:xfrm>
            <a:off x="957549" y="5278631"/>
            <a:ext cx="3274239" cy="587184"/>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553594" algn="l"/>
              </a:tabLst>
              <a:defRPr sz="1200" b="0" baseline="0">
                <a:solidFill>
                  <a:srgbClr val="FFFFFF"/>
                </a:solidFill>
              </a:defRPr>
            </a:lvl1pPr>
            <a:lvl2pPr marL="990575" indent="-380990">
              <a:buFont typeface="Arial"/>
              <a:buChar char="•"/>
              <a:defRPr sz="3200" b="1">
                <a:solidFill>
                  <a:schemeClr val="bg1"/>
                </a:solidFill>
              </a:defRPr>
            </a:lvl2pPr>
            <a:lvl3pPr marL="1523962" indent="-304792">
              <a:buFont typeface="Arial"/>
              <a:buChar char="•"/>
              <a:defRPr sz="3200" b="1">
                <a:solidFill>
                  <a:schemeClr val="bg1"/>
                </a:solidFill>
              </a:defRPr>
            </a:lvl3pPr>
            <a:lvl4pPr marL="2133547" indent="-304792">
              <a:buFont typeface="Arial"/>
              <a:buChar char="•"/>
              <a:defRPr sz="3200" b="1">
                <a:solidFill>
                  <a:schemeClr val="bg1"/>
                </a:solidFill>
              </a:defRPr>
            </a:lvl4pPr>
            <a:lvl5pPr marL="2743131" indent="-304792">
              <a:buFont typeface="Arial"/>
              <a:buChar char="•"/>
              <a:defRPr sz="3200" b="1">
                <a:solidFill>
                  <a:schemeClr val="bg1"/>
                </a:solidFill>
              </a:defRPr>
            </a:lvl5pPr>
          </a:lstStyle>
          <a:p>
            <a:pPr lvl="0"/>
            <a:r>
              <a:rPr lang="sv-SE" dirty="0"/>
              <a:t>Bildtext</a:t>
            </a:r>
          </a:p>
        </p:txBody>
      </p:sp>
      <p:sp>
        <p:nvSpPr>
          <p:cNvPr id="11" name="Text Placeholder 3"/>
          <p:cNvSpPr>
            <a:spLocks noGrp="1"/>
          </p:cNvSpPr>
          <p:nvPr>
            <p:ph type="body" sz="quarter" idx="22" hasCustomPrompt="1"/>
          </p:nvPr>
        </p:nvSpPr>
        <p:spPr>
          <a:xfrm>
            <a:off x="4448898" y="5279457"/>
            <a:ext cx="3274239" cy="587184"/>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553594" algn="l"/>
              </a:tabLst>
              <a:defRPr sz="1200" b="0" baseline="0">
                <a:solidFill>
                  <a:srgbClr val="FFFFFF"/>
                </a:solidFill>
              </a:defRPr>
            </a:lvl1pPr>
            <a:lvl2pPr marL="990575" indent="-380990">
              <a:buFont typeface="Arial"/>
              <a:buChar char="•"/>
              <a:defRPr sz="3200" b="1">
                <a:solidFill>
                  <a:schemeClr val="bg1"/>
                </a:solidFill>
              </a:defRPr>
            </a:lvl2pPr>
            <a:lvl3pPr marL="1523962" indent="-304792">
              <a:buFont typeface="Arial"/>
              <a:buChar char="•"/>
              <a:defRPr sz="3200" b="1">
                <a:solidFill>
                  <a:schemeClr val="bg1"/>
                </a:solidFill>
              </a:defRPr>
            </a:lvl3pPr>
            <a:lvl4pPr marL="2133547" indent="-304792">
              <a:buFont typeface="Arial"/>
              <a:buChar char="•"/>
              <a:defRPr sz="3200" b="1">
                <a:solidFill>
                  <a:schemeClr val="bg1"/>
                </a:solidFill>
              </a:defRPr>
            </a:lvl4pPr>
            <a:lvl5pPr marL="2743131" indent="-304792">
              <a:buFont typeface="Arial"/>
              <a:buChar char="•"/>
              <a:defRPr sz="3200" b="1">
                <a:solidFill>
                  <a:schemeClr val="bg1"/>
                </a:solidFill>
              </a:defRPr>
            </a:lvl5pPr>
          </a:lstStyle>
          <a:p>
            <a:pPr lvl="0"/>
            <a:r>
              <a:rPr lang="sv-SE" dirty="0"/>
              <a:t>Bildtext</a:t>
            </a:r>
          </a:p>
        </p:txBody>
      </p:sp>
      <p:sp>
        <p:nvSpPr>
          <p:cNvPr id="12" name="Text Placeholder 3"/>
          <p:cNvSpPr>
            <a:spLocks noGrp="1"/>
          </p:cNvSpPr>
          <p:nvPr>
            <p:ph type="body" sz="quarter" idx="23" hasCustomPrompt="1"/>
          </p:nvPr>
        </p:nvSpPr>
        <p:spPr>
          <a:xfrm>
            <a:off x="7941979" y="5279948"/>
            <a:ext cx="3274239" cy="587184"/>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553594" algn="l"/>
              </a:tabLst>
              <a:defRPr sz="1200" b="0" baseline="0">
                <a:solidFill>
                  <a:srgbClr val="FFFFFF"/>
                </a:solidFill>
              </a:defRPr>
            </a:lvl1pPr>
            <a:lvl2pPr marL="990575" indent="-380990">
              <a:buFont typeface="Arial"/>
              <a:buChar char="•"/>
              <a:defRPr sz="3200" b="1">
                <a:solidFill>
                  <a:schemeClr val="bg1"/>
                </a:solidFill>
              </a:defRPr>
            </a:lvl2pPr>
            <a:lvl3pPr marL="1523962" indent="-304792">
              <a:buFont typeface="Arial"/>
              <a:buChar char="•"/>
              <a:defRPr sz="3200" b="1">
                <a:solidFill>
                  <a:schemeClr val="bg1"/>
                </a:solidFill>
              </a:defRPr>
            </a:lvl3pPr>
            <a:lvl4pPr marL="2133547" indent="-304792">
              <a:buFont typeface="Arial"/>
              <a:buChar char="•"/>
              <a:defRPr sz="3200" b="1">
                <a:solidFill>
                  <a:schemeClr val="bg1"/>
                </a:solidFill>
              </a:defRPr>
            </a:lvl4pPr>
            <a:lvl5pPr marL="2743131" indent="-304792">
              <a:buFont typeface="Arial"/>
              <a:buChar char="•"/>
              <a:defRPr sz="3200" b="1">
                <a:solidFill>
                  <a:schemeClr val="bg1"/>
                </a:solidFill>
              </a:defRPr>
            </a:lvl5pPr>
          </a:lstStyle>
          <a:p>
            <a:pPr lvl="0"/>
            <a:r>
              <a:rPr lang="sv-SE" dirty="0"/>
              <a:t>Bildtext</a:t>
            </a:r>
          </a:p>
        </p:txBody>
      </p:sp>
      <p:sp>
        <p:nvSpPr>
          <p:cNvPr id="13" name="Picture Placeholder 6"/>
          <p:cNvSpPr>
            <a:spLocks noGrp="1"/>
          </p:cNvSpPr>
          <p:nvPr>
            <p:ph type="pic" sz="quarter" idx="15" hasCustomPrompt="1"/>
          </p:nvPr>
        </p:nvSpPr>
        <p:spPr>
          <a:xfrm>
            <a:off x="7929033" y="1687231"/>
            <a:ext cx="3284199" cy="3414883"/>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smtClean="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
        <p:nvSpPr>
          <p:cNvPr id="14" name="Picture Placeholder 6"/>
          <p:cNvSpPr>
            <a:spLocks noGrp="1"/>
          </p:cNvSpPr>
          <p:nvPr>
            <p:ph type="pic" sz="quarter" idx="24" hasCustomPrompt="1"/>
          </p:nvPr>
        </p:nvSpPr>
        <p:spPr>
          <a:xfrm>
            <a:off x="4448898" y="1687231"/>
            <a:ext cx="3284199" cy="3414883"/>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
        <p:nvSpPr>
          <p:cNvPr id="15" name="Picture Placeholder 6"/>
          <p:cNvSpPr>
            <a:spLocks noGrp="1"/>
          </p:cNvSpPr>
          <p:nvPr>
            <p:ph type="pic" sz="quarter" idx="25" hasCustomPrompt="1"/>
          </p:nvPr>
        </p:nvSpPr>
        <p:spPr>
          <a:xfrm>
            <a:off x="958851" y="1672167"/>
            <a:ext cx="3284199" cy="3414883"/>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smtClean="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Tree>
    <p:extLst>
      <p:ext uri="{BB962C8B-B14F-4D97-AF65-F5344CB8AC3E}">
        <p14:creationId xmlns:p14="http://schemas.microsoft.com/office/powerpoint/2010/main" val="960638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40800" y="782400"/>
            <a:ext cx="10276800" cy="528000"/>
          </a:xfrm>
        </p:spPr>
        <p:txBody>
          <a:bodyPr/>
          <a:lstStyle>
            <a:lvl1pPr algn="l">
              <a:defRPr/>
            </a:lvl1pPr>
          </a:lstStyle>
          <a:p>
            <a:r>
              <a:rPr lang="sv-SE" dirty="0"/>
              <a:t>Klicka här för att ändra format</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9" name="Platshållare för text 4"/>
          <p:cNvSpPr>
            <a:spLocks noGrp="1"/>
          </p:cNvSpPr>
          <p:nvPr>
            <p:ph type="body" sz="quarter" idx="13"/>
          </p:nvPr>
        </p:nvSpPr>
        <p:spPr>
          <a:xfrm>
            <a:off x="7924800" y="1598400"/>
            <a:ext cx="3292800" cy="4262967"/>
          </a:xfrm>
        </p:spPr>
        <p:txBody>
          <a:bodyPr/>
          <a:lstStyle>
            <a:lvl1pPr marL="0" indent="0">
              <a:buNone/>
              <a:defRPr>
                <a:solidFill>
                  <a:schemeClr val="accent6"/>
                </a:solidFill>
              </a:defRPr>
            </a:lvl1pPr>
            <a:lvl2pPr marL="833946" indent="-342891">
              <a:defRPr>
                <a:solidFill>
                  <a:schemeClr val="accent6"/>
                </a:solidFill>
              </a:defRPr>
            </a:lvl2pPr>
            <a:lvl3pPr marL="1432948" indent="-330192">
              <a:defRPr/>
            </a:lvl3pPr>
            <a:lvl4pPr marL="1797006" indent="-203195">
              <a:defRPr/>
            </a:lvl4pPr>
            <a:lvl5pPr marL="2630952" indent="-317492">
              <a:defRPr/>
            </a:lvl5pPr>
          </a:lstStyle>
          <a:p>
            <a:pPr lvl="0"/>
            <a:r>
              <a:rPr lang="sv-SE" dirty="0"/>
              <a:t>Klicka här för att ändra format på bakgrundstexten</a:t>
            </a:r>
          </a:p>
          <a:p>
            <a:pPr lvl="1"/>
            <a:r>
              <a:rPr lang="sv-SE" dirty="0"/>
              <a:t>Nivå två</a:t>
            </a:r>
          </a:p>
        </p:txBody>
      </p:sp>
      <p:sp>
        <p:nvSpPr>
          <p:cNvPr id="10" name="Picture Placeholder 6"/>
          <p:cNvSpPr>
            <a:spLocks noGrp="1"/>
          </p:cNvSpPr>
          <p:nvPr>
            <p:ph type="pic" sz="quarter" idx="25" hasCustomPrompt="1"/>
          </p:nvPr>
        </p:nvSpPr>
        <p:spPr>
          <a:xfrm>
            <a:off x="958851" y="1672167"/>
            <a:ext cx="6764867" cy="3422651"/>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smtClean="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
        <p:nvSpPr>
          <p:cNvPr id="11" name="Text Placeholder 3"/>
          <p:cNvSpPr>
            <a:spLocks noGrp="1"/>
          </p:cNvSpPr>
          <p:nvPr>
            <p:ph type="body" sz="quarter" idx="21" hasCustomPrompt="1"/>
          </p:nvPr>
        </p:nvSpPr>
        <p:spPr>
          <a:xfrm>
            <a:off x="957549" y="5278631"/>
            <a:ext cx="6766169" cy="587184"/>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553594" algn="l"/>
              </a:tabLst>
              <a:defRPr sz="1200" b="0" baseline="0">
                <a:solidFill>
                  <a:srgbClr val="FFFFFF"/>
                </a:solidFill>
              </a:defRPr>
            </a:lvl1pPr>
            <a:lvl2pPr marL="990575" indent="-380990">
              <a:buFont typeface="Arial"/>
              <a:buChar char="•"/>
              <a:defRPr sz="3200" b="1">
                <a:solidFill>
                  <a:schemeClr val="bg1"/>
                </a:solidFill>
              </a:defRPr>
            </a:lvl2pPr>
            <a:lvl3pPr marL="1523962" indent="-304792">
              <a:buFont typeface="Arial"/>
              <a:buChar char="•"/>
              <a:defRPr sz="3200" b="1">
                <a:solidFill>
                  <a:schemeClr val="bg1"/>
                </a:solidFill>
              </a:defRPr>
            </a:lvl3pPr>
            <a:lvl4pPr marL="2133547" indent="-304792">
              <a:buFont typeface="Arial"/>
              <a:buChar char="•"/>
              <a:defRPr sz="3200" b="1">
                <a:solidFill>
                  <a:schemeClr val="bg1"/>
                </a:solidFill>
              </a:defRPr>
            </a:lvl4pPr>
            <a:lvl5pPr marL="2743131" indent="-304792">
              <a:buFont typeface="Arial"/>
              <a:buChar char="•"/>
              <a:defRPr sz="3200" b="1">
                <a:solidFill>
                  <a:schemeClr val="bg1"/>
                </a:solidFill>
              </a:defRPr>
            </a:lvl5pPr>
          </a:lstStyle>
          <a:p>
            <a:pPr lvl="0"/>
            <a:r>
              <a:rPr lang="sv-SE" dirty="0"/>
              <a:t>Bildtext</a:t>
            </a:r>
          </a:p>
        </p:txBody>
      </p:sp>
    </p:spTree>
    <p:extLst>
      <p:ext uri="{BB962C8B-B14F-4D97-AF65-F5344CB8AC3E}">
        <p14:creationId xmlns:p14="http://schemas.microsoft.com/office/powerpoint/2010/main" val="1184875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940800" y="782400"/>
            <a:ext cx="10276800" cy="528000"/>
          </a:xfrm>
        </p:spPr>
        <p:txBody>
          <a:bodyPr/>
          <a:lstStyle>
            <a:lvl1pPr algn="l">
              <a:defRPr/>
            </a:lvl1pPr>
          </a:lstStyle>
          <a:p>
            <a:r>
              <a:rPr lang="sv-SE" dirty="0"/>
              <a:t>Klicka här för att ändra format</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12" name="Picture Placeholder 6"/>
          <p:cNvSpPr>
            <a:spLocks noGrp="1"/>
          </p:cNvSpPr>
          <p:nvPr>
            <p:ph type="pic" sz="quarter" idx="25" hasCustomPrompt="1"/>
          </p:nvPr>
        </p:nvSpPr>
        <p:spPr>
          <a:xfrm>
            <a:off x="958850" y="1672167"/>
            <a:ext cx="10271249" cy="3803651"/>
          </a:xfrm>
          <a:solidFill>
            <a:srgbClr val="BFBFBF"/>
          </a:solidFill>
          <a:ln w="38100" cmpd="sng">
            <a:solidFill>
              <a:srgbClr val="FFFFFF"/>
            </a:solidFill>
            <a:miter lim="800000"/>
          </a:ln>
        </p:spPr>
        <p:txBody>
          <a:bodyPr vert="horz" lIns="0" tIns="45720" rIns="91440" bIns="45720" rtlCol="0" anchor="ctr" anchorCtr="0">
            <a:normAutofit/>
          </a:bodyPr>
          <a:lstStyle>
            <a:lvl1pPr marL="359824" indent="-359824" algn="ctr">
              <a:buNone/>
              <a:defRPr lang="sv-SE" sz="1333" noProof="0" dirty="0" smtClean="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Tree>
    <p:extLst>
      <p:ext uri="{BB962C8B-B14F-4D97-AF65-F5344CB8AC3E}">
        <p14:creationId xmlns:p14="http://schemas.microsoft.com/office/powerpoint/2010/main" val="376623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09158C-8CFF-8944-8B8E-C0B9BB65C94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6AE84CC-2F29-F442-B94B-260AB21B607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94323F9-E6FA-594E-BF9B-540870E8969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0921F0F-00A7-3C46-9605-48A7957E404D}"/>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6" name="Platshållare för sidfot 5">
            <a:extLst>
              <a:ext uri="{FF2B5EF4-FFF2-40B4-BE49-F238E27FC236}">
                <a16:creationId xmlns:a16="http://schemas.microsoft.com/office/drawing/2014/main" id="{37B260F4-8AF0-854C-A213-EC0462ED14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7E2D700-8466-F74A-9F77-A4307EDA959C}"/>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1942476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40800" y="782400"/>
            <a:ext cx="10276800" cy="528000"/>
          </a:xfrm>
        </p:spPr>
        <p:txBody>
          <a:bodyPr/>
          <a:lstStyle>
            <a:lvl1pPr algn="l">
              <a:defRPr/>
            </a:lvl1pPr>
          </a:lstStyle>
          <a:p>
            <a:r>
              <a:rPr lang="sv-SE" dirty="0"/>
              <a:t>Klicka här för att ändra format</a:t>
            </a:r>
          </a:p>
        </p:txBody>
      </p:sp>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Tree>
    <p:extLst>
      <p:ext uri="{BB962C8B-B14F-4D97-AF65-F5344CB8AC3E}">
        <p14:creationId xmlns:p14="http://schemas.microsoft.com/office/powerpoint/2010/main" val="1623865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Tree>
    <p:extLst>
      <p:ext uri="{BB962C8B-B14F-4D97-AF65-F5344CB8AC3E}">
        <p14:creationId xmlns:p14="http://schemas.microsoft.com/office/powerpoint/2010/main" val="1024603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kommen">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10" name="Title 1"/>
          <p:cNvSpPr>
            <a:spLocks noGrp="1"/>
          </p:cNvSpPr>
          <p:nvPr>
            <p:ph type="ctrTitle" hasCustomPrompt="1"/>
          </p:nvPr>
        </p:nvSpPr>
        <p:spPr>
          <a:xfrm>
            <a:off x="908551" y="1523295"/>
            <a:ext cx="10307667" cy="1941800"/>
          </a:xfrm>
          <a:noFill/>
        </p:spPr>
        <p:txBody>
          <a:bodyPr lIns="0" tIns="0" rIns="0" bIns="0" anchor="t" anchorCtr="0">
            <a:noAutofit/>
          </a:bodyPr>
          <a:lstStyle>
            <a:lvl1pPr algn="l">
              <a:lnSpc>
                <a:spcPct val="90000"/>
              </a:lnSpc>
              <a:defRPr sz="6667" b="1" baseline="0">
                <a:solidFill>
                  <a:schemeClr val="accent4"/>
                </a:solidFill>
              </a:defRPr>
            </a:lvl1pPr>
          </a:lstStyle>
          <a:p>
            <a:r>
              <a:rPr lang="sv-SE" noProof="0" dirty="0"/>
              <a:t>Klicka för att lägga till kapitelrubrik</a:t>
            </a:r>
          </a:p>
        </p:txBody>
      </p:sp>
      <p:sp>
        <p:nvSpPr>
          <p:cNvPr id="3" name="Platshållare för text 2"/>
          <p:cNvSpPr>
            <a:spLocks noGrp="1"/>
          </p:cNvSpPr>
          <p:nvPr>
            <p:ph type="body" sz="quarter" idx="12" hasCustomPrompt="1"/>
          </p:nvPr>
        </p:nvSpPr>
        <p:spPr>
          <a:xfrm>
            <a:off x="908051" y="3464985"/>
            <a:ext cx="10308167" cy="2000249"/>
          </a:xfrm>
        </p:spPr>
        <p:txBody>
          <a:bodyPr>
            <a:normAutofit/>
          </a:bodyPr>
          <a:lstStyle>
            <a:lvl1pPr marL="0" indent="0">
              <a:buNone/>
              <a:defRPr sz="3200"/>
            </a:lvl1pPr>
            <a:lvl2pPr marL="609585" indent="0">
              <a:buNone/>
              <a:defRPr/>
            </a:lvl2pPr>
            <a:lvl3pPr marL="1219170" indent="0">
              <a:buNone/>
              <a:defRPr/>
            </a:lvl3pPr>
            <a:lvl4pPr marL="1828754" indent="0">
              <a:buNone/>
              <a:defRPr/>
            </a:lvl4pPr>
            <a:lvl5pPr marL="2438339" indent="0">
              <a:buNone/>
              <a:defRPr/>
            </a:lvl5pPr>
          </a:lstStyle>
          <a:p>
            <a:pPr lvl="0"/>
            <a:r>
              <a:rPr lang="sv-SE" dirty="0"/>
              <a:t>Namn</a:t>
            </a:r>
            <a:br>
              <a:rPr lang="sv-SE" dirty="0"/>
            </a:br>
            <a:r>
              <a:rPr lang="sv-SE" dirty="0"/>
              <a:t>Titel</a:t>
            </a:r>
          </a:p>
        </p:txBody>
      </p:sp>
      <p:sp>
        <p:nvSpPr>
          <p:cNvPr id="11" name="Subtitle 2"/>
          <p:cNvSpPr>
            <a:spLocks noGrp="1"/>
          </p:cNvSpPr>
          <p:nvPr>
            <p:ph type="subTitle" idx="1" hasCustomPrompt="1"/>
          </p:nvPr>
        </p:nvSpPr>
        <p:spPr>
          <a:xfrm>
            <a:off x="936969" y="840785"/>
            <a:ext cx="10279249" cy="456000"/>
          </a:xfrm>
        </p:spPr>
        <p:txBody>
          <a:bodyPr lIns="0" tIns="0" rIns="0" bIns="0">
            <a:noAutofit/>
          </a:bodyPr>
          <a:lstStyle>
            <a:lvl1pPr marL="0" indent="0" algn="l">
              <a:buNone/>
              <a:defRPr sz="2133" b="0" i="0" baseline="0">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Klicka för att lägga till text</a:t>
            </a:r>
            <a:endParaRPr lang="en-US" dirty="0"/>
          </a:p>
        </p:txBody>
      </p:sp>
      <p:cxnSp>
        <p:nvCxnSpPr>
          <p:cNvPr id="13" name="Straight Connector 39"/>
          <p:cNvCxnSpPr/>
          <p:nvPr userDrawn="1"/>
        </p:nvCxnSpPr>
        <p:spPr>
          <a:xfrm>
            <a:off x="947997" y="1334341"/>
            <a:ext cx="10268073"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976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10" name="Title 1"/>
          <p:cNvSpPr>
            <a:spLocks noGrp="1"/>
          </p:cNvSpPr>
          <p:nvPr>
            <p:ph type="ctrTitle" hasCustomPrompt="1"/>
          </p:nvPr>
        </p:nvSpPr>
        <p:spPr>
          <a:xfrm>
            <a:off x="908551" y="1523295"/>
            <a:ext cx="10307667" cy="3441187"/>
          </a:xfrm>
          <a:noFill/>
        </p:spPr>
        <p:txBody>
          <a:bodyPr lIns="0" tIns="0" rIns="0" bIns="0" anchor="t" anchorCtr="0">
            <a:noAutofit/>
          </a:bodyPr>
          <a:lstStyle>
            <a:lvl1pPr algn="l">
              <a:lnSpc>
                <a:spcPct val="90000"/>
              </a:lnSpc>
              <a:defRPr sz="6667" b="1" baseline="0">
                <a:solidFill>
                  <a:srgbClr val="FFFFFF"/>
                </a:solidFill>
              </a:defRPr>
            </a:lvl1pPr>
          </a:lstStyle>
          <a:p>
            <a:r>
              <a:rPr lang="sv-SE" noProof="0" dirty="0"/>
              <a:t>Klicka för att lägga till kapitelrubrik</a:t>
            </a:r>
          </a:p>
        </p:txBody>
      </p:sp>
      <p:sp>
        <p:nvSpPr>
          <p:cNvPr id="11" name="Subtitle 2"/>
          <p:cNvSpPr>
            <a:spLocks noGrp="1"/>
          </p:cNvSpPr>
          <p:nvPr>
            <p:ph type="subTitle" idx="1" hasCustomPrompt="1"/>
          </p:nvPr>
        </p:nvSpPr>
        <p:spPr>
          <a:xfrm>
            <a:off x="936969" y="647888"/>
            <a:ext cx="10279249" cy="624000"/>
          </a:xfrm>
        </p:spPr>
        <p:txBody>
          <a:bodyPr lIns="0" tIns="0" rIns="0" bIns="0">
            <a:noAutofit/>
          </a:bodyPr>
          <a:lstStyle>
            <a:lvl1pPr marL="0" indent="0" algn="l">
              <a:buNone/>
              <a:defRPr sz="3200" b="0" i="0" baseline="0">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Klicka för att lägga till text</a:t>
            </a:r>
            <a:endParaRPr lang="en-US" dirty="0"/>
          </a:p>
        </p:txBody>
      </p:sp>
      <p:cxnSp>
        <p:nvCxnSpPr>
          <p:cNvPr id="13" name="Straight Connector 39"/>
          <p:cNvCxnSpPr/>
          <p:nvPr userDrawn="1"/>
        </p:nvCxnSpPr>
        <p:spPr>
          <a:xfrm>
            <a:off x="947997" y="1334341"/>
            <a:ext cx="10268073"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344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Alternativ Rubrik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845" y="1"/>
            <a:ext cx="12276772" cy="6907729"/>
          </a:xfrm>
          <a:prstGeom prst="rect">
            <a:avLst/>
          </a:prstGeom>
        </p:spPr>
      </p:pic>
      <p:sp>
        <p:nvSpPr>
          <p:cNvPr id="2" name="Rubrik 1"/>
          <p:cNvSpPr>
            <a:spLocks noGrp="1"/>
          </p:cNvSpPr>
          <p:nvPr>
            <p:ph type="ctrTitle"/>
          </p:nvPr>
        </p:nvSpPr>
        <p:spPr>
          <a:xfrm>
            <a:off x="907200" y="1521599"/>
            <a:ext cx="10305600" cy="3441600"/>
          </a:xfrm>
          <a:noFill/>
        </p:spPr>
        <p:txBody>
          <a:bodyPr vert="horz" lIns="0" tIns="0" rIns="0" bIns="0" rtlCol="0" anchor="t" anchorCtr="0">
            <a:noAutofit/>
          </a:bodyPr>
          <a:lstStyle>
            <a:lvl1pPr algn="l">
              <a:defRPr lang="sv-SE" sz="6667">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609585">
              <a:lnSpc>
                <a:spcPct val="90000"/>
              </a:lnSpc>
            </a:pPr>
            <a:r>
              <a:rPr lang="sv-SE" dirty="0"/>
              <a:t>Klicka här för att ändra format</a:t>
            </a:r>
          </a:p>
        </p:txBody>
      </p:sp>
      <p:sp>
        <p:nvSpPr>
          <p:cNvPr id="3" name="Underrubrik 2"/>
          <p:cNvSpPr>
            <a:spLocks noGrp="1"/>
          </p:cNvSpPr>
          <p:nvPr>
            <p:ph type="subTitle" idx="1"/>
          </p:nvPr>
        </p:nvSpPr>
        <p:spPr>
          <a:xfrm>
            <a:off x="926400" y="787200"/>
            <a:ext cx="10291200" cy="484800"/>
          </a:xfrm>
          <a:prstGeom prst="rect">
            <a:avLst/>
          </a:prstGeom>
        </p:spPr>
        <p:txBody>
          <a:bodyPr vert="horz" lIns="0" tIns="0" rIns="0" bIns="0" rtlCol="0">
            <a:normAutofit/>
          </a:bodyPr>
          <a:lstStyle>
            <a:lvl1pPr marL="359824" indent="-359824">
              <a:buNone/>
              <a:defRPr lang="sv-SE" sz="2133" i="0">
                <a:solidFill>
                  <a:srgbClr val="FFFFFF"/>
                </a:solidFill>
                <a:latin typeface="Arial"/>
                <a:cs typeface="Arial"/>
              </a:defRPr>
            </a:lvl1pPr>
          </a:lstStyle>
          <a:p>
            <a:pPr marL="0" lvl="0" indent="0" defTabSz="609585"/>
            <a:r>
              <a:rPr lang="sv-SE" dirty="0"/>
              <a:t>Klicka här för att ändra format på underrubrik i bakgrunden</a:t>
            </a:r>
          </a:p>
        </p:txBody>
      </p:sp>
      <p:cxnSp>
        <p:nvCxnSpPr>
          <p:cNvPr id="8" name="Straight Connector 39"/>
          <p:cNvCxnSpPr/>
          <p:nvPr userDrawn="1"/>
        </p:nvCxnSpPr>
        <p:spPr>
          <a:xfrm>
            <a:off x="947997" y="1334341"/>
            <a:ext cx="10268073"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082" y="5899424"/>
            <a:ext cx="2687237" cy="605965"/>
          </a:xfrm>
          <a:prstGeom prst="rect">
            <a:avLst/>
          </a:prstGeom>
        </p:spPr>
      </p:pic>
      <p:grpSp>
        <p:nvGrpSpPr>
          <p:cNvPr id="10" name="Group 43"/>
          <p:cNvGrpSpPr/>
          <p:nvPr userDrawn="1"/>
        </p:nvGrpSpPr>
        <p:grpSpPr>
          <a:xfrm>
            <a:off x="127202" y="6708972"/>
            <a:ext cx="11937597" cy="14864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1636" y="6076597"/>
            <a:ext cx="1728192" cy="266439"/>
          </a:xfrm>
          <a:prstGeom prst="rect">
            <a:avLst/>
          </a:prstGeom>
        </p:spPr>
      </p:pic>
    </p:spTree>
    <p:extLst>
      <p:ext uri="{BB962C8B-B14F-4D97-AF65-F5344CB8AC3E}">
        <p14:creationId xmlns:p14="http://schemas.microsoft.com/office/powerpoint/2010/main" val="2509648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073" y="0"/>
            <a:ext cx="12325229" cy="6907731"/>
          </a:xfrm>
          <a:prstGeom prst="rect">
            <a:avLst/>
          </a:prstGeom>
        </p:spPr>
      </p:pic>
      <p:sp>
        <p:nvSpPr>
          <p:cNvPr id="2" name="Rubrik 1"/>
          <p:cNvSpPr>
            <a:spLocks noGrp="1"/>
          </p:cNvSpPr>
          <p:nvPr>
            <p:ph type="ctrTitle"/>
          </p:nvPr>
        </p:nvSpPr>
        <p:spPr>
          <a:xfrm>
            <a:off x="907200" y="1521599"/>
            <a:ext cx="10305600" cy="3441600"/>
          </a:xfrm>
          <a:noFill/>
        </p:spPr>
        <p:txBody>
          <a:bodyPr vert="horz" lIns="0" tIns="0" rIns="0" bIns="0" rtlCol="0" anchor="t" anchorCtr="0">
            <a:noAutofit/>
          </a:bodyPr>
          <a:lstStyle>
            <a:lvl1pPr algn="l">
              <a:defRPr lang="sv-SE" sz="6667">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609585">
              <a:lnSpc>
                <a:spcPct val="90000"/>
              </a:lnSpc>
            </a:pPr>
            <a:r>
              <a:rPr lang="sv-SE" dirty="0"/>
              <a:t>Klicka här för att ändra format</a:t>
            </a:r>
          </a:p>
        </p:txBody>
      </p: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082" y="5899424"/>
            <a:ext cx="2687237" cy="605965"/>
          </a:xfrm>
          <a:prstGeom prst="rect">
            <a:avLst/>
          </a:prstGeom>
        </p:spPr>
      </p:pic>
      <p:grpSp>
        <p:nvGrpSpPr>
          <p:cNvPr id="10" name="Group 43"/>
          <p:cNvGrpSpPr/>
          <p:nvPr userDrawn="1"/>
        </p:nvGrpSpPr>
        <p:grpSpPr>
          <a:xfrm>
            <a:off x="127202" y="6708972"/>
            <a:ext cx="11937597" cy="14864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1636" y="6076597"/>
            <a:ext cx="1728192" cy="266439"/>
          </a:xfrm>
          <a:prstGeom prst="rect">
            <a:avLst/>
          </a:prstGeom>
        </p:spPr>
      </p:pic>
    </p:spTree>
    <p:extLst>
      <p:ext uri="{BB962C8B-B14F-4D97-AF65-F5344CB8AC3E}">
        <p14:creationId xmlns:p14="http://schemas.microsoft.com/office/powerpoint/2010/main" val="2375009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ternativ Slut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845" y="1"/>
            <a:ext cx="12276772" cy="6907729"/>
          </a:xfrm>
          <a:prstGeom prst="rect">
            <a:avLst/>
          </a:prstGeom>
        </p:spPr>
      </p:pic>
      <p:sp>
        <p:nvSpPr>
          <p:cNvPr id="2" name="Rubrik 1"/>
          <p:cNvSpPr>
            <a:spLocks noGrp="1"/>
          </p:cNvSpPr>
          <p:nvPr>
            <p:ph type="ctrTitle"/>
          </p:nvPr>
        </p:nvSpPr>
        <p:spPr>
          <a:xfrm>
            <a:off x="907200" y="1521599"/>
            <a:ext cx="10305600" cy="3441600"/>
          </a:xfrm>
          <a:noFill/>
        </p:spPr>
        <p:txBody>
          <a:bodyPr vert="horz" lIns="0" tIns="0" rIns="0" bIns="0" rtlCol="0" anchor="t" anchorCtr="0">
            <a:noAutofit/>
          </a:bodyPr>
          <a:lstStyle>
            <a:lvl1pPr algn="l">
              <a:defRPr lang="sv-SE" sz="6667">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609585">
              <a:lnSpc>
                <a:spcPct val="90000"/>
              </a:lnSpc>
            </a:pPr>
            <a:r>
              <a:rPr lang="sv-SE" dirty="0"/>
              <a:t>Klicka här för att ändra format</a:t>
            </a:r>
          </a:p>
        </p:txBody>
      </p: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082" y="5899424"/>
            <a:ext cx="2687237" cy="605965"/>
          </a:xfrm>
          <a:prstGeom prst="rect">
            <a:avLst/>
          </a:prstGeom>
        </p:spPr>
      </p:pic>
      <p:grpSp>
        <p:nvGrpSpPr>
          <p:cNvPr id="10" name="Group 43"/>
          <p:cNvGrpSpPr/>
          <p:nvPr userDrawn="1"/>
        </p:nvGrpSpPr>
        <p:grpSpPr>
          <a:xfrm>
            <a:off x="127202" y="6708972"/>
            <a:ext cx="11937597" cy="14864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1636" y="6076597"/>
            <a:ext cx="1728192" cy="266439"/>
          </a:xfrm>
          <a:prstGeom prst="rect">
            <a:avLst/>
          </a:prstGeom>
        </p:spPr>
      </p:pic>
    </p:spTree>
    <p:extLst>
      <p:ext uri="{BB962C8B-B14F-4D97-AF65-F5344CB8AC3E}">
        <p14:creationId xmlns:p14="http://schemas.microsoft.com/office/powerpoint/2010/main" val="2239301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7049" y="1010027"/>
            <a:ext cx="10972800" cy="1143000"/>
          </a:xfrm>
        </p:spPr>
        <p:txBody>
          <a:bodyPr lIns="0" tIns="0" rIns="0" bIns="0" anchor="t" anchorCtr="0">
            <a:noAutofit/>
          </a:bodyPr>
          <a:lstStyle>
            <a:lvl1pPr algn="l">
              <a:defRPr sz="1867"/>
            </a:lvl1pPr>
          </a:lstStyle>
          <a:p>
            <a:r>
              <a:rPr lang="sv-SE" dirty="0"/>
              <a:t>Click </a:t>
            </a:r>
            <a:r>
              <a:rPr lang="sv-SE" dirty="0" err="1"/>
              <a:t>to</a:t>
            </a:r>
            <a:r>
              <a:rPr lang="sv-SE" dirty="0"/>
              <a:t> </a:t>
            </a:r>
            <a:r>
              <a:rPr lang="sv-SE" dirty="0" err="1"/>
              <a:t>edit</a:t>
            </a:r>
            <a:r>
              <a:rPr lang="sv-SE" dirty="0"/>
              <a:t> Master </a:t>
            </a:r>
            <a:r>
              <a:rPr lang="sv-SE" dirty="0" err="1"/>
              <a:t>title</a:t>
            </a:r>
            <a:r>
              <a:rPr lang="sv-SE" dirty="0"/>
              <a:t> style</a:t>
            </a:r>
          </a:p>
        </p:txBody>
      </p:sp>
      <p:sp>
        <p:nvSpPr>
          <p:cNvPr id="8" name="Rectangle 7"/>
          <p:cNvSpPr/>
          <p:nvPr userDrawn="1"/>
        </p:nvSpPr>
        <p:spPr>
          <a:xfrm>
            <a:off x="0" y="-1"/>
            <a:ext cx="12192000" cy="74299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solidFill>
                <a:srgbClr val="F8F8F8"/>
              </a:solidFill>
            </a:endParaRPr>
          </a:p>
        </p:txBody>
      </p:sp>
      <p:sp>
        <p:nvSpPr>
          <p:cNvPr id="9" name="Rectangle 8"/>
          <p:cNvSpPr/>
          <p:nvPr userDrawn="1"/>
        </p:nvSpPr>
        <p:spPr>
          <a:xfrm>
            <a:off x="0" y="6115005"/>
            <a:ext cx="12192000" cy="74299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solidFill>
                <a:srgbClr val="F8F8F8"/>
              </a:solidFill>
            </a:endParaRPr>
          </a:p>
        </p:txBody>
      </p:sp>
    </p:spTree>
    <p:extLst>
      <p:ext uri="{BB962C8B-B14F-4D97-AF65-F5344CB8AC3E}">
        <p14:creationId xmlns:p14="http://schemas.microsoft.com/office/powerpoint/2010/main" val="3380992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Rectangle 6"/>
          <p:cNvSpPr/>
          <p:nvPr userDrawn="1"/>
        </p:nvSpPr>
        <p:spPr>
          <a:xfrm>
            <a:off x="0" y="-1"/>
            <a:ext cx="12192000" cy="74299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solidFill>
                <a:srgbClr val="F8F8F8"/>
              </a:solidFill>
            </a:endParaRPr>
          </a:p>
        </p:txBody>
      </p:sp>
      <p:sp>
        <p:nvSpPr>
          <p:cNvPr id="11" name="Picture Placeholder 2"/>
          <p:cNvSpPr>
            <a:spLocks noGrp="1"/>
          </p:cNvSpPr>
          <p:nvPr>
            <p:ph type="pic" idx="1"/>
          </p:nvPr>
        </p:nvSpPr>
        <p:spPr>
          <a:xfrm>
            <a:off x="0" y="742993"/>
            <a:ext cx="12192000" cy="5372011"/>
          </a:xfrm>
          <a:ln>
            <a:noFill/>
          </a:ln>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dirty="0"/>
          </a:p>
        </p:txBody>
      </p:sp>
      <p:sp>
        <p:nvSpPr>
          <p:cNvPr id="12" name="Rectangle 11"/>
          <p:cNvSpPr/>
          <p:nvPr userDrawn="1"/>
        </p:nvSpPr>
        <p:spPr>
          <a:xfrm>
            <a:off x="0" y="6115005"/>
            <a:ext cx="12192000" cy="74299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solidFill>
                <a:srgbClr val="F8F8F8"/>
              </a:solidFill>
            </a:endParaRPr>
          </a:p>
        </p:txBody>
      </p:sp>
    </p:spTree>
    <p:extLst>
      <p:ext uri="{BB962C8B-B14F-4D97-AF65-F5344CB8AC3E}">
        <p14:creationId xmlns:p14="http://schemas.microsoft.com/office/powerpoint/2010/main" val="1122421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lternativ Avsnittsrubrik">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a:lstStyle/>
          <a:p>
            <a:pPr defTabSz="609585">
              <a:spcBef>
                <a:spcPct val="0"/>
              </a:spcBef>
            </a:pPr>
            <a:endParaRPr lang="sv-SE" dirty="0"/>
          </a:p>
        </p:txBody>
      </p:sp>
      <p:sp>
        <p:nvSpPr>
          <p:cNvPr id="8" name="Platshållare för bildnummer 7"/>
          <p:cNvSpPr>
            <a:spLocks noGrp="1"/>
          </p:cNvSpPr>
          <p:nvPr>
            <p:ph type="sldNum" sz="quarter" idx="11"/>
          </p:nvPr>
        </p:nvSpPr>
        <p:spPr/>
        <p:txBody>
          <a:bodyPr/>
          <a:lstStyle/>
          <a:p>
            <a:pPr defTabSz="609585"/>
            <a:fld id="{D42979E0-7723-4711-BE79-E6A8ABD26BF8}" type="slidenum">
              <a:rPr lang="sv-SE" smtClean="0"/>
              <a:pPr defTabSz="609585"/>
              <a:t>‹#›</a:t>
            </a:fld>
            <a:endParaRPr lang="sv-SE" dirty="0"/>
          </a:p>
        </p:txBody>
      </p:sp>
      <p:sp>
        <p:nvSpPr>
          <p:cNvPr id="12" name="Rektangel 11"/>
          <p:cNvSpPr/>
          <p:nvPr userDrawn="1"/>
        </p:nvSpPr>
        <p:spPr>
          <a:xfrm>
            <a:off x="273601" y="288001"/>
            <a:ext cx="11639551" cy="575132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solidFill>
                <a:srgbClr val="FFF0F0"/>
              </a:solidFill>
            </a:endParaRPr>
          </a:p>
        </p:txBody>
      </p:sp>
      <p:sp>
        <p:nvSpPr>
          <p:cNvPr id="15" name="Title 1"/>
          <p:cNvSpPr>
            <a:spLocks noGrp="1"/>
          </p:cNvSpPr>
          <p:nvPr>
            <p:ph type="ctrTitle" hasCustomPrompt="1"/>
          </p:nvPr>
        </p:nvSpPr>
        <p:spPr>
          <a:xfrm>
            <a:off x="908551" y="1523295"/>
            <a:ext cx="10307667" cy="3441187"/>
          </a:xfrm>
          <a:noFill/>
        </p:spPr>
        <p:txBody>
          <a:bodyPr lIns="0" tIns="0" rIns="0" bIns="0" anchor="t" anchorCtr="0">
            <a:noAutofit/>
          </a:bodyPr>
          <a:lstStyle>
            <a:lvl1pPr algn="l">
              <a:lnSpc>
                <a:spcPct val="90000"/>
              </a:lnSpc>
              <a:defRPr sz="6667" b="1" baseline="0">
                <a:solidFill>
                  <a:srgbClr val="3C4650"/>
                </a:solidFill>
              </a:defRPr>
            </a:lvl1pPr>
          </a:lstStyle>
          <a:p>
            <a:r>
              <a:rPr lang="sv-SE" noProof="0" dirty="0"/>
              <a:t>Klicka för att lägga till kapitelrubrik</a:t>
            </a:r>
            <a:endParaRPr lang="en-US" dirty="0"/>
          </a:p>
        </p:txBody>
      </p:sp>
      <p:sp>
        <p:nvSpPr>
          <p:cNvPr id="16" name="Subtitle 2"/>
          <p:cNvSpPr>
            <a:spLocks noGrp="1"/>
          </p:cNvSpPr>
          <p:nvPr>
            <p:ph type="subTitle" idx="1" hasCustomPrompt="1"/>
          </p:nvPr>
        </p:nvSpPr>
        <p:spPr>
          <a:xfrm>
            <a:off x="936969" y="647888"/>
            <a:ext cx="10279249" cy="624000"/>
          </a:xfrm>
        </p:spPr>
        <p:txBody>
          <a:bodyPr lIns="0" tIns="0" rIns="0" bIns="0">
            <a:noAutofit/>
          </a:bodyPr>
          <a:lstStyle>
            <a:lvl1pPr marL="0" indent="0" algn="l">
              <a:buNone/>
              <a:defRPr sz="3200" b="0" i="0">
                <a:solidFill>
                  <a:srgbClr val="3C4650"/>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Klicka för att lägga till text</a:t>
            </a:r>
            <a:endParaRPr lang="en-US" dirty="0"/>
          </a:p>
        </p:txBody>
      </p:sp>
      <p:cxnSp>
        <p:nvCxnSpPr>
          <p:cNvPr id="14" name="Straight Connector 39"/>
          <p:cNvCxnSpPr/>
          <p:nvPr userDrawn="1"/>
        </p:nvCxnSpPr>
        <p:spPr>
          <a:xfrm>
            <a:off x="947997" y="1334341"/>
            <a:ext cx="10268073" cy="0"/>
          </a:xfrm>
          <a:prstGeom prst="line">
            <a:avLst/>
          </a:prstGeom>
          <a:ln w="5397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9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A7031-D79A-4D47-8F9E-3FF8BD2ABA9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07AD49-34C2-8E4C-906E-03A859230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BDE9B4C-0206-BF48-98F8-B2A9716550C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47609D3-984F-8645-B4AB-0B28DC6BD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4F7509E-5B9B-4F41-915C-19E93F11A77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07A72EC-D071-1D43-9864-E7020BBA517F}"/>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8" name="Platshållare för sidfot 7">
            <a:extLst>
              <a:ext uri="{FF2B5EF4-FFF2-40B4-BE49-F238E27FC236}">
                <a16:creationId xmlns:a16="http://schemas.microsoft.com/office/drawing/2014/main" id="{0E951AB1-D82E-2A4D-8CD3-D03971E0163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9C5D61A-6C2E-C74E-861A-1B1D9D363DFE}"/>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91104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C5B965-5F95-4649-B9CC-6AC3B98B51F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C49F06B-F4B1-1E4A-82FC-B571D8F38EC9}"/>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4" name="Platshållare för sidfot 3">
            <a:extLst>
              <a:ext uri="{FF2B5EF4-FFF2-40B4-BE49-F238E27FC236}">
                <a16:creationId xmlns:a16="http://schemas.microsoft.com/office/drawing/2014/main" id="{4CFA4CA0-42F0-1E4D-8638-939B7498F56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0AC8183-1F3D-CE48-8E4A-BD92AC783936}"/>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390140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4243169-B235-A147-9590-DD23C14BD803}"/>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3" name="Platshållare för sidfot 2">
            <a:extLst>
              <a:ext uri="{FF2B5EF4-FFF2-40B4-BE49-F238E27FC236}">
                <a16:creationId xmlns:a16="http://schemas.microsoft.com/office/drawing/2014/main" id="{550BD045-6B33-0747-BEE1-07B7B6B1BF7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3D7A08A-ECE3-9741-B198-A746F4FC9491}"/>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218825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3A348B-9250-624B-8F1C-8DB9E7C873B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6925AB8-0411-8A42-822E-EDE0FD722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480BFD0-9D27-C44F-971C-B5733030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36B5868-512A-1742-B165-CAEBDBF7889E}"/>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6" name="Platshållare för sidfot 5">
            <a:extLst>
              <a:ext uri="{FF2B5EF4-FFF2-40B4-BE49-F238E27FC236}">
                <a16:creationId xmlns:a16="http://schemas.microsoft.com/office/drawing/2014/main" id="{3BE2C34D-2279-C54E-8A8A-FFC7AB2E654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BC16C8-3DD6-1A49-A637-E54782C8F9BB}"/>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426943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A57F87-82B7-D141-89DE-14F4A3CC177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9C06532-036B-154D-8090-1A0D2C295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966349C-46AF-4B41-93B3-F6C3164C7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E15368F-8932-0F4D-A136-2619DED0C9F0}"/>
              </a:ext>
            </a:extLst>
          </p:cNvPr>
          <p:cNvSpPr>
            <a:spLocks noGrp="1"/>
          </p:cNvSpPr>
          <p:nvPr>
            <p:ph type="dt" sz="half" idx="10"/>
          </p:nvPr>
        </p:nvSpPr>
        <p:spPr/>
        <p:txBody>
          <a:bodyPr/>
          <a:lstStyle/>
          <a:p>
            <a:fld id="{9C7D938B-9D05-A74D-AEC5-3991C0B13C9F}" type="datetimeFigureOut">
              <a:rPr lang="sv-SE" smtClean="0"/>
              <a:t>2021-12-08</a:t>
            </a:fld>
            <a:endParaRPr lang="sv-SE"/>
          </a:p>
        </p:txBody>
      </p:sp>
      <p:sp>
        <p:nvSpPr>
          <p:cNvPr id="6" name="Platshållare för sidfot 5">
            <a:extLst>
              <a:ext uri="{FF2B5EF4-FFF2-40B4-BE49-F238E27FC236}">
                <a16:creationId xmlns:a16="http://schemas.microsoft.com/office/drawing/2014/main" id="{43ECBA80-9528-0C43-B16F-2B69FB8B009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85F37B-E62D-C24A-BB13-442FA33D6F5E}"/>
              </a:ext>
            </a:extLst>
          </p:cNvPr>
          <p:cNvSpPr>
            <a:spLocks noGrp="1"/>
          </p:cNvSpPr>
          <p:nvPr>
            <p:ph type="sldNum" sz="quarter" idx="12"/>
          </p:nvPr>
        </p:nvSpPr>
        <p:spPr/>
        <p:txBody>
          <a:bodyPr/>
          <a:lstStyle/>
          <a:p>
            <a:fld id="{32D9C57E-775C-A64B-89D0-CE12DEAB85ED}" type="slidenum">
              <a:rPr lang="sv-SE" smtClean="0"/>
              <a:t>‹#›</a:t>
            </a:fld>
            <a:endParaRPr lang="sv-SE"/>
          </a:p>
        </p:txBody>
      </p:sp>
    </p:spTree>
    <p:extLst>
      <p:ext uri="{BB962C8B-B14F-4D97-AF65-F5344CB8AC3E}">
        <p14:creationId xmlns:p14="http://schemas.microsoft.com/office/powerpoint/2010/main" val="85553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1.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B9A8DF-2DAF-0746-88B6-66CF0AEC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B13ED31-FEC9-DA4B-B620-438F9CA00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C6064D-ED2F-A341-AEFE-F38424860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D938B-9D05-A74D-AEC5-3991C0B13C9F}" type="datetimeFigureOut">
              <a:rPr lang="sv-SE" smtClean="0"/>
              <a:t>2021-12-08</a:t>
            </a:fld>
            <a:endParaRPr lang="sv-SE"/>
          </a:p>
        </p:txBody>
      </p:sp>
      <p:sp>
        <p:nvSpPr>
          <p:cNvPr id="5" name="Platshållare för sidfot 4">
            <a:extLst>
              <a:ext uri="{FF2B5EF4-FFF2-40B4-BE49-F238E27FC236}">
                <a16:creationId xmlns:a16="http://schemas.microsoft.com/office/drawing/2014/main" id="{61B957A3-ADA6-DF44-968E-8BE24D017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1557A7C-7C41-E446-B06D-50F937814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9C57E-775C-A64B-89D0-CE12DEAB85ED}" type="slidenum">
              <a:rPr lang="sv-SE" smtClean="0"/>
              <a:t>‹#›</a:t>
            </a:fld>
            <a:endParaRPr lang="sv-SE"/>
          </a:p>
        </p:txBody>
      </p:sp>
    </p:spTree>
    <p:extLst>
      <p:ext uri="{BB962C8B-B14F-4D97-AF65-F5344CB8AC3E}">
        <p14:creationId xmlns:p14="http://schemas.microsoft.com/office/powerpoint/2010/main" val="57240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40800" y="782400"/>
            <a:ext cx="10276800" cy="528000"/>
          </a:xfrm>
          <a:prstGeom prst="rect">
            <a:avLst/>
          </a:prstGeom>
        </p:spPr>
        <p:txBody>
          <a:bodyPr vert="horz" lIns="0" tIns="0" rIns="0" bIns="0" rtlCol="0">
            <a:noAutofit/>
          </a:bodyPr>
          <a:lstStyle/>
          <a:p>
            <a:pPr lvl="0" algn="l" defTabSz="609585" rtl="0"/>
            <a:r>
              <a:rPr lang="en-GB"/>
              <a:t>Klicka här för att ändra format</a:t>
            </a:r>
          </a:p>
        </p:txBody>
      </p:sp>
      <p:sp>
        <p:nvSpPr>
          <p:cNvPr id="5" name="Platshållare för sidfot 4"/>
          <p:cNvSpPr>
            <a:spLocks noGrp="1"/>
          </p:cNvSpPr>
          <p:nvPr>
            <p:ph type="ftr" sz="quarter" idx="3"/>
          </p:nvPr>
        </p:nvSpPr>
        <p:spPr>
          <a:xfrm>
            <a:off x="950400" y="6187200"/>
            <a:ext cx="4113600" cy="365125"/>
          </a:xfrm>
          <a:prstGeom prst="rect">
            <a:avLst/>
          </a:prstGeom>
          <a:noFill/>
        </p:spPr>
        <p:txBody>
          <a:bodyPr lIns="0" tIns="0" rIns="0" bIns="0" rtlCol="0" anchor="ctr" anchorCtr="0">
            <a:noAutofit/>
          </a:bodyPr>
          <a:lstStyle>
            <a:lvl1pPr>
              <a:defRPr lang="sv-SE" sz="1600" b="0" baseline="0">
                <a:solidFill>
                  <a:srgbClr val="19AAEB"/>
                </a:solidFill>
                <a:latin typeface="Arial (Brödtext)"/>
                <a:ea typeface="+mj-ea"/>
                <a:cs typeface="Arial (Brödtext)"/>
              </a:defRPr>
            </a:lvl1pPr>
          </a:lstStyle>
          <a:p>
            <a:pPr defTabSz="609585">
              <a:spcBef>
                <a:spcPct val="0"/>
              </a:spcBef>
            </a:pPr>
            <a:endParaRPr lang="sv-SE" dirty="0"/>
          </a:p>
        </p:txBody>
      </p:sp>
      <p:sp>
        <p:nvSpPr>
          <p:cNvPr id="6" name="Platshållare för bildnummer 5"/>
          <p:cNvSpPr>
            <a:spLocks noGrp="1"/>
          </p:cNvSpPr>
          <p:nvPr>
            <p:ph type="sldNum" sz="quarter" idx="4"/>
          </p:nvPr>
        </p:nvSpPr>
        <p:spPr>
          <a:xfrm>
            <a:off x="187199" y="6187200"/>
            <a:ext cx="755775" cy="364800"/>
          </a:xfrm>
          <a:prstGeom prst="rect">
            <a:avLst/>
          </a:prstGeom>
        </p:spPr>
        <p:txBody>
          <a:bodyPr vert="horz" lIns="91440" tIns="45720" rIns="91440" bIns="45720" rtlCol="0" anchor="ctr"/>
          <a:lstStyle>
            <a:lvl1pPr>
              <a:defRPr lang="sv-SE" sz="1600" smtClean="0">
                <a:solidFill>
                  <a:srgbClr val="19AAEB"/>
                </a:solidFill>
              </a:defRPr>
            </a:lvl1pPr>
          </a:lstStyle>
          <a:p>
            <a:pPr defTabSz="609585"/>
            <a:fld id="{D42979E0-7723-4711-BE79-E6A8ABD26BF8}" type="slidenum">
              <a:rPr lang="sv-SE" smtClean="0"/>
              <a:pPr defTabSz="609585"/>
              <a:t>‹#›</a:t>
            </a:fld>
            <a:endParaRPr lang="sv-SE" dirty="0"/>
          </a:p>
        </p:txBody>
      </p:sp>
      <p:grpSp>
        <p:nvGrpSpPr>
          <p:cNvPr id="7" name="Group 43"/>
          <p:cNvGrpSpPr/>
          <p:nvPr userDrawn="1"/>
        </p:nvGrpSpPr>
        <p:grpSpPr>
          <a:xfrm>
            <a:off x="127202" y="6708972"/>
            <a:ext cx="11937597" cy="148641"/>
            <a:chOff x="117776" y="5031728"/>
            <a:chExt cx="8953198" cy="111481"/>
          </a:xfrm>
          <a:solidFill>
            <a:srgbClr val="19AAEB"/>
          </a:solidFill>
        </p:grpSpPr>
        <p:sp>
          <p:nvSpPr>
            <p:cNvPr id="8"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9"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0"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1"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2"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3"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4"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5"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6"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7"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8"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19"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0"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1"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2"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3"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4"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5"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6"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7"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8"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29"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0"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1"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2"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3"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4"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sp>
          <p:nvSpPr>
            <p:cNvPr id="35"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2400"/>
            </a:p>
          </p:txBody>
        </p:sp>
      </p:grpSp>
      <p:pic>
        <p:nvPicPr>
          <p:cNvPr id="36" name="Picture 38" descr="V_logo_fak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107064" y="6173424"/>
            <a:ext cx="1783577" cy="402192"/>
          </a:xfrm>
          <a:prstGeom prst="rect">
            <a:avLst/>
          </a:prstGeom>
        </p:spPr>
      </p:pic>
      <p:sp>
        <p:nvSpPr>
          <p:cNvPr id="37" name="Platshållare för text 36"/>
          <p:cNvSpPr>
            <a:spLocks noGrp="1"/>
          </p:cNvSpPr>
          <p:nvPr>
            <p:ph type="body" idx="1"/>
          </p:nvPr>
        </p:nvSpPr>
        <p:spPr>
          <a:xfrm>
            <a:off x="940800" y="1600201"/>
            <a:ext cx="10660800" cy="4525433"/>
          </a:xfrm>
          <a:prstGeom prst="rect">
            <a:avLst/>
          </a:prstGeom>
        </p:spPr>
        <p:txBody>
          <a:bodyPr vert="horz" lIns="0" tIns="45720" rIns="91440" bIns="45720" rtlCol="0">
            <a:normAutofit/>
          </a:body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Tree>
    <p:extLst>
      <p:ext uri="{BB962C8B-B14F-4D97-AF65-F5344CB8AC3E}">
        <p14:creationId xmlns:p14="http://schemas.microsoft.com/office/powerpoint/2010/main" val="1772244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219170" rtl="0" eaLnBrk="1" latinLnBrk="0" hangingPunct="1">
        <a:spcBef>
          <a:spcPct val="0"/>
        </a:spcBef>
        <a:buNone/>
        <a:defRPr lang="sv-SE" sz="3200" b="1" kern="1200" baseline="0" noProof="0" dirty="0">
          <a:solidFill>
            <a:schemeClr val="accent4"/>
          </a:solidFill>
          <a:latin typeface="+mn-lt"/>
          <a:ea typeface="+mn-ea"/>
          <a:cs typeface="+mn-cs"/>
        </a:defRPr>
      </a:lvl1pPr>
    </p:titleStyle>
    <p:bodyStyle>
      <a:lvl1pPr marL="359824" indent="-359824" algn="l" defTabSz="1219170" rtl="0" eaLnBrk="1" latinLnBrk="0" hangingPunct="1">
        <a:spcBef>
          <a:spcPts val="2400"/>
        </a:spcBef>
        <a:buClr>
          <a:schemeClr val="accent4"/>
        </a:buClr>
        <a:buSzPct val="100000"/>
        <a:buFont typeface="Arial" panose="020B0604020202020204" pitchFamily="34" charset="0"/>
        <a:buChar char="●"/>
        <a:defRPr lang="sv-SE" sz="2400" b="0" kern="1200" baseline="0" noProof="0" smtClean="0">
          <a:solidFill>
            <a:schemeClr val="tx2"/>
          </a:solidFill>
          <a:latin typeface="+mn-lt"/>
          <a:ea typeface="+mn-ea"/>
          <a:cs typeface="+mn-cs"/>
        </a:defRPr>
      </a:lvl1pPr>
      <a:lvl2pPr marL="952476" indent="-342891" algn="l" defTabSz="1219170" rtl="0" eaLnBrk="1" latinLnBrk="0" hangingPunct="1">
        <a:spcBef>
          <a:spcPct val="20000"/>
        </a:spcBef>
        <a:buClr>
          <a:schemeClr val="accent4"/>
        </a:buClr>
        <a:buFont typeface="Arial" panose="020B0604020202020204" pitchFamily="34" charset="0"/>
        <a:buChar char="–"/>
        <a:defRPr lang="sv-SE" sz="2400" b="0" i="0" kern="1200" noProof="0" dirty="0" smtClean="0">
          <a:solidFill>
            <a:schemeClr val="tx2"/>
          </a:solidFill>
          <a:latin typeface="+mn-lt"/>
          <a:ea typeface="+mn-ea"/>
          <a:cs typeface="+mn-cs"/>
        </a:defRPr>
      </a:lvl2pPr>
      <a:lvl3pPr marL="1549361" indent="-330192" algn="l" defTabSz="1219170" rtl="0" eaLnBrk="1" latinLnBrk="0" hangingPunct="1">
        <a:spcBef>
          <a:spcPct val="20000"/>
        </a:spcBef>
        <a:buClr>
          <a:schemeClr val="accent4"/>
        </a:buClr>
        <a:buFont typeface="Arial" panose="020B0604020202020204" pitchFamily="34" charset="0"/>
        <a:buChar char="•"/>
        <a:tabLst/>
        <a:defRPr lang="sv-SE" sz="2400" b="0" i="0" kern="1200" noProof="0" dirty="0" smtClean="0">
          <a:solidFill>
            <a:schemeClr val="tx2"/>
          </a:solidFill>
          <a:latin typeface="+mn-lt"/>
          <a:ea typeface="+mn-ea"/>
          <a:cs typeface="+mn-cs"/>
        </a:defRPr>
      </a:lvl3pPr>
      <a:lvl4pPr marL="2031949" indent="-203195" algn="l" defTabSz="1219170" rtl="0" eaLnBrk="1" latinLnBrk="0" hangingPunct="1">
        <a:spcBef>
          <a:spcPct val="20000"/>
        </a:spcBef>
        <a:buClr>
          <a:schemeClr val="accent4"/>
        </a:buClr>
        <a:buFont typeface="Calibri" panose="020F0502020204030204" pitchFamily="34" charset="0"/>
        <a:buChar char="̶"/>
        <a:defRPr lang="sv-SE" sz="2400" b="0" i="0" kern="1200" noProof="0" dirty="0" smtClean="0">
          <a:solidFill>
            <a:schemeClr val="tx2"/>
          </a:solidFill>
          <a:latin typeface="+mn-lt"/>
          <a:ea typeface="+mn-ea"/>
          <a:cs typeface="+mn-cs"/>
        </a:defRPr>
      </a:lvl4pPr>
      <a:lvl5pPr marL="2755831" indent="-317492" algn="l" defTabSz="1219170" rtl="0" eaLnBrk="1" latinLnBrk="0" hangingPunct="1">
        <a:spcBef>
          <a:spcPct val="20000"/>
        </a:spcBef>
        <a:buClr>
          <a:schemeClr val="accent4"/>
        </a:buClr>
        <a:buFont typeface="Arial" panose="020B0604020202020204" pitchFamily="34" charset="0"/>
        <a:buChar char="•"/>
        <a:defRPr lang="sv-SE" sz="2400" b="0" i="0" kern="1200" noProof="0" dirty="0">
          <a:solidFill>
            <a:schemeClr val="tx2"/>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40800" y="782400"/>
            <a:ext cx="10276800" cy="528000"/>
          </a:xfrm>
          <a:prstGeom prst="rect">
            <a:avLst/>
          </a:prstGeom>
        </p:spPr>
        <p:txBody>
          <a:bodyPr vert="horz" lIns="0" tIns="0" rIns="0" bIns="0" rtlCol="0">
            <a:noAutofit/>
          </a:bodyPr>
          <a:lstStyle/>
          <a:p>
            <a:pPr lvl="0" algn="l" defTabSz="609585"/>
            <a:r>
              <a:rPr lang="sv-SE" dirty="0"/>
              <a:t>Klicka här för att ändra format</a:t>
            </a:r>
          </a:p>
        </p:txBody>
      </p:sp>
      <p:sp>
        <p:nvSpPr>
          <p:cNvPr id="5" name="Platshållare för sidfot 4"/>
          <p:cNvSpPr>
            <a:spLocks noGrp="1"/>
          </p:cNvSpPr>
          <p:nvPr>
            <p:ph type="ftr" sz="quarter" idx="3"/>
          </p:nvPr>
        </p:nvSpPr>
        <p:spPr>
          <a:xfrm>
            <a:off x="950400" y="6187200"/>
            <a:ext cx="4113600" cy="365125"/>
          </a:xfrm>
          <a:prstGeom prst="rect">
            <a:avLst/>
          </a:prstGeom>
          <a:noFill/>
        </p:spPr>
        <p:txBody>
          <a:bodyPr lIns="0" tIns="0" rIns="0" bIns="0" anchor="ctr" anchorCtr="0">
            <a:noAutofit/>
          </a:bodyPr>
          <a:lstStyle>
            <a:lvl1pPr>
              <a:defRPr lang="sv-SE" sz="1600" b="0" baseline="0">
                <a:solidFill>
                  <a:srgbClr val="19AAEB"/>
                </a:solidFill>
                <a:latin typeface="Arial (Brödtext)"/>
                <a:ea typeface="+mj-ea"/>
                <a:cs typeface="Arial (Brödtext)"/>
              </a:defRPr>
            </a:lvl1pPr>
          </a:lstStyle>
          <a:p>
            <a:pPr defTabSz="609585">
              <a:spcBef>
                <a:spcPct val="0"/>
              </a:spcBef>
            </a:pPr>
            <a:endParaRPr lang="sv-SE" dirty="0"/>
          </a:p>
        </p:txBody>
      </p:sp>
      <p:sp>
        <p:nvSpPr>
          <p:cNvPr id="6" name="Platshållare för bildnummer 5"/>
          <p:cNvSpPr>
            <a:spLocks noGrp="1"/>
          </p:cNvSpPr>
          <p:nvPr>
            <p:ph type="sldNum" sz="quarter" idx="4"/>
          </p:nvPr>
        </p:nvSpPr>
        <p:spPr>
          <a:xfrm>
            <a:off x="187199" y="6187200"/>
            <a:ext cx="755775" cy="364800"/>
          </a:xfrm>
          <a:prstGeom prst="rect">
            <a:avLst/>
          </a:prstGeom>
        </p:spPr>
        <p:txBody>
          <a:bodyPr vert="horz" lIns="91440" tIns="45720" rIns="91440" bIns="45720" rtlCol="0" anchor="ctr"/>
          <a:lstStyle>
            <a:lvl1pPr>
              <a:defRPr lang="sv-SE" sz="1600" smtClean="0">
                <a:solidFill>
                  <a:srgbClr val="19AAEB"/>
                </a:solidFill>
              </a:defRPr>
            </a:lvl1pPr>
          </a:lstStyle>
          <a:p>
            <a:pPr defTabSz="609585"/>
            <a:fld id="{D42979E0-7723-4711-BE79-E6A8ABD26BF8}" type="slidenum">
              <a:rPr lang="sv-SE" smtClean="0"/>
              <a:pPr defTabSz="609585"/>
              <a:t>‹#›</a:t>
            </a:fld>
            <a:endParaRPr lang="sv-SE" dirty="0"/>
          </a:p>
        </p:txBody>
      </p:sp>
      <p:grpSp>
        <p:nvGrpSpPr>
          <p:cNvPr id="7" name="Group 43"/>
          <p:cNvGrpSpPr/>
          <p:nvPr userDrawn="1"/>
        </p:nvGrpSpPr>
        <p:grpSpPr>
          <a:xfrm>
            <a:off x="127202" y="6708972"/>
            <a:ext cx="11937597" cy="148641"/>
            <a:chOff x="117776" y="5031728"/>
            <a:chExt cx="8953198" cy="111481"/>
          </a:xfrm>
          <a:solidFill>
            <a:srgbClr val="19AAEB"/>
          </a:solidFill>
        </p:grpSpPr>
        <p:sp>
          <p:nvSpPr>
            <p:cNvPr id="8"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9"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0"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1"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2"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3"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4"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5"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6"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7"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8"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19"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0"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1"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2"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3"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4"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5"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6"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7"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8"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29"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0"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1"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2"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3"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4"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sp>
          <p:nvSpPr>
            <p:cNvPr id="35"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8F8F8"/>
                </a:solidFill>
              </a:endParaRPr>
            </a:p>
          </p:txBody>
        </p:sp>
      </p:grpSp>
      <p:pic>
        <p:nvPicPr>
          <p:cNvPr id="36" name="Picture 38" descr="V_logo_fake.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107064" y="6173424"/>
            <a:ext cx="1783577" cy="402192"/>
          </a:xfrm>
          <a:prstGeom prst="rect">
            <a:avLst/>
          </a:prstGeom>
        </p:spPr>
      </p:pic>
      <p:sp>
        <p:nvSpPr>
          <p:cNvPr id="37" name="Platshållare för text 36"/>
          <p:cNvSpPr>
            <a:spLocks noGrp="1"/>
          </p:cNvSpPr>
          <p:nvPr>
            <p:ph type="body" idx="1"/>
          </p:nvPr>
        </p:nvSpPr>
        <p:spPr>
          <a:xfrm>
            <a:off x="940800" y="1600201"/>
            <a:ext cx="10660800" cy="4525433"/>
          </a:xfrm>
          <a:prstGeom prst="rect">
            <a:avLst/>
          </a:prstGeom>
        </p:spPr>
        <p:txBody>
          <a:bodyPr vert="horz" lIns="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482078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txStyles>
    <p:titleStyle>
      <a:lvl1pPr algn="ctr" defTabSz="1219170" rtl="0" eaLnBrk="1" latinLnBrk="0" hangingPunct="1">
        <a:spcBef>
          <a:spcPct val="0"/>
        </a:spcBef>
        <a:buNone/>
        <a:defRPr lang="sv-SE" sz="3200" b="1" kern="1200" baseline="0" noProof="0" dirty="0">
          <a:solidFill>
            <a:srgbClr val="FFFFFF"/>
          </a:solidFill>
          <a:latin typeface="+mn-lt"/>
          <a:ea typeface="+mn-ea"/>
          <a:cs typeface="+mn-cs"/>
        </a:defRPr>
      </a:lvl1pPr>
    </p:titleStyle>
    <p:bodyStyle>
      <a:lvl1pPr marL="359824" indent="-359824" algn="l" defTabSz="1219170" rtl="0" eaLnBrk="1" latinLnBrk="0" hangingPunct="1">
        <a:spcBef>
          <a:spcPts val="2400"/>
        </a:spcBef>
        <a:buClr>
          <a:srgbClr val="FFFFFF"/>
        </a:buClr>
        <a:buSzPct val="100000"/>
        <a:buFont typeface="Arial" panose="020B0604020202020204" pitchFamily="34" charset="0"/>
        <a:buChar char="●"/>
        <a:defRPr lang="sv-SE" sz="3200" b="1" kern="1200" baseline="0" noProof="0" smtClean="0">
          <a:solidFill>
            <a:srgbClr val="FFFFFF"/>
          </a:solidFill>
          <a:latin typeface="+mn-lt"/>
          <a:ea typeface="+mn-ea"/>
          <a:cs typeface="+mn-cs"/>
        </a:defRPr>
      </a:lvl1pPr>
      <a:lvl2pPr marL="952476" indent="-342891" algn="l" defTabSz="1219170" rtl="0" eaLnBrk="1" latinLnBrk="0" hangingPunct="1">
        <a:spcBef>
          <a:spcPct val="20000"/>
        </a:spcBef>
        <a:buClr>
          <a:srgbClr val="FFFFFF"/>
        </a:buClr>
        <a:buFont typeface="Arial" panose="020B0604020202020204" pitchFamily="34" charset="0"/>
        <a:buChar char="–"/>
        <a:defRPr lang="sv-SE" sz="2400" b="0" i="0" kern="1200" noProof="0" dirty="0" smtClean="0">
          <a:solidFill>
            <a:srgbClr val="FFFFFF"/>
          </a:solidFill>
          <a:latin typeface="+mn-lt"/>
          <a:ea typeface="+mn-ea"/>
          <a:cs typeface="+mn-cs"/>
        </a:defRPr>
      </a:lvl2pPr>
      <a:lvl3pPr marL="1549361" indent="-330192" algn="l" defTabSz="1219170" rtl="0" eaLnBrk="1" latinLnBrk="0" hangingPunct="1">
        <a:spcBef>
          <a:spcPct val="20000"/>
        </a:spcBef>
        <a:buClr>
          <a:srgbClr val="FFFFFF"/>
        </a:buClr>
        <a:buFont typeface="Arial" panose="020B0604020202020204" pitchFamily="34" charset="0"/>
        <a:buChar char="•"/>
        <a:tabLst/>
        <a:defRPr lang="sv-SE" sz="2400" b="0" i="0" kern="1200" noProof="0" dirty="0" smtClean="0">
          <a:solidFill>
            <a:srgbClr val="FFFFFF"/>
          </a:solidFill>
          <a:latin typeface="+mn-lt"/>
          <a:ea typeface="+mn-ea"/>
          <a:cs typeface="+mn-cs"/>
        </a:defRPr>
      </a:lvl3pPr>
      <a:lvl4pPr marL="2031949" indent="-203195" algn="l" defTabSz="1219170" rtl="0" eaLnBrk="1" latinLnBrk="0" hangingPunct="1">
        <a:spcBef>
          <a:spcPct val="20000"/>
        </a:spcBef>
        <a:buClr>
          <a:srgbClr val="FFFFFF"/>
        </a:buClr>
        <a:buFont typeface="Calibri" panose="020F0502020204030204" pitchFamily="34" charset="0"/>
        <a:buChar char="̶"/>
        <a:defRPr lang="sv-SE" sz="2400" b="0" i="0" kern="1200" noProof="0" dirty="0" smtClean="0">
          <a:solidFill>
            <a:srgbClr val="FFFFFF"/>
          </a:solidFill>
          <a:latin typeface="+mn-lt"/>
          <a:ea typeface="+mn-ea"/>
          <a:cs typeface="+mn-cs"/>
        </a:defRPr>
      </a:lvl4pPr>
      <a:lvl5pPr marL="2755831" indent="-317492" algn="l" defTabSz="1219170" rtl="0" eaLnBrk="1" latinLnBrk="0" hangingPunct="1">
        <a:spcBef>
          <a:spcPct val="20000"/>
        </a:spcBef>
        <a:buClr>
          <a:srgbClr val="FFFFFF"/>
        </a:buClr>
        <a:buFont typeface="Arial" panose="020B0604020202020204" pitchFamily="34" charset="0"/>
        <a:buChar char="•"/>
        <a:defRPr lang="sv-SE" sz="2400" b="0" i="0" kern="1200" noProof="0" dirty="0">
          <a:solidFill>
            <a:srgbClr val="FFFFFF"/>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3FA057-F5CA-47DC-AEA6-CABD7A4C061F}"/>
              </a:ext>
            </a:extLst>
          </p:cNvPr>
          <p:cNvSpPr>
            <a:spLocks noGrp="1"/>
          </p:cNvSpPr>
          <p:nvPr>
            <p:ph type="ctrTitle"/>
          </p:nvPr>
        </p:nvSpPr>
        <p:spPr>
          <a:xfrm>
            <a:off x="907200" y="1521599"/>
            <a:ext cx="10452461" cy="3441600"/>
          </a:xfrm>
        </p:spPr>
        <p:txBody>
          <a:bodyPr/>
          <a:lstStyle/>
          <a:p>
            <a:r>
              <a:rPr lang="sv-SE" sz="5867" dirty="0">
                <a:effectLst/>
              </a:rPr>
              <a:t>Västtrafik – </a:t>
            </a:r>
            <a:r>
              <a:rPr lang="sv-SE" sz="5867" dirty="0" err="1">
                <a:effectLst/>
              </a:rPr>
              <a:t>Mobility</a:t>
            </a:r>
            <a:r>
              <a:rPr lang="sv-SE" sz="5867" dirty="0">
                <a:effectLst/>
              </a:rPr>
              <a:t> for a </a:t>
            </a:r>
            <a:r>
              <a:rPr lang="sv-SE" sz="5867" dirty="0" err="1">
                <a:effectLst/>
              </a:rPr>
              <a:t>sustainable</a:t>
            </a:r>
            <a:r>
              <a:rPr lang="sv-SE" sz="5867" dirty="0">
                <a:effectLst/>
              </a:rPr>
              <a:t> </a:t>
            </a:r>
            <a:r>
              <a:rPr lang="sv-SE" sz="5867" dirty="0" err="1">
                <a:effectLst/>
              </a:rPr>
              <a:t>future</a:t>
            </a:r>
            <a:r>
              <a:rPr lang="sv-SE" sz="5867" dirty="0">
                <a:effectLst/>
              </a:rPr>
              <a:t> </a:t>
            </a:r>
            <a:br>
              <a:rPr lang="sv-SE" dirty="0">
                <a:effectLst/>
              </a:rPr>
            </a:br>
            <a:br>
              <a:rPr lang="sv-SE" sz="5333" dirty="0">
                <a:effectLst/>
              </a:rPr>
            </a:br>
            <a:r>
              <a:rPr lang="sv-SE" sz="5333" dirty="0">
                <a:effectLst/>
              </a:rPr>
              <a:t> </a:t>
            </a:r>
            <a:endParaRPr lang="sv-SE" dirty="0"/>
          </a:p>
        </p:txBody>
      </p:sp>
      <p:sp>
        <p:nvSpPr>
          <p:cNvPr id="3" name="Underrubrik 2">
            <a:extLst>
              <a:ext uri="{FF2B5EF4-FFF2-40B4-BE49-F238E27FC236}">
                <a16:creationId xmlns:a16="http://schemas.microsoft.com/office/drawing/2014/main" id="{2260AA21-FA51-4A18-8A7F-4E6842E8478A}"/>
              </a:ext>
            </a:extLst>
          </p:cNvPr>
          <p:cNvSpPr>
            <a:spLocks noGrp="1"/>
          </p:cNvSpPr>
          <p:nvPr>
            <p:ph type="subTitle" idx="1"/>
          </p:nvPr>
        </p:nvSpPr>
        <p:spPr/>
        <p:txBody>
          <a:bodyPr>
            <a:normAutofit fontScale="92500"/>
          </a:bodyPr>
          <a:lstStyle/>
          <a:p>
            <a:r>
              <a:rPr lang="sv-SE" dirty="0"/>
              <a:t>Roger Vahnberg, Senior Vice President Västtrafik AB			2021-12-09</a:t>
            </a:r>
          </a:p>
        </p:txBody>
      </p:sp>
    </p:spTree>
    <p:extLst>
      <p:ext uri="{BB962C8B-B14F-4D97-AF65-F5344CB8AC3E}">
        <p14:creationId xmlns:p14="http://schemas.microsoft.com/office/powerpoint/2010/main" val="405617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33896-9DF9-4F55-ABA2-FF10FA51E10E}"/>
              </a:ext>
            </a:extLst>
          </p:cNvPr>
          <p:cNvSpPr>
            <a:spLocks noGrp="1"/>
          </p:cNvSpPr>
          <p:nvPr>
            <p:ph type="title"/>
          </p:nvPr>
        </p:nvSpPr>
        <p:spPr/>
        <p:txBody>
          <a:bodyPr/>
          <a:lstStyle/>
          <a:p>
            <a:r>
              <a:rPr lang="sv-SE" dirty="0"/>
              <a:t>The Region Västra Götaland</a:t>
            </a:r>
          </a:p>
        </p:txBody>
      </p:sp>
      <p:sp>
        <p:nvSpPr>
          <p:cNvPr id="3" name="Platshållare för innehåll 2">
            <a:extLst>
              <a:ext uri="{FF2B5EF4-FFF2-40B4-BE49-F238E27FC236}">
                <a16:creationId xmlns:a16="http://schemas.microsoft.com/office/drawing/2014/main" id="{8DB71929-C06D-4FB3-971B-1E55E405F815}"/>
              </a:ext>
            </a:extLst>
          </p:cNvPr>
          <p:cNvSpPr>
            <a:spLocks noGrp="1"/>
          </p:cNvSpPr>
          <p:nvPr>
            <p:ph idx="1"/>
          </p:nvPr>
        </p:nvSpPr>
        <p:spPr>
          <a:xfrm>
            <a:off x="6893168" y="1598400"/>
            <a:ext cx="4729641" cy="4262400"/>
          </a:xfrm>
        </p:spPr>
        <p:txBody>
          <a:bodyPr>
            <a:normAutofit/>
          </a:bodyPr>
          <a:lstStyle/>
          <a:p>
            <a:pPr marL="342891" indent="-342891">
              <a:buFont typeface="Arial" panose="020B0604020202020204" pitchFamily="34" charset="0"/>
              <a:buChar char="•"/>
            </a:pPr>
            <a:r>
              <a:rPr lang="en-US" dirty="0">
                <a:solidFill>
                  <a:schemeClr val="tx1"/>
                </a:solidFill>
              </a:rPr>
              <a:t>1.7 million inhabitants (17% of Sweden´s population)</a:t>
            </a:r>
          </a:p>
          <a:p>
            <a:pPr marL="342891" indent="-342891">
              <a:buFont typeface="Arial" panose="020B0604020202020204" pitchFamily="34" charset="0"/>
              <a:buChar char="•"/>
            </a:pPr>
            <a:r>
              <a:rPr lang="en-US" dirty="0">
                <a:solidFill>
                  <a:schemeClr val="tx1"/>
                </a:solidFill>
              </a:rPr>
              <a:t>49 municipalities</a:t>
            </a:r>
          </a:p>
          <a:p>
            <a:pPr marL="342891" indent="-342891">
              <a:buFont typeface="Arial" panose="020B0604020202020204" pitchFamily="34" charset="0"/>
              <a:buChar char="•"/>
            </a:pPr>
            <a:r>
              <a:rPr lang="en-US" dirty="0">
                <a:solidFill>
                  <a:schemeClr val="tx1"/>
                </a:solidFill>
              </a:rPr>
              <a:t>300 kms long and 250 kms wide </a:t>
            </a:r>
          </a:p>
          <a:p>
            <a:pPr marL="342891" indent="-342891">
              <a:buFont typeface="Arial" panose="020B0604020202020204" pitchFamily="34" charset="0"/>
              <a:buChar char="•"/>
            </a:pPr>
            <a:r>
              <a:rPr lang="en-US" dirty="0">
                <a:solidFill>
                  <a:schemeClr val="tx1"/>
                </a:solidFill>
              </a:rPr>
              <a:t>The largest city is Gothenburg </a:t>
            </a:r>
          </a:p>
          <a:p>
            <a:pPr marL="342891" indent="-342891">
              <a:buFont typeface="Arial" panose="020B0604020202020204" pitchFamily="34" charset="0"/>
              <a:buChar char="•"/>
            </a:pPr>
            <a:r>
              <a:rPr lang="en-US" dirty="0">
                <a:solidFill>
                  <a:schemeClr val="tx1"/>
                </a:solidFill>
              </a:rPr>
              <a:t>The region has the largest port in Scandinavia </a:t>
            </a:r>
          </a:p>
          <a:p>
            <a:endParaRPr lang="sv-SE" dirty="0"/>
          </a:p>
        </p:txBody>
      </p:sp>
      <p:pic>
        <p:nvPicPr>
          <p:cNvPr id="4" name="Bild 1" descr="image001">
            <a:extLst>
              <a:ext uri="{FF2B5EF4-FFF2-40B4-BE49-F238E27FC236}">
                <a16:creationId xmlns:a16="http://schemas.microsoft.com/office/drawing/2014/main" id="{111E2662-5325-4591-968F-201CC31787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3014" y="1418381"/>
            <a:ext cx="2234836" cy="444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51E2F086-9C9F-4791-BEDA-3EED4B3037A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35" b="-5392"/>
          <a:stretch/>
        </p:blipFill>
        <p:spPr>
          <a:xfrm>
            <a:off x="569191" y="1840523"/>
            <a:ext cx="3328093" cy="3839783"/>
          </a:xfrm>
          <a:prstGeom prst="rect">
            <a:avLst/>
          </a:prstGeom>
        </p:spPr>
      </p:pic>
      <p:sp>
        <p:nvSpPr>
          <p:cNvPr id="12" name="Flödesschema: Koppling 11">
            <a:extLst>
              <a:ext uri="{FF2B5EF4-FFF2-40B4-BE49-F238E27FC236}">
                <a16:creationId xmlns:a16="http://schemas.microsoft.com/office/drawing/2014/main" id="{89826DB0-5183-492F-A49F-8DCA9935C552}"/>
              </a:ext>
            </a:extLst>
          </p:cNvPr>
          <p:cNvSpPr/>
          <p:nvPr/>
        </p:nvSpPr>
        <p:spPr>
          <a:xfrm>
            <a:off x="4153014" y="4560277"/>
            <a:ext cx="140677" cy="139939"/>
          </a:xfrm>
          <a:prstGeom prst="flowChartConnector">
            <a:avLst/>
          </a:prstGeom>
          <a:solidFill>
            <a:schemeClr val="tx1">
              <a:lumMod val="90000"/>
              <a:lumOff val="10000"/>
            </a:schemeClr>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sv-SE" sz="2400" kern="0" dirty="0" err="1">
              <a:solidFill>
                <a:srgbClr val="00394D"/>
              </a:solidFill>
              <a:latin typeface="Calibri"/>
            </a:endParaRPr>
          </a:p>
        </p:txBody>
      </p:sp>
    </p:spTree>
    <p:extLst>
      <p:ext uri="{BB962C8B-B14F-4D97-AF65-F5344CB8AC3E}">
        <p14:creationId xmlns:p14="http://schemas.microsoft.com/office/powerpoint/2010/main" val="111785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CEAD8-0E4E-46D7-8F9F-25AFB5DA4706}"/>
              </a:ext>
            </a:extLst>
          </p:cNvPr>
          <p:cNvSpPr>
            <a:spLocks noGrp="1"/>
          </p:cNvSpPr>
          <p:nvPr>
            <p:ph type="title"/>
          </p:nvPr>
        </p:nvSpPr>
        <p:spPr/>
        <p:txBody>
          <a:bodyPr/>
          <a:lstStyle/>
          <a:p>
            <a:r>
              <a:rPr lang="sv-SE" dirty="0"/>
              <a:t>Västtrafik, pre </a:t>
            </a:r>
            <a:r>
              <a:rPr lang="sv-SE" dirty="0" err="1"/>
              <a:t>pandemic</a:t>
            </a:r>
            <a:r>
              <a:rPr lang="sv-SE" dirty="0"/>
              <a:t> 355 million trips per </a:t>
            </a:r>
            <a:r>
              <a:rPr lang="sv-SE" dirty="0" err="1"/>
              <a:t>year</a:t>
            </a:r>
            <a:br>
              <a:rPr lang="sv-SE" dirty="0"/>
            </a:br>
            <a:endParaRPr lang="sv-SE" dirty="0"/>
          </a:p>
        </p:txBody>
      </p:sp>
      <p:sp>
        <p:nvSpPr>
          <p:cNvPr id="3" name="Platshållare för innehåll 2">
            <a:extLst>
              <a:ext uri="{FF2B5EF4-FFF2-40B4-BE49-F238E27FC236}">
                <a16:creationId xmlns:a16="http://schemas.microsoft.com/office/drawing/2014/main" id="{C0FE4B19-A1F1-4761-BA92-9BAD9867654B}"/>
              </a:ext>
            </a:extLst>
          </p:cNvPr>
          <p:cNvSpPr>
            <a:spLocks noGrp="1"/>
          </p:cNvSpPr>
          <p:nvPr>
            <p:ph idx="1"/>
          </p:nvPr>
        </p:nvSpPr>
        <p:spPr>
          <a:xfrm>
            <a:off x="940801" y="1598400"/>
            <a:ext cx="5726217" cy="4262400"/>
          </a:xfrm>
        </p:spPr>
        <p:txBody>
          <a:bodyPr/>
          <a:lstStyle/>
          <a:p>
            <a:endParaRPr lang="sv-SE" dirty="0"/>
          </a:p>
        </p:txBody>
      </p:sp>
      <p:pic>
        <p:nvPicPr>
          <p:cNvPr id="9" name="Bildobjekt 8" descr="En bild som visar utomhus, vatten, båt, blå&#10;&#10;Automatiskt genererad beskrivning">
            <a:extLst>
              <a:ext uri="{FF2B5EF4-FFF2-40B4-BE49-F238E27FC236}">
                <a16:creationId xmlns:a16="http://schemas.microsoft.com/office/drawing/2014/main" id="{C9E94AE4-A28B-4635-925C-61E6396B9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1" y="1489121"/>
            <a:ext cx="3707793" cy="2733436"/>
          </a:xfrm>
          <a:prstGeom prst="rect">
            <a:avLst/>
          </a:prstGeom>
        </p:spPr>
      </p:pic>
      <p:pic>
        <p:nvPicPr>
          <p:cNvPr id="13" name="Bildobjekt 12" descr="En bild som visar byggnad, tåg, spår, utomhus&#10;&#10;Automatiskt genererad beskrivning">
            <a:extLst>
              <a:ext uri="{FF2B5EF4-FFF2-40B4-BE49-F238E27FC236}">
                <a16:creationId xmlns:a16="http://schemas.microsoft.com/office/drawing/2014/main" id="{D0BFF6AE-C23B-488D-8A84-6639D88B4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9293" y="1489120"/>
            <a:ext cx="4150732" cy="2789517"/>
          </a:xfrm>
          <a:prstGeom prst="rect">
            <a:avLst/>
          </a:prstGeom>
        </p:spPr>
      </p:pic>
      <p:pic>
        <p:nvPicPr>
          <p:cNvPr id="15" name="Bildobjekt 14" descr="En bild som visar utomhus, transport, blå, busshållplats&#10;&#10;Automatiskt genererad beskrivning">
            <a:extLst>
              <a:ext uri="{FF2B5EF4-FFF2-40B4-BE49-F238E27FC236}">
                <a16:creationId xmlns:a16="http://schemas.microsoft.com/office/drawing/2014/main" id="{04BE5CB7-BB67-4AF4-B116-CB9CFA74B9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1744" y="4211292"/>
            <a:ext cx="4131136" cy="2754091"/>
          </a:xfrm>
          <a:prstGeom prst="rect">
            <a:avLst/>
          </a:prstGeom>
        </p:spPr>
      </p:pic>
      <p:pic>
        <p:nvPicPr>
          <p:cNvPr id="19" name="Bildobjekt 18" descr="En bild som visar tåg, spår, utomhus, transport&#10;&#10;Automatiskt genererad beskrivning">
            <a:extLst>
              <a:ext uri="{FF2B5EF4-FFF2-40B4-BE49-F238E27FC236}">
                <a16:creationId xmlns:a16="http://schemas.microsoft.com/office/drawing/2014/main" id="{9CAB80F4-8CAD-4F8D-BF76-813FEB0B71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67" y="4222556"/>
            <a:ext cx="3701985" cy="2660136"/>
          </a:xfrm>
          <a:prstGeom prst="rect">
            <a:avLst/>
          </a:prstGeom>
        </p:spPr>
      </p:pic>
      <p:pic>
        <p:nvPicPr>
          <p:cNvPr id="22" name="Bildobjekt 21" descr="En bild som visar utomhus, väg, byggnad, busshållplats&#10;&#10;Automatiskt genererad beskrivning">
            <a:extLst>
              <a:ext uri="{FF2B5EF4-FFF2-40B4-BE49-F238E27FC236}">
                <a16:creationId xmlns:a16="http://schemas.microsoft.com/office/drawing/2014/main" id="{B3DFBD59-0B03-48C4-B8BF-68B671E3C0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2881" y="1489121"/>
            <a:ext cx="4389120" cy="3291839"/>
          </a:xfrm>
          <a:prstGeom prst="rect">
            <a:avLst/>
          </a:prstGeom>
        </p:spPr>
      </p:pic>
      <p:pic>
        <p:nvPicPr>
          <p:cNvPr id="11" name="Bildobjekt 10" descr="En bild som visar båt, vatten, utomhus, byggnad&#10;&#10;Automatiskt genererad beskrivning">
            <a:extLst>
              <a:ext uri="{FF2B5EF4-FFF2-40B4-BE49-F238E27FC236}">
                <a16:creationId xmlns:a16="http://schemas.microsoft.com/office/drawing/2014/main" id="{73210FF3-1524-44B3-A59C-04392BB7F4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2880" y="4199777"/>
            <a:ext cx="4389120" cy="2765607"/>
          </a:xfrm>
          <a:prstGeom prst="rect">
            <a:avLst/>
          </a:prstGeom>
        </p:spPr>
      </p:pic>
    </p:spTree>
    <p:extLst>
      <p:ext uri="{BB962C8B-B14F-4D97-AF65-F5344CB8AC3E}">
        <p14:creationId xmlns:p14="http://schemas.microsoft.com/office/powerpoint/2010/main" val="52092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ree&#10;&#10;Description automatically generated">
            <a:extLst>
              <a:ext uri="{FF2B5EF4-FFF2-40B4-BE49-F238E27FC236}">
                <a16:creationId xmlns:a16="http://schemas.microsoft.com/office/drawing/2014/main" id="{C5933DB2-5094-024C-8C38-D31E6F2AA7C8}"/>
              </a:ext>
            </a:extLst>
          </p:cNvPr>
          <p:cNvPicPr>
            <a:picLocks noChangeAspect="1"/>
          </p:cNvPicPr>
          <p:nvPr/>
        </p:nvPicPr>
        <p:blipFill>
          <a:blip r:embed="rId3"/>
          <a:stretch>
            <a:fillRect/>
          </a:stretch>
        </p:blipFill>
        <p:spPr>
          <a:xfrm>
            <a:off x="0" y="0"/>
            <a:ext cx="12196482" cy="6858000"/>
          </a:xfrm>
          <a:prstGeom prst="rect">
            <a:avLst/>
          </a:prstGeom>
        </p:spPr>
      </p:pic>
    </p:spTree>
    <p:extLst>
      <p:ext uri="{BB962C8B-B14F-4D97-AF65-F5344CB8AC3E}">
        <p14:creationId xmlns:p14="http://schemas.microsoft.com/office/powerpoint/2010/main" val="29389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876CB01D-8040-9F42-91F6-0E64D78B2ED6}"/>
              </a:ext>
            </a:extLst>
          </p:cNvPr>
          <p:cNvPicPr>
            <a:picLocks noChangeAspect="1"/>
          </p:cNvPicPr>
          <p:nvPr/>
        </p:nvPicPr>
        <p:blipFill>
          <a:blip r:embed="rId3"/>
          <a:stretch>
            <a:fillRect/>
          </a:stretch>
        </p:blipFill>
        <p:spPr>
          <a:xfrm>
            <a:off x="0" y="0"/>
            <a:ext cx="12196483" cy="6858000"/>
          </a:xfrm>
          <a:prstGeom prst="rect">
            <a:avLst/>
          </a:prstGeom>
        </p:spPr>
      </p:pic>
    </p:spTree>
    <p:extLst>
      <p:ext uri="{BB962C8B-B14F-4D97-AF65-F5344CB8AC3E}">
        <p14:creationId xmlns:p14="http://schemas.microsoft.com/office/powerpoint/2010/main" val="373895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C3ACEF-9054-4267-9E8D-C290B55CB69E}"/>
              </a:ext>
            </a:extLst>
          </p:cNvPr>
          <p:cNvSpPr>
            <a:spLocks noGrp="1"/>
          </p:cNvSpPr>
          <p:nvPr>
            <p:ph type="title"/>
          </p:nvPr>
        </p:nvSpPr>
        <p:spPr/>
        <p:txBody>
          <a:bodyPr/>
          <a:lstStyle/>
          <a:p>
            <a:r>
              <a:rPr lang="sv-SE" dirty="0"/>
              <a:t>CO2 </a:t>
            </a:r>
            <a:r>
              <a:rPr lang="sv-SE" dirty="0" err="1"/>
              <a:t>reduction</a:t>
            </a:r>
            <a:r>
              <a:rPr lang="sv-SE" dirty="0"/>
              <a:t> 2006-2035 (CO2/</a:t>
            </a:r>
            <a:r>
              <a:rPr lang="sv-SE" dirty="0" err="1"/>
              <a:t>pkm</a:t>
            </a:r>
            <a:r>
              <a:rPr lang="sv-SE" dirty="0"/>
              <a:t>)</a:t>
            </a:r>
            <a:br>
              <a:rPr lang="sv-SE" dirty="0"/>
            </a:br>
            <a:endParaRPr lang="sv-SE" dirty="0"/>
          </a:p>
        </p:txBody>
      </p:sp>
      <p:graphicFrame>
        <p:nvGraphicFramePr>
          <p:cNvPr id="4" name="Platshållare för innehåll 3">
            <a:extLst>
              <a:ext uri="{FF2B5EF4-FFF2-40B4-BE49-F238E27FC236}">
                <a16:creationId xmlns:a16="http://schemas.microsoft.com/office/drawing/2014/main" id="{96CB63DF-C1D5-4CE0-84B1-44A5A4D9BC47}"/>
              </a:ext>
            </a:extLst>
          </p:cNvPr>
          <p:cNvGraphicFramePr>
            <a:graphicFrameLocks noGrp="1"/>
          </p:cNvGraphicFramePr>
          <p:nvPr>
            <p:ph idx="1"/>
          </p:nvPr>
        </p:nvGraphicFramePr>
        <p:xfrm>
          <a:off x="939801" y="1598085"/>
          <a:ext cx="7243233" cy="42629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1D021485-3792-4476-B22A-F8039ABB7583}"/>
              </a:ext>
            </a:extLst>
          </p:cNvPr>
          <p:cNvSpPr txBox="1"/>
          <p:nvPr/>
        </p:nvSpPr>
        <p:spPr>
          <a:xfrm>
            <a:off x="8314944" y="2816354"/>
            <a:ext cx="3607125" cy="830997"/>
          </a:xfrm>
          <a:prstGeom prst="rect">
            <a:avLst/>
          </a:prstGeom>
          <a:noFill/>
        </p:spPr>
        <p:txBody>
          <a:bodyPr wrap="square" rtlCol="0">
            <a:spAutoFit/>
          </a:bodyPr>
          <a:lstStyle/>
          <a:p>
            <a:pPr defTabSz="1219170"/>
            <a:r>
              <a:rPr lang="sv-SE" sz="2400" b="1" dirty="0">
                <a:solidFill>
                  <a:srgbClr val="00394D"/>
                </a:solidFill>
                <a:latin typeface="Arial"/>
              </a:rPr>
              <a:t>98 % </a:t>
            </a:r>
            <a:r>
              <a:rPr lang="sv-SE" sz="2400" b="1" dirty="0" err="1">
                <a:solidFill>
                  <a:srgbClr val="00394D"/>
                </a:solidFill>
                <a:latin typeface="Arial"/>
              </a:rPr>
              <a:t>renewable</a:t>
            </a:r>
            <a:r>
              <a:rPr lang="sv-SE" sz="2400" b="1" dirty="0">
                <a:solidFill>
                  <a:srgbClr val="00394D"/>
                </a:solidFill>
                <a:latin typeface="Arial"/>
              </a:rPr>
              <a:t> </a:t>
            </a:r>
            <a:r>
              <a:rPr lang="sv-SE" sz="2400" b="1" dirty="0" err="1">
                <a:solidFill>
                  <a:srgbClr val="00394D"/>
                </a:solidFill>
                <a:latin typeface="Arial"/>
              </a:rPr>
              <a:t>energy</a:t>
            </a:r>
            <a:r>
              <a:rPr lang="sv-SE" sz="2400" b="1" dirty="0">
                <a:solidFill>
                  <a:srgbClr val="00394D"/>
                </a:solidFill>
                <a:latin typeface="Arial"/>
              </a:rPr>
              <a:t> in bus </a:t>
            </a:r>
            <a:r>
              <a:rPr lang="sv-SE" sz="2400" b="1" dirty="0" err="1">
                <a:solidFill>
                  <a:srgbClr val="00394D"/>
                </a:solidFill>
                <a:latin typeface="Arial"/>
              </a:rPr>
              <a:t>traffic</a:t>
            </a:r>
            <a:endParaRPr lang="en-GB" sz="2400" b="1" dirty="0">
              <a:solidFill>
                <a:srgbClr val="00394D"/>
              </a:solidFill>
              <a:latin typeface="Arial"/>
            </a:endParaRPr>
          </a:p>
        </p:txBody>
      </p:sp>
    </p:spTree>
    <p:extLst>
      <p:ext uri="{BB962C8B-B14F-4D97-AF65-F5344CB8AC3E}">
        <p14:creationId xmlns:p14="http://schemas.microsoft.com/office/powerpoint/2010/main" val="264116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06197186-C47F-8842-9661-4ED3C262352D}"/>
              </a:ext>
            </a:extLst>
          </p:cNvPr>
          <p:cNvPicPr>
            <a:picLocks noChangeAspect="1"/>
          </p:cNvPicPr>
          <p:nvPr/>
        </p:nvPicPr>
        <p:blipFill>
          <a:blip r:embed="rId3"/>
          <a:stretch>
            <a:fillRect/>
          </a:stretch>
        </p:blipFill>
        <p:spPr>
          <a:xfrm>
            <a:off x="0" y="0"/>
            <a:ext cx="12196482" cy="6858000"/>
          </a:xfrm>
          <a:prstGeom prst="rect">
            <a:avLst/>
          </a:prstGeom>
        </p:spPr>
      </p:pic>
    </p:spTree>
    <p:extLst>
      <p:ext uri="{BB962C8B-B14F-4D97-AF65-F5344CB8AC3E}">
        <p14:creationId xmlns:p14="http://schemas.microsoft.com/office/powerpoint/2010/main" val="68834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BE43E536-60BB-4D48-8C20-993175C9B48D}"/>
              </a:ext>
            </a:extLst>
          </p:cNvPr>
          <p:cNvPicPr>
            <a:picLocks noChangeAspect="1"/>
          </p:cNvPicPr>
          <p:nvPr/>
        </p:nvPicPr>
        <p:blipFill>
          <a:blip r:embed="rId3"/>
          <a:stretch>
            <a:fillRect/>
          </a:stretch>
        </p:blipFill>
        <p:spPr>
          <a:xfrm>
            <a:off x="0" y="0"/>
            <a:ext cx="12196482" cy="6858000"/>
          </a:xfrm>
          <a:prstGeom prst="rect">
            <a:avLst/>
          </a:prstGeom>
        </p:spPr>
      </p:pic>
    </p:spTree>
    <p:extLst>
      <p:ext uri="{BB962C8B-B14F-4D97-AF65-F5344CB8AC3E}">
        <p14:creationId xmlns:p14="http://schemas.microsoft.com/office/powerpoint/2010/main" val="389435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3173851" y="176981"/>
            <a:ext cx="10305600" cy="3441600"/>
          </a:xfrm>
        </p:spPr>
        <p:txBody>
          <a:bodyPr/>
          <a:lstStyle/>
          <a:p>
            <a:pPr algn="ctr"/>
            <a:r>
              <a:rPr lang="sv-SE" sz="5867" dirty="0" err="1"/>
              <a:t>Thank</a:t>
            </a:r>
            <a:r>
              <a:rPr lang="sv-SE" sz="5867" dirty="0"/>
              <a:t> </a:t>
            </a:r>
            <a:r>
              <a:rPr lang="sv-SE" sz="5867" dirty="0" err="1"/>
              <a:t>You</a:t>
            </a:r>
            <a:r>
              <a:rPr lang="sv-SE" sz="5867" dirty="0"/>
              <a:t>!</a:t>
            </a:r>
            <a:br>
              <a:rPr lang="sv-SE" sz="5867" dirty="0"/>
            </a:br>
            <a:r>
              <a:rPr lang="sv-SE" sz="3200" dirty="0"/>
              <a:t>Contact: </a:t>
            </a:r>
            <a:br>
              <a:rPr lang="sv-SE" sz="3200" dirty="0"/>
            </a:br>
            <a:r>
              <a:rPr lang="sv-SE" sz="3200" dirty="0"/>
              <a:t>roger.vahnberg@vasttrafik.se</a:t>
            </a:r>
            <a:br>
              <a:rPr lang="sv-SE" sz="3200" dirty="0"/>
            </a:br>
            <a:endParaRPr lang="sv-SE" sz="5867" dirty="0"/>
          </a:p>
        </p:txBody>
      </p:sp>
    </p:spTree>
    <p:extLst>
      <p:ext uri="{BB962C8B-B14F-4D97-AF65-F5344CB8AC3E}">
        <p14:creationId xmlns:p14="http://schemas.microsoft.com/office/powerpoint/2010/main" val="40462812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Västtrafik 1">
      <a:dk1>
        <a:srgbClr val="00394D"/>
      </a:dk1>
      <a:lt1>
        <a:srgbClr val="F8F8F8"/>
      </a:lt1>
      <a:dk2>
        <a:srgbClr val="3C4650"/>
      </a:dk2>
      <a:lt2>
        <a:srgbClr val="FFF0F0"/>
      </a:lt2>
      <a:accent1>
        <a:srgbClr val="59D1FF"/>
      </a:accent1>
      <a:accent2>
        <a:srgbClr val="F5781E"/>
      </a:accent2>
      <a:accent3>
        <a:srgbClr val="3C4650"/>
      </a:accent3>
      <a:accent4>
        <a:srgbClr val="50B746"/>
      </a:accent4>
      <a:accent5>
        <a:srgbClr val="F9AE77"/>
      </a:accent5>
      <a:accent6>
        <a:srgbClr val="FFF0F0"/>
      </a:accent6>
      <a:hlink>
        <a:srgbClr val="00AAEB"/>
      </a:hlink>
      <a:folHlink>
        <a:srgbClr val="59D1FF"/>
      </a:folHlink>
    </a:clrScheme>
    <a:fontScheme name="Västtraf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4572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err="1" smtClean="0">
            <a:ln>
              <a:noFill/>
            </a:ln>
            <a:solidFill>
              <a:srgbClr val="00AAEB"/>
            </a:solidFill>
            <a:effectLst/>
            <a:uLnTx/>
            <a:uFillTx/>
            <a:latin typeface="Calibri"/>
            <a:ea typeface="+mn-ea"/>
            <a:cs typeface="+mn-cs"/>
          </a:defRPr>
        </a:defPPr>
      </a:lst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T_Vardagsmall_2015-03-06.potx" id="{82EB8DC0-86C6-4C33-A86A-ECAE9E472118}" vid="{D5C06765-B89D-4408-9879-F0D89E9A1205}"/>
    </a:ext>
  </a:extLst>
</a:theme>
</file>

<file path=ppt/theme/theme3.xml><?xml version="1.0" encoding="utf-8"?>
<a:theme xmlns:a="http://schemas.openxmlformats.org/drawingml/2006/main" name="4_Office-tema">
  <a:themeElements>
    <a:clrScheme name="Västtrafik stor presentation">
      <a:dk1>
        <a:srgbClr val="00394D"/>
      </a:dk1>
      <a:lt1>
        <a:srgbClr val="F8F8F8"/>
      </a:lt1>
      <a:dk2>
        <a:srgbClr val="3C4650"/>
      </a:dk2>
      <a:lt2>
        <a:srgbClr val="FFF0F0"/>
      </a:lt2>
      <a:accent1>
        <a:srgbClr val="59D1FF"/>
      </a:accent1>
      <a:accent2>
        <a:srgbClr val="F5781E"/>
      </a:accent2>
      <a:accent3>
        <a:srgbClr val="C8EEFF"/>
      </a:accent3>
      <a:accent4>
        <a:srgbClr val="50B746"/>
      </a:accent4>
      <a:accent5>
        <a:srgbClr val="F9AE77"/>
      </a:accent5>
      <a:accent6>
        <a:srgbClr val="FFF0F0"/>
      </a:accent6>
      <a:hlink>
        <a:srgbClr val="00AAEB"/>
      </a:hlink>
      <a:folHlink>
        <a:srgbClr val="59D1FF"/>
      </a:folHlink>
    </a:clrScheme>
    <a:fontScheme name="Västtraf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4572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err="1" smtClean="0">
            <a:ln>
              <a:noFill/>
            </a:ln>
            <a:solidFill>
              <a:srgbClr val="00AAEB"/>
            </a:solidFill>
            <a:effectLst/>
            <a:uLnTx/>
            <a:uFillTx/>
            <a:latin typeface="Calibri"/>
            <a:ea typeface="+mn-ea"/>
            <a:cs typeface="+mn-cs"/>
          </a:defRPr>
        </a:defPPr>
      </a:lstStyle>
    </a:spDef>
    <a:lnDef>
      <a:spPr>
        <a:ln>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T_Stor_Presentation_2015-03-06.potx" id="{72173C7D-99EE-4A78-B2FB-19BB01BCDFF9}" vid="{9DB08F60-A5E2-4135-8D70-A211D8867DC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74d21b6-978f-4ee5-8a02-0b6aabc4e8b3" ContentTypeId="0x0101007A60771C5753A247A9E629B69FD0F51E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82a4f6b-e637-45ac-98ea-fda4ccae885a">
      <Value>74</Value>
    </TaxCatchAll>
    <af0dd91e22ad42e1903851a2da7fcb38 xmlns="382a4f6b-e637-45ac-98ea-fda4ccae885a">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b4b667ec-fcd7-481a-9d46-a4545c28e3b1</TermId>
        </TermInfo>
      </Terms>
    </af0dd91e22ad42e1903851a2da7fcb38>
    <ACTCategory xmlns="382a4f6b-e637-45ac-98ea-fda4ccae885a">Företagspresentationer</ACTCategory>
  </documentManagement>
</p:properties>
</file>

<file path=customXml/item4.xml><?xml version="1.0" encoding="utf-8"?>
<ct:contentTypeSchema xmlns:ct="http://schemas.microsoft.com/office/2006/metadata/contentType" xmlns:ma="http://schemas.microsoft.com/office/2006/metadata/properties/metaAttributes" ct:_="" ma:_="" ma:contentTypeName="Generellt dokument" ma:contentTypeID="0x0101007A60771C5753A247A9E629B69FD0F51E0100AE0F928C19C8EB4A86229971F9053B2C" ma:contentTypeVersion="11" ma:contentTypeDescription="Generellt dokument" ma:contentTypeScope="" ma:versionID="bb1d407f08a2927a87a83aace7d0cd10">
  <xsd:schema xmlns:xsd="http://www.w3.org/2001/XMLSchema" xmlns:xs="http://www.w3.org/2001/XMLSchema" xmlns:p="http://schemas.microsoft.com/office/2006/metadata/properties" xmlns:ns2="382a4f6b-e637-45ac-98ea-fda4ccae885a" targetNamespace="http://schemas.microsoft.com/office/2006/metadata/properties" ma:root="true" ma:fieldsID="628b6ffec09d929efc4a7986531201f8" ns2:_="">
    <xsd:import namespace="382a4f6b-e637-45ac-98ea-fda4ccae885a"/>
    <xsd:element name="properties">
      <xsd:complexType>
        <xsd:sequence>
          <xsd:element name="documentManagement">
            <xsd:complexType>
              <xsd:all>
                <xsd:element ref="ns2:af0dd91e22ad42e1903851a2da7fcb38" minOccurs="0"/>
                <xsd:element ref="ns2:TaxCatchAll" minOccurs="0"/>
                <xsd:element ref="ns2:TaxCatchAllLabel" minOccurs="0"/>
                <xsd:element ref="ns2:ACT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a4f6b-e637-45ac-98ea-fda4ccae885a" elementFormDefault="qualified">
    <xsd:import namespace="http://schemas.microsoft.com/office/2006/documentManagement/types"/>
    <xsd:import namespace="http://schemas.microsoft.com/office/infopath/2007/PartnerControls"/>
    <xsd:element name="af0dd91e22ad42e1903851a2da7fcb38" ma:index="8" ma:taxonomy="true" ma:internalName="af0dd91e22ad42e1903851a2da7fcb38" ma:taxonomyFieldName="ACTDocumentType" ma:displayName="Dokumenttyp" ma:readOnly="false" ma:fieldId="{af0dd91e-22ad-42e1-9038-51a2da7fcb38}" ma:sspId="574d21b6-978f-4ee5-8a02-0b6aabc4e8b3" ma:termSetId="e19fe3c8-fe12-4a8d-8ba9-b9ce17009fa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d9706d4-a03a-43b0-b668-83c2738144e2}" ma:internalName="TaxCatchAll" ma:showField="CatchAllData" ma:web="2c4e1fd8-0d40-4295-bb4a-8b9264f7e0c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d9706d4-a03a-43b0-b668-83c2738144e2}" ma:internalName="TaxCatchAllLabel" ma:readOnly="true" ma:showField="CatchAllDataLabel" ma:web="2c4e1fd8-0d40-4295-bb4a-8b9264f7e0c8">
      <xsd:complexType>
        <xsd:complexContent>
          <xsd:extension base="dms:MultiChoiceLookup">
            <xsd:sequence>
              <xsd:element name="Value" type="dms:Lookup" maxOccurs="unbounded" minOccurs="0" nillable="true"/>
            </xsd:sequence>
          </xsd:extension>
        </xsd:complexContent>
      </xsd:complexType>
    </xsd:element>
    <xsd:element name="ACTCategory" ma:index="12" nillable="true" ma:displayName="Kategori" ma:format="Dropdown" ma:internalName="ACTCategory">
      <xsd:simpleType>
        <xsd:restriction base="dms:Choice">
          <xsd:enumeration value="Företagspresentationer"/>
          <xsd:enumeration value="Personaldagar"/>
          <xsd:enumeration value="Konferenser"/>
          <xsd:enumeration value="Arkiv"/>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289B0-83F1-42DD-9B3E-87988E687945}">
  <ds:schemaRefs>
    <ds:schemaRef ds:uri="Microsoft.SharePoint.Taxonomy.ContentTypeSync"/>
  </ds:schemaRefs>
</ds:datastoreItem>
</file>

<file path=customXml/itemProps2.xml><?xml version="1.0" encoding="utf-8"?>
<ds:datastoreItem xmlns:ds="http://schemas.openxmlformats.org/officeDocument/2006/customXml" ds:itemID="{CEE37263-774D-4726-BDC5-C2861639EBB3}">
  <ds:schemaRefs>
    <ds:schemaRef ds:uri="http://schemas.microsoft.com/sharepoint/v3/contenttype/forms"/>
  </ds:schemaRefs>
</ds:datastoreItem>
</file>

<file path=customXml/itemProps3.xml><?xml version="1.0" encoding="utf-8"?>
<ds:datastoreItem xmlns:ds="http://schemas.openxmlformats.org/officeDocument/2006/customXml" ds:itemID="{6C6B1E04-6D15-447C-8445-2AC520C4A79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382a4f6b-e637-45ac-98ea-fda4ccae885a"/>
    <ds:schemaRef ds:uri="http://www.w3.org/XML/1998/namespace"/>
    <ds:schemaRef ds:uri="http://purl.org/dc/dcmitype/"/>
  </ds:schemaRefs>
</ds:datastoreItem>
</file>

<file path=customXml/itemProps4.xml><?xml version="1.0" encoding="utf-8"?>
<ds:datastoreItem xmlns:ds="http://schemas.openxmlformats.org/officeDocument/2006/customXml" ds:itemID="{CFB2EEDE-1602-4222-93FB-BA2511C93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a4f6b-e637-45ac-98ea-fda4ccae8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5774</TotalTime>
  <Words>1009</Words>
  <Application>Microsoft Office PowerPoint</Application>
  <PresentationFormat>Bredbild</PresentationFormat>
  <Paragraphs>68</Paragraphs>
  <Slides>9</Slides>
  <Notes>9</Notes>
  <HiddenSlides>1</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9</vt:i4>
      </vt:variant>
    </vt:vector>
  </HeadingPairs>
  <TitlesOfParts>
    <vt:vector size="18" baseType="lpstr">
      <vt:lpstr>Arial</vt:lpstr>
      <vt:lpstr>Arial (Brödtext)</vt:lpstr>
      <vt:lpstr>Arial (Rubriker)</vt:lpstr>
      <vt:lpstr>Calibri</vt:lpstr>
      <vt:lpstr>Calibri Light</vt:lpstr>
      <vt:lpstr>Times New Roman</vt:lpstr>
      <vt:lpstr>Office-tema</vt:lpstr>
      <vt:lpstr>1_Office-tema</vt:lpstr>
      <vt:lpstr>4_Office-tema</vt:lpstr>
      <vt:lpstr>Västtrafik – Mobility for a sustainable future    </vt:lpstr>
      <vt:lpstr>The Region Västra Götaland</vt:lpstr>
      <vt:lpstr>Västtrafik, pre pandemic 355 million trips per year </vt:lpstr>
      <vt:lpstr>PowerPoint-presentation</vt:lpstr>
      <vt:lpstr>PowerPoint-presentation</vt:lpstr>
      <vt:lpstr>CO2 reduction 2006-2035 (CO2/pkm) </vt:lpstr>
      <vt:lpstr>PowerPoint-presentation</vt:lpstr>
      <vt:lpstr>PowerPoint-presentation</vt:lpstr>
      <vt:lpstr>Thank You! Contact:  roger.vahnberg@vasttrafik.se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Simon Saunders</dc:creator>
  <cp:lastModifiedBy>Roger Vahnberg</cp:lastModifiedBy>
  <cp:revision>143</cp:revision>
  <dcterms:created xsi:type="dcterms:W3CDTF">2020-06-08T12:56:53Z</dcterms:created>
  <dcterms:modified xsi:type="dcterms:W3CDTF">2021-12-08T09:18:14Z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0x0101007A60771C5753A247A9E629B69FD0F51E0100AE0F928C19C8EB4A86229971F9053B2C</vt:lpwstr>
  </property>
  <property fmtid="{D5CDD505-2E9C-101B-9397-08002B2CF9AE}" pid="3" name="ACTDocumentType">
    <vt:lpwstr>74;#Presentation|b4b667ec-fcd7-481a-9d46-a4545c28e3b1</vt:lpwstr>
  </property>
</Properties>
</file>