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83" r:id="rId5"/>
  </p:sldMasterIdLst>
  <p:notesMasterIdLst>
    <p:notesMasterId r:id="rId26"/>
  </p:notesMasterIdLst>
  <p:sldIdLst>
    <p:sldId id="515" r:id="rId6"/>
    <p:sldId id="379" r:id="rId7"/>
    <p:sldId id="381" r:id="rId8"/>
    <p:sldId id="1515" r:id="rId9"/>
    <p:sldId id="1236" r:id="rId10"/>
    <p:sldId id="1235" r:id="rId11"/>
    <p:sldId id="1133" r:id="rId12"/>
    <p:sldId id="433" r:id="rId13"/>
    <p:sldId id="699" r:id="rId14"/>
    <p:sldId id="409" r:id="rId15"/>
    <p:sldId id="309" r:id="rId16"/>
    <p:sldId id="1241" r:id="rId17"/>
    <p:sldId id="407" r:id="rId18"/>
    <p:sldId id="1668" r:id="rId19"/>
    <p:sldId id="1686" r:id="rId20"/>
    <p:sldId id="1238" r:id="rId21"/>
    <p:sldId id="335" r:id="rId22"/>
    <p:sldId id="1516" r:id="rId23"/>
    <p:sldId id="374" r:id="rId24"/>
    <p:sldId id="498" r:id="rId25"/>
  </p:sldIdLst>
  <p:sldSz cx="24384000" cy="137160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1000"/>
      </a:spcBef>
      <a:spcAft>
        <a:spcPts val="0"/>
      </a:spcAft>
      <a:buClrTx/>
      <a:buSzTx/>
      <a:buFontTx/>
      <a:buNone/>
      <a:tabLst/>
      <a:defRPr kumimoji="0" sz="6000" b="1" i="0" u="none" strike="noStrike" cap="none" spc="0" normalizeH="0" baseline="0">
        <a:ln>
          <a:noFill/>
        </a:ln>
        <a:solidFill>
          <a:srgbClr val="005293"/>
        </a:solidFill>
        <a:effectLst/>
        <a:uFillTx/>
        <a:latin typeface="Sweden Sans"/>
        <a:ea typeface="Sweden Sans"/>
        <a:cs typeface="Sweden Sans"/>
        <a:sym typeface="Sweden Sans"/>
      </a:defRPr>
    </a:lvl1pPr>
    <a:lvl2pPr marL="0" marR="0" indent="0" algn="l" defTabSz="1828800" rtl="0" fontAlgn="auto" latinLnBrk="0" hangingPunct="0">
      <a:lnSpc>
        <a:spcPct val="100000"/>
      </a:lnSpc>
      <a:spcBef>
        <a:spcPts val="1000"/>
      </a:spcBef>
      <a:spcAft>
        <a:spcPts val="0"/>
      </a:spcAft>
      <a:buClrTx/>
      <a:buSzTx/>
      <a:buFontTx/>
      <a:buNone/>
      <a:tabLst/>
      <a:defRPr kumimoji="0" sz="6000" b="1" i="0" u="none" strike="noStrike" cap="none" spc="0" normalizeH="0" baseline="0">
        <a:ln>
          <a:noFill/>
        </a:ln>
        <a:solidFill>
          <a:srgbClr val="005293"/>
        </a:solidFill>
        <a:effectLst/>
        <a:uFillTx/>
        <a:latin typeface="Sweden Sans"/>
        <a:ea typeface="Sweden Sans"/>
        <a:cs typeface="Sweden Sans"/>
        <a:sym typeface="Sweden Sans"/>
      </a:defRPr>
    </a:lvl2pPr>
    <a:lvl3pPr marL="0" marR="0" indent="0" algn="l" defTabSz="1828800" rtl="0" fontAlgn="auto" latinLnBrk="0" hangingPunct="0">
      <a:lnSpc>
        <a:spcPct val="100000"/>
      </a:lnSpc>
      <a:spcBef>
        <a:spcPts val="1000"/>
      </a:spcBef>
      <a:spcAft>
        <a:spcPts val="0"/>
      </a:spcAft>
      <a:buClrTx/>
      <a:buSzTx/>
      <a:buFontTx/>
      <a:buNone/>
      <a:tabLst/>
      <a:defRPr kumimoji="0" sz="6000" b="1" i="0" u="none" strike="noStrike" cap="none" spc="0" normalizeH="0" baseline="0">
        <a:ln>
          <a:noFill/>
        </a:ln>
        <a:solidFill>
          <a:srgbClr val="005293"/>
        </a:solidFill>
        <a:effectLst/>
        <a:uFillTx/>
        <a:latin typeface="Sweden Sans"/>
        <a:ea typeface="Sweden Sans"/>
        <a:cs typeface="Sweden Sans"/>
        <a:sym typeface="Sweden Sans"/>
      </a:defRPr>
    </a:lvl3pPr>
    <a:lvl4pPr marL="0" marR="0" indent="0" algn="l" defTabSz="1828800" rtl="0" fontAlgn="auto" latinLnBrk="0" hangingPunct="0">
      <a:lnSpc>
        <a:spcPct val="100000"/>
      </a:lnSpc>
      <a:spcBef>
        <a:spcPts val="1000"/>
      </a:spcBef>
      <a:spcAft>
        <a:spcPts val="0"/>
      </a:spcAft>
      <a:buClrTx/>
      <a:buSzTx/>
      <a:buFontTx/>
      <a:buNone/>
      <a:tabLst/>
      <a:defRPr kumimoji="0" sz="6000" b="1" i="0" u="none" strike="noStrike" cap="none" spc="0" normalizeH="0" baseline="0">
        <a:ln>
          <a:noFill/>
        </a:ln>
        <a:solidFill>
          <a:srgbClr val="005293"/>
        </a:solidFill>
        <a:effectLst/>
        <a:uFillTx/>
        <a:latin typeface="Sweden Sans"/>
        <a:ea typeface="Sweden Sans"/>
        <a:cs typeface="Sweden Sans"/>
        <a:sym typeface="Sweden Sans"/>
      </a:defRPr>
    </a:lvl4pPr>
    <a:lvl5pPr marL="0" marR="0" indent="0" algn="l" defTabSz="1828800" rtl="0" fontAlgn="auto" latinLnBrk="0" hangingPunct="0">
      <a:lnSpc>
        <a:spcPct val="100000"/>
      </a:lnSpc>
      <a:spcBef>
        <a:spcPts val="1000"/>
      </a:spcBef>
      <a:spcAft>
        <a:spcPts val="0"/>
      </a:spcAft>
      <a:buClrTx/>
      <a:buSzTx/>
      <a:buFontTx/>
      <a:buNone/>
      <a:tabLst/>
      <a:defRPr kumimoji="0" sz="6000" b="1" i="0" u="none" strike="noStrike" cap="none" spc="0" normalizeH="0" baseline="0">
        <a:ln>
          <a:noFill/>
        </a:ln>
        <a:solidFill>
          <a:srgbClr val="005293"/>
        </a:solidFill>
        <a:effectLst/>
        <a:uFillTx/>
        <a:latin typeface="Sweden Sans"/>
        <a:ea typeface="Sweden Sans"/>
        <a:cs typeface="Sweden Sans"/>
        <a:sym typeface="Sweden Sans"/>
      </a:defRPr>
    </a:lvl5pPr>
    <a:lvl6pPr marL="0" marR="0" indent="0" algn="l" defTabSz="1828800" rtl="0" fontAlgn="auto" latinLnBrk="0" hangingPunct="0">
      <a:lnSpc>
        <a:spcPct val="100000"/>
      </a:lnSpc>
      <a:spcBef>
        <a:spcPts val="1000"/>
      </a:spcBef>
      <a:spcAft>
        <a:spcPts val="0"/>
      </a:spcAft>
      <a:buClrTx/>
      <a:buSzTx/>
      <a:buFontTx/>
      <a:buNone/>
      <a:tabLst/>
      <a:defRPr kumimoji="0" sz="6000" b="1" i="0" u="none" strike="noStrike" cap="none" spc="0" normalizeH="0" baseline="0">
        <a:ln>
          <a:noFill/>
        </a:ln>
        <a:solidFill>
          <a:srgbClr val="005293"/>
        </a:solidFill>
        <a:effectLst/>
        <a:uFillTx/>
        <a:latin typeface="Sweden Sans"/>
        <a:ea typeface="Sweden Sans"/>
        <a:cs typeface="Sweden Sans"/>
        <a:sym typeface="Sweden Sans"/>
      </a:defRPr>
    </a:lvl6pPr>
    <a:lvl7pPr marL="0" marR="0" indent="0" algn="l" defTabSz="1828800" rtl="0" fontAlgn="auto" latinLnBrk="0" hangingPunct="0">
      <a:lnSpc>
        <a:spcPct val="100000"/>
      </a:lnSpc>
      <a:spcBef>
        <a:spcPts val="1000"/>
      </a:spcBef>
      <a:spcAft>
        <a:spcPts val="0"/>
      </a:spcAft>
      <a:buClrTx/>
      <a:buSzTx/>
      <a:buFontTx/>
      <a:buNone/>
      <a:tabLst/>
      <a:defRPr kumimoji="0" sz="6000" b="1" i="0" u="none" strike="noStrike" cap="none" spc="0" normalizeH="0" baseline="0">
        <a:ln>
          <a:noFill/>
        </a:ln>
        <a:solidFill>
          <a:srgbClr val="005293"/>
        </a:solidFill>
        <a:effectLst/>
        <a:uFillTx/>
        <a:latin typeface="Sweden Sans"/>
        <a:ea typeface="Sweden Sans"/>
        <a:cs typeface="Sweden Sans"/>
        <a:sym typeface="Sweden Sans"/>
      </a:defRPr>
    </a:lvl7pPr>
    <a:lvl8pPr marL="0" marR="0" indent="0" algn="l" defTabSz="1828800" rtl="0" fontAlgn="auto" latinLnBrk="0" hangingPunct="0">
      <a:lnSpc>
        <a:spcPct val="100000"/>
      </a:lnSpc>
      <a:spcBef>
        <a:spcPts val="1000"/>
      </a:spcBef>
      <a:spcAft>
        <a:spcPts val="0"/>
      </a:spcAft>
      <a:buClrTx/>
      <a:buSzTx/>
      <a:buFontTx/>
      <a:buNone/>
      <a:tabLst/>
      <a:defRPr kumimoji="0" sz="6000" b="1" i="0" u="none" strike="noStrike" cap="none" spc="0" normalizeH="0" baseline="0">
        <a:ln>
          <a:noFill/>
        </a:ln>
        <a:solidFill>
          <a:srgbClr val="005293"/>
        </a:solidFill>
        <a:effectLst/>
        <a:uFillTx/>
        <a:latin typeface="Sweden Sans"/>
        <a:ea typeface="Sweden Sans"/>
        <a:cs typeface="Sweden Sans"/>
        <a:sym typeface="Sweden Sans"/>
      </a:defRPr>
    </a:lvl8pPr>
    <a:lvl9pPr marL="0" marR="0" indent="0" algn="l" defTabSz="1828800" rtl="0" fontAlgn="auto" latinLnBrk="0" hangingPunct="0">
      <a:lnSpc>
        <a:spcPct val="100000"/>
      </a:lnSpc>
      <a:spcBef>
        <a:spcPts val="1000"/>
      </a:spcBef>
      <a:spcAft>
        <a:spcPts val="0"/>
      </a:spcAft>
      <a:buClrTx/>
      <a:buSzTx/>
      <a:buFontTx/>
      <a:buNone/>
      <a:tabLst/>
      <a:defRPr kumimoji="0" sz="6000" b="1" i="0" u="none" strike="noStrike" cap="none" spc="0" normalizeH="0" baseline="0">
        <a:ln>
          <a:noFill/>
        </a:ln>
        <a:solidFill>
          <a:srgbClr val="005293"/>
        </a:solidFill>
        <a:effectLst/>
        <a:uFillTx/>
        <a:latin typeface="Sweden Sans"/>
        <a:ea typeface="Sweden Sans"/>
        <a:cs typeface="Sweden Sans"/>
        <a:sym typeface="Sweden San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per Wallerborg" initials="J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6D2"/>
    <a:srgbClr val="EF4662"/>
    <a:srgbClr val="FECB00"/>
    <a:srgbClr val="0052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CDC"/>
          </a:solidFill>
        </a:fill>
      </a:tcStyle>
    </a:wholeTbl>
    <a:band2H>
      <a:tcTxStyle/>
      <a:tcStyle>
        <a:tcBdr/>
        <a:fill>
          <a:solidFill>
            <a:srgbClr val="E6E7EE"/>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8DBE6"/>
          </a:solidFill>
        </a:fill>
      </a:tcStyle>
    </a:wholeTbl>
    <a:band2H>
      <a:tcTxStyle/>
      <a:tcStyle>
        <a:tcBdr/>
        <a:fill>
          <a:solidFill>
            <a:srgbClr val="EDEEF3"/>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EF5F8"/>
          </a:solidFill>
        </a:fill>
      </a:tcStyle>
    </a:wholeTbl>
    <a:band2H>
      <a:tcTxStyle/>
      <a:tcStyle>
        <a:tcBdr/>
        <a:fill>
          <a:solidFill>
            <a:srgbClr val="F7FAFC"/>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1" d="100"/>
          <a:sy n="31" d="100"/>
        </p:scale>
        <p:origin x="16" y="72"/>
      </p:cViewPr>
      <p:guideLst/>
    </p:cSldViewPr>
  </p:slideViewPr>
  <p:notesTextViewPr>
    <p:cViewPr>
      <p:scale>
        <a:sx n="1" d="1"/>
        <a:sy n="1" d="1"/>
      </p:scale>
      <p:origin x="0" y="0"/>
    </p:cViewPr>
  </p:notesTextViewPr>
  <p:sorterViewPr>
    <p:cViewPr varScale="1">
      <p:scale>
        <a:sx n="1" d="1"/>
        <a:sy n="1" d="1"/>
      </p:scale>
      <p:origin x="0" y="-110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Östen Ekengren" userId="74f423a7-9ddb-4257-8c4e-758fb0613a1c" providerId="ADAL" clId="{D867B19F-CD20-4760-888F-C06120A5F755}"/>
    <pc:docChg chg="custSel delSld modSld sldOrd">
      <pc:chgData name="Östen Ekengren" userId="74f423a7-9ddb-4257-8c4e-758fb0613a1c" providerId="ADAL" clId="{D867B19F-CD20-4760-888F-C06120A5F755}" dt="2021-12-08T22:16:49.379" v="340" actId="47"/>
      <pc:docMkLst>
        <pc:docMk/>
      </pc:docMkLst>
      <pc:sldChg chg="del">
        <pc:chgData name="Östen Ekengren" userId="74f423a7-9ddb-4257-8c4e-758fb0613a1c" providerId="ADAL" clId="{D867B19F-CD20-4760-888F-C06120A5F755}" dt="2021-12-08T21:12:54.599" v="13" actId="47"/>
        <pc:sldMkLst>
          <pc:docMk/>
          <pc:sldMk cId="3386108388" sldId="258"/>
        </pc:sldMkLst>
      </pc:sldChg>
      <pc:sldChg chg="del">
        <pc:chgData name="Östen Ekengren" userId="74f423a7-9ddb-4257-8c4e-758fb0613a1c" providerId="ADAL" clId="{D867B19F-CD20-4760-888F-C06120A5F755}" dt="2021-12-08T21:31:29.086" v="75" actId="47"/>
        <pc:sldMkLst>
          <pc:docMk/>
          <pc:sldMk cId="1119985715" sldId="263"/>
        </pc:sldMkLst>
      </pc:sldChg>
      <pc:sldChg chg="del">
        <pc:chgData name="Östen Ekengren" userId="74f423a7-9ddb-4257-8c4e-758fb0613a1c" providerId="ADAL" clId="{D867B19F-CD20-4760-888F-C06120A5F755}" dt="2021-12-08T21:32:57.308" v="78" actId="47"/>
        <pc:sldMkLst>
          <pc:docMk/>
          <pc:sldMk cId="1353764891" sldId="268"/>
        </pc:sldMkLst>
      </pc:sldChg>
      <pc:sldChg chg="del">
        <pc:chgData name="Östen Ekengren" userId="74f423a7-9ddb-4257-8c4e-758fb0613a1c" providerId="ADAL" clId="{D867B19F-CD20-4760-888F-C06120A5F755}" dt="2021-12-08T21:09:22.974" v="8" actId="47"/>
        <pc:sldMkLst>
          <pc:docMk/>
          <pc:sldMk cId="2052833824" sldId="270"/>
        </pc:sldMkLst>
      </pc:sldChg>
      <pc:sldChg chg="del">
        <pc:chgData name="Östen Ekengren" userId="74f423a7-9ddb-4257-8c4e-758fb0613a1c" providerId="ADAL" clId="{D867B19F-CD20-4760-888F-C06120A5F755}" dt="2021-12-08T21:38:38.582" v="92" actId="47"/>
        <pc:sldMkLst>
          <pc:docMk/>
          <pc:sldMk cId="941370899" sldId="271"/>
        </pc:sldMkLst>
      </pc:sldChg>
      <pc:sldChg chg="del ord">
        <pc:chgData name="Östen Ekengren" userId="74f423a7-9ddb-4257-8c4e-758fb0613a1c" providerId="ADAL" clId="{D867B19F-CD20-4760-888F-C06120A5F755}" dt="2021-12-08T21:40:40.937" v="101" actId="47"/>
        <pc:sldMkLst>
          <pc:docMk/>
          <pc:sldMk cId="504440098" sldId="272"/>
        </pc:sldMkLst>
      </pc:sldChg>
      <pc:sldChg chg="modSp del mod">
        <pc:chgData name="Östen Ekengren" userId="74f423a7-9ddb-4257-8c4e-758fb0613a1c" providerId="ADAL" clId="{D867B19F-CD20-4760-888F-C06120A5F755}" dt="2021-12-08T21:33:53.543" v="80" actId="47"/>
        <pc:sldMkLst>
          <pc:docMk/>
          <pc:sldMk cId="1353738096" sldId="280"/>
        </pc:sldMkLst>
        <pc:spChg chg="mod">
          <ac:chgData name="Östen Ekengren" userId="74f423a7-9ddb-4257-8c4e-758fb0613a1c" providerId="ADAL" clId="{D867B19F-CD20-4760-888F-C06120A5F755}" dt="2021-12-08T21:28:06.414" v="65" actId="27636"/>
          <ac:spMkLst>
            <pc:docMk/>
            <pc:sldMk cId="1353738096" sldId="280"/>
            <ac:spMk id="2" creationId="{20AE2729-E3A0-481E-9D3A-8C2CC593FC3F}"/>
          </ac:spMkLst>
        </pc:spChg>
      </pc:sldChg>
      <pc:sldChg chg="del">
        <pc:chgData name="Östen Ekengren" userId="74f423a7-9ddb-4257-8c4e-758fb0613a1c" providerId="ADAL" clId="{D867B19F-CD20-4760-888F-C06120A5F755}" dt="2021-12-08T21:08:33.560" v="7" actId="47"/>
        <pc:sldMkLst>
          <pc:docMk/>
          <pc:sldMk cId="2741302616" sldId="286"/>
        </pc:sldMkLst>
      </pc:sldChg>
      <pc:sldChg chg="ord">
        <pc:chgData name="Östen Ekengren" userId="74f423a7-9ddb-4257-8c4e-758fb0613a1c" providerId="ADAL" clId="{D867B19F-CD20-4760-888F-C06120A5F755}" dt="2021-12-08T21:40:59.736" v="103"/>
        <pc:sldMkLst>
          <pc:docMk/>
          <pc:sldMk cId="855066559" sldId="309"/>
        </pc:sldMkLst>
      </pc:sldChg>
      <pc:sldChg chg="del">
        <pc:chgData name="Östen Ekengren" userId="74f423a7-9ddb-4257-8c4e-758fb0613a1c" providerId="ADAL" clId="{D867B19F-CD20-4760-888F-C06120A5F755}" dt="2021-12-08T21:16:50.417" v="57" actId="47"/>
        <pc:sldMkLst>
          <pc:docMk/>
          <pc:sldMk cId="3959501397" sldId="315"/>
        </pc:sldMkLst>
      </pc:sldChg>
      <pc:sldChg chg="del">
        <pc:chgData name="Östen Ekengren" userId="74f423a7-9ddb-4257-8c4e-758fb0613a1c" providerId="ADAL" clId="{D867B19F-CD20-4760-888F-C06120A5F755}" dt="2021-12-08T21:10:04.782" v="9" actId="47"/>
        <pc:sldMkLst>
          <pc:docMk/>
          <pc:sldMk cId="3622693233" sldId="337"/>
        </pc:sldMkLst>
      </pc:sldChg>
      <pc:sldChg chg="del">
        <pc:chgData name="Östen Ekengren" userId="74f423a7-9ddb-4257-8c4e-758fb0613a1c" providerId="ADAL" clId="{D867B19F-CD20-4760-888F-C06120A5F755}" dt="2021-12-08T21:10:09.165" v="11" actId="47"/>
        <pc:sldMkLst>
          <pc:docMk/>
          <pc:sldMk cId="452559040" sldId="338"/>
        </pc:sldMkLst>
      </pc:sldChg>
      <pc:sldChg chg="del">
        <pc:chgData name="Östen Ekengren" userId="74f423a7-9ddb-4257-8c4e-758fb0613a1c" providerId="ADAL" clId="{D867B19F-CD20-4760-888F-C06120A5F755}" dt="2021-12-08T21:13:54.962" v="17" actId="47"/>
        <pc:sldMkLst>
          <pc:docMk/>
          <pc:sldMk cId="1645873471" sldId="342"/>
        </pc:sldMkLst>
      </pc:sldChg>
      <pc:sldChg chg="ord">
        <pc:chgData name="Östen Ekengren" userId="74f423a7-9ddb-4257-8c4e-758fb0613a1c" providerId="ADAL" clId="{D867B19F-CD20-4760-888F-C06120A5F755}" dt="2021-12-08T22:00:16.886" v="113"/>
        <pc:sldMkLst>
          <pc:docMk/>
          <pc:sldMk cId="2802875455" sldId="381"/>
        </pc:sldMkLst>
      </pc:sldChg>
      <pc:sldChg chg="ord">
        <pc:chgData name="Östen Ekengren" userId="74f423a7-9ddb-4257-8c4e-758fb0613a1c" providerId="ADAL" clId="{D867B19F-CD20-4760-888F-C06120A5F755}" dt="2021-12-08T21:40:19.244" v="100"/>
        <pc:sldMkLst>
          <pc:docMk/>
          <pc:sldMk cId="3949661508" sldId="407"/>
        </pc:sldMkLst>
      </pc:sldChg>
      <pc:sldChg chg="del ord">
        <pc:chgData name="Östen Ekengren" userId="74f423a7-9ddb-4257-8c4e-758fb0613a1c" providerId="ADAL" clId="{D867B19F-CD20-4760-888F-C06120A5F755}" dt="2021-12-08T22:16:49.379" v="340" actId="47"/>
        <pc:sldMkLst>
          <pc:docMk/>
          <pc:sldMk cId="1615420470" sldId="408"/>
        </pc:sldMkLst>
      </pc:sldChg>
      <pc:sldChg chg="ord">
        <pc:chgData name="Östen Ekengren" userId="74f423a7-9ddb-4257-8c4e-758fb0613a1c" providerId="ADAL" clId="{D867B19F-CD20-4760-888F-C06120A5F755}" dt="2021-12-08T21:39:55.318" v="98"/>
        <pc:sldMkLst>
          <pc:docMk/>
          <pc:sldMk cId="2500639370" sldId="409"/>
        </pc:sldMkLst>
      </pc:sldChg>
      <pc:sldChg chg="del">
        <pc:chgData name="Östen Ekengren" userId="74f423a7-9ddb-4257-8c4e-758fb0613a1c" providerId="ADAL" clId="{D867B19F-CD20-4760-888F-C06120A5F755}" dt="2021-12-08T21:30:20.518" v="72" actId="47"/>
        <pc:sldMkLst>
          <pc:docMk/>
          <pc:sldMk cId="876790862" sldId="410"/>
        </pc:sldMkLst>
      </pc:sldChg>
      <pc:sldChg chg="del">
        <pc:chgData name="Östen Ekengren" userId="74f423a7-9ddb-4257-8c4e-758fb0613a1c" providerId="ADAL" clId="{D867B19F-CD20-4760-888F-C06120A5F755}" dt="2021-12-08T21:21:17.992" v="62" actId="47"/>
        <pc:sldMkLst>
          <pc:docMk/>
          <pc:sldMk cId="681707813" sldId="427"/>
        </pc:sldMkLst>
      </pc:sldChg>
      <pc:sldChg chg="ord">
        <pc:chgData name="Östen Ekengren" userId="74f423a7-9ddb-4257-8c4e-758fb0613a1c" providerId="ADAL" clId="{D867B19F-CD20-4760-888F-C06120A5F755}" dt="2021-12-08T21:17:25.281" v="59"/>
        <pc:sldMkLst>
          <pc:docMk/>
          <pc:sldMk cId="1491453932" sldId="433"/>
        </pc:sldMkLst>
      </pc:sldChg>
      <pc:sldChg chg="del">
        <pc:chgData name="Östen Ekengren" userId="74f423a7-9ddb-4257-8c4e-758fb0613a1c" providerId="ADAL" clId="{D867B19F-CD20-4760-888F-C06120A5F755}" dt="2021-12-08T21:31:22.412" v="74" actId="47"/>
        <pc:sldMkLst>
          <pc:docMk/>
          <pc:sldMk cId="1020076593" sldId="437"/>
        </pc:sldMkLst>
      </pc:sldChg>
      <pc:sldChg chg="del">
        <pc:chgData name="Östen Ekengren" userId="74f423a7-9ddb-4257-8c4e-758fb0613a1c" providerId="ADAL" clId="{D867B19F-CD20-4760-888F-C06120A5F755}" dt="2021-12-08T21:16:49.130" v="56" actId="47"/>
        <pc:sldMkLst>
          <pc:docMk/>
          <pc:sldMk cId="2702465067" sldId="453"/>
        </pc:sldMkLst>
      </pc:sldChg>
      <pc:sldChg chg="del">
        <pc:chgData name="Östen Ekengren" userId="74f423a7-9ddb-4257-8c4e-758fb0613a1c" providerId="ADAL" clId="{D867B19F-CD20-4760-888F-C06120A5F755}" dt="2021-12-08T21:16:47.985" v="55" actId="47"/>
        <pc:sldMkLst>
          <pc:docMk/>
          <pc:sldMk cId="2723875111" sldId="481"/>
        </pc:sldMkLst>
      </pc:sldChg>
      <pc:sldChg chg="modSp mod">
        <pc:chgData name="Östen Ekengren" userId="74f423a7-9ddb-4257-8c4e-758fb0613a1c" providerId="ADAL" clId="{D867B19F-CD20-4760-888F-C06120A5F755}" dt="2021-12-08T22:11:25.588" v="297" actId="20577"/>
        <pc:sldMkLst>
          <pc:docMk/>
          <pc:sldMk cId="4233644587" sldId="498"/>
        </pc:sldMkLst>
        <pc:spChg chg="mod">
          <ac:chgData name="Östen Ekengren" userId="74f423a7-9ddb-4257-8c4e-758fb0613a1c" providerId="ADAL" clId="{D867B19F-CD20-4760-888F-C06120A5F755}" dt="2021-12-08T22:11:25.588" v="297" actId="20577"/>
          <ac:spMkLst>
            <pc:docMk/>
            <pc:sldMk cId="4233644587" sldId="498"/>
            <ac:spMk id="3" creationId="{29C66E07-FFC2-48E4-A609-DDDBFDD6660D}"/>
          </ac:spMkLst>
        </pc:spChg>
      </pc:sldChg>
      <pc:sldChg chg="modSp mod">
        <pc:chgData name="Östen Ekengren" userId="74f423a7-9ddb-4257-8c4e-758fb0613a1c" providerId="ADAL" clId="{D867B19F-CD20-4760-888F-C06120A5F755}" dt="2021-12-08T22:16:24.863" v="339" actId="1076"/>
        <pc:sldMkLst>
          <pc:docMk/>
          <pc:sldMk cId="0" sldId="515"/>
        </pc:sldMkLst>
        <pc:spChg chg="mod">
          <ac:chgData name="Östen Ekengren" userId="74f423a7-9ddb-4257-8c4e-758fb0613a1c" providerId="ADAL" clId="{D867B19F-CD20-4760-888F-C06120A5F755}" dt="2021-12-08T22:16:23.280" v="338" actId="20577"/>
          <ac:spMkLst>
            <pc:docMk/>
            <pc:sldMk cId="0" sldId="515"/>
            <ac:spMk id="3" creationId="{80CDA1F1-C892-4525-9834-81DFA53DC92A}"/>
          </ac:spMkLst>
        </pc:spChg>
        <pc:picChg chg="mod">
          <ac:chgData name="Östen Ekengren" userId="74f423a7-9ddb-4257-8c4e-758fb0613a1c" providerId="ADAL" clId="{D867B19F-CD20-4760-888F-C06120A5F755}" dt="2021-12-08T22:16:24.863" v="339" actId="1076"/>
          <ac:picMkLst>
            <pc:docMk/>
            <pc:sldMk cId="0" sldId="515"/>
            <ac:picMk id="1026" creationId="{DD30E421-9E7D-48A8-9CF2-436650FEE014}"/>
          </ac:picMkLst>
        </pc:picChg>
      </pc:sldChg>
      <pc:sldChg chg="del">
        <pc:chgData name="Östen Ekengren" userId="74f423a7-9ddb-4257-8c4e-758fb0613a1c" providerId="ADAL" clId="{D867B19F-CD20-4760-888F-C06120A5F755}" dt="2021-12-08T21:15:09.597" v="45" actId="47"/>
        <pc:sldMkLst>
          <pc:docMk/>
          <pc:sldMk cId="1698800483" sldId="657"/>
        </pc:sldMkLst>
      </pc:sldChg>
      <pc:sldChg chg="modSp del mod">
        <pc:chgData name="Östen Ekengren" userId="74f423a7-9ddb-4257-8c4e-758fb0613a1c" providerId="ADAL" clId="{D867B19F-CD20-4760-888F-C06120A5F755}" dt="2021-12-08T21:33:48.542" v="79" actId="47"/>
        <pc:sldMkLst>
          <pc:docMk/>
          <pc:sldMk cId="2058662837" sldId="668"/>
        </pc:sldMkLst>
        <pc:spChg chg="mod">
          <ac:chgData name="Östen Ekengren" userId="74f423a7-9ddb-4257-8c4e-758fb0613a1c" providerId="ADAL" clId="{D867B19F-CD20-4760-888F-C06120A5F755}" dt="2021-12-08T21:28:06.390" v="64" actId="27636"/>
          <ac:spMkLst>
            <pc:docMk/>
            <pc:sldMk cId="2058662837" sldId="668"/>
            <ac:spMk id="19460" creationId="{00000000-0000-0000-0000-000000000000}"/>
          </ac:spMkLst>
        </pc:spChg>
      </pc:sldChg>
      <pc:sldChg chg="del">
        <pc:chgData name="Östen Ekengren" userId="74f423a7-9ddb-4257-8c4e-758fb0613a1c" providerId="ADAL" clId="{D867B19F-CD20-4760-888F-C06120A5F755}" dt="2021-12-08T21:16:46.805" v="54" actId="47"/>
        <pc:sldMkLst>
          <pc:docMk/>
          <pc:sldMk cId="2077060014" sldId="681"/>
        </pc:sldMkLst>
      </pc:sldChg>
      <pc:sldChg chg="del">
        <pc:chgData name="Östen Ekengren" userId="74f423a7-9ddb-4257-8c4e-758fb0613a1c" providerId="ADAL" clId="{D867B19F-CD20-4760-888F-C06120A5F755}" dt="2021-12-08T21:16:45.328" v="53" actId="47"/>
        <pc:sldMkLst>
          <pc:docMk/>
          <pc:sldMk cId="2740826270" sldId="685"/>
        </pc:sldMkLst>
      </pc:sldChg>
      <pc:sldChg chg="del">
        <pc:chgData name="Östen Ekengren" userId="74f423a7-9ddb-4257-8c4e-758fb0613a1c" providerId="ADAL" clId="{D867B19F-CD20-4760-888F-C06120A5F755}" dt="2021-12-08T21:16:44.254" v="52" actId="47"/>
        <pc:sldMkLst>
          <pc:docMk/>
          <pc:sldMk cId="1859050090" sldId="686"/>
        </pc:sldMkLst>
      </pc:sldChg>
      <pc:sldChg chg="ord">
        <pc:chgData name="Östen Ekengren" userId="74f423a7-9ddb-4257-8c4e-758fb0613a1c" providerId="ADAL" clId="{D867B19F-CD20-4760-888F-C06120A5F755}" dt="2021-12-08T21:37:34.923" v="90"/>
        <pc:sldMkLst>
          <pc:docMk/>
          <pc:sldMk cId="1407170906" sldId="699"/>
        </pc:sldMkLst>
      </pc:sldChg>
      <pc:sldChg chg="del ord">
        <pc:chgData name="Östen Ekengren" userId="74f423a7-9ddb-4257-8c4e-758fb0613a1c" providerId="ADAL" clId="{D867B19F-CD20-4760-888F-C06120A5F755}" dt="2021-12-08T21:38:09.511" v="91" actId="47"/>
        <pc:sldMkLst>
          <pc:docMk/>
          <pc:sldMk cId="3734676041" sldId="700"/>
        </pc:sldMkLst>
      </pc:sldChg>
      <pc:sldChg chg="del">
        <pc:chgData name="Östen Ekengren" userId="74f423a7-9ddb-4257-8c4e-758fb0613a1c" providerId="ADAL" clId="{D867B19F-CD20-4760-888F-C06120A5F755}" dt="2021-12-08T21:30:26.662" v="73" actId="47"/>
        <pc:sldMkLst>
          <pc:docMk/>
          <pc:sldMk cId="2676442006" sldId="701"/>
        </pc:sldMkLst>
      </pc:sldChg>
      <pc:sldChg chg="modSp del mod">
        <pc:chgData name="Östen Ekengren" userId="74f423a7-9ddb-4257-8c4e-758fb0613a1c" providerId="ADAL" clId="{D867B19F-CD20-4760-888F-C06120A5F755}" dt="2021-12-08T21:42:08.633" v="107" actId="47"/>
        <pc:sldMkLst>
          <pc:docMk/>
          <pc:sldMk cId="497461448" sldId="702"/>
        </pc:sldMkLst>
        <pc:spChg chg="mod">
          <ac:chgData name="Östen Ekengren" userId="74f423a7-9ddb-4257-8c4e-758fb0613a1c" providerId="ADAL" clId="{D867B19F-CD20-4760-888F-C06120A5F755}" dt="2021-12-08T21:28:06.439" v="67" actId="27636"/>
          <ac:spMkLst>
            <pc:docMk/>
            <pc:sldMk cId="497461448" sldId="702"/>
            <ac:spMk id="2" creationId="{1265B95F-89FD-45CD-9B3F-F955635E5906}"/>
          </ac:spMkLst>
        </pc:spChg>
      </pc:sldChg>
      <pc:sldChg chg="del ord">
        <pc:chgData name="Östen Ekengren" userId="74f423a7-9ddb-4257-8c4e-758fb0613a1c" providerId="ADAL" clId="{D867B19F-CD20-4760-888F-C06120A5F755}" dt="2021-12-08T21:21:33.041" v="63" actId="47"/>
        <pc:sldMkLst>
          <pc:docMk/>
          <pc:sldMk cId="1184315503" sldId="709"/>
        </pc:sldMkLst>
      </pc:sldChg>
      <pc:sldChg chg="del">
        <pc:chgData name="Östen Ekengren" userId="74f423a7-9ddb-4257-8c4e-758fb0613a1c" providerId="ADAL" clId="{D867B19F-CD20-4760-888F-C06120A5F755}" dt="2021-12-08T21:08:29.785" v="5" actId="47"/>
        <pc:sldMkLst>
          <pc:docMk/>
          <pc:sldMk cId="2295304384" sldId="716"/>
        </pc:sldMkLst>
      </pc:sldChg>
      <pc:sldChg chg="del">
        <pc:chgData name="Östen Ekengren" userId="74f423a7-9ddb-4257-8c4e-758fb0613a1c" providerId="ADAL" clId="{D867B19F-CD20-4760-888F-C06120A5F755}" dt="2021-12-08T21:08:31.888" v="6" actId="47"/>
        <pc:sldMkLst>
          <pc:docMk/>
          <pc:sldMk cId="1439427328" sldId="717"/>
        </pc:sldMkLst>
      </pc:sldChg>
      <pc:sldChg chg="modSp mod ord">
        <pc:chgData name="Östen Ekengren" userId="74f423a7-9ddb-4257-8c4e-758fb0613a1c" providerId="ADAL" clId="{D867B19F-CD20-4760-888F-C06120A5F755}" dt="2021-12-08T21:39:24.802" v="96"/>
        <pc:sldMkLst>
          <pc:docMk/>
          <pc:sldMk cId="1367096106" sldId="1133"/>
        </pc:sldMkLst>
        <pc:spChg chg="mod">
          <ac:chgData name="Östen Ekengren" userId="74f423a7-9ddb-4257-8c4e-758fb0613a1c" providerId="ADAL" clId="{D867B19F-CD20-4760-888F-C06120A5F755}" dt="2021-12-08T21:28:06.431" v="66" actId="27636"/>
          <ac:spMkLst>
            <pc:docMk/>
            <pc:sldMk cId="1367096106" sldId="1133"/>
            <ac:spMk id="5" creationId="{00000000-0000-0000-0000-000000000000}"/>
          </ac:spMkLst>
        </pc:spChg>
      </pc:sldChg>
      <pc:sldChg chg="del ord">
        <pc:chgData name="Östen Ekengren" userId="74f423a7-9ddb-4257-8c4e-758fb0613a1c" providerId="ADAL" clId="{D867B19F-CD20-4760-888F-C06120A5F755}" dt="2021-12-08T21:29:08.847" v="69"/>
        <pc:sldMkLst>
          <pc:docMk/>
          <pc:sldMk cId="3924944802" sldId="1235"/>
        </pc:sldMkLst>
      </pc:sldChg>
      <pc:sldChg chg="ord">
        <pc:chgData name="Östen Ekengren" userId="74f423a7-9ddb-4257-8c4e-758fb0613a1c" providerId="ADAL" clId="{D867B19F-CD20-4760-888F-C06120A5F755}" dt="2021-12-08T21:41:34.517" v="105"/>
        <pc:sldMkLst>
          <pc:docMk/>
          <pc:sldMk cId="1674635721" sldId="1238"/>
        </pc:sldMkLst>
      </pc:sldChg>
      <pc:sldChg chg="ord">
        <pc:chgData name="Östen Ekengren" userId="74f423a7-9ddb-4257-8c4e-758fb0613a1c" providerId="ADAL" clId="{D867B19F-CD20-4760-888F-C06120A5F755}" dt="2021-12-08T22:09:21.433" v="115"/>
        <pc:sldMkLst>
          <pc:docMk/>
          <pc:sldMk cId="2748021617" sldId="1241"/>
        </pc:sldMkLst>
      </pc:sldChg>
      <pc:sldChg chg="ord">
        <pc:chgData name="Östen Ekengren" userId="74f423a7-9ddb-4257-8c4e-758fb0613a1c" providerId="ADAL" clId="{D867B19F-CD20-4760-888F-C06120A5F755}" dt="2021-12-08T21:38:49.321" v="94"/>
        <pc:sldMkLst>
          <pc:docMk/>
          <pc:sldMk cId="3444347790" sldId="1515"/>
        </pc:sldMkLst>
      </pc:sldChg>
      <pc:sldChg chg="del">
        <pc:chgData name="Östen Ekengren" userId="74f423a7-9ddb-4257-8c4e-758fb0613a1c" providerId="ADAL" clId="{D867B19F-CD20-4760-888F-C06120A5F755}" dt="2021-12-08T21:10:06.540" v="10" actId="47"/>
        <pc:sldMkLst>
          <pc:docMk/>
          <pc:sldMk cId="3204536502" sldId="1517"/>
        </pc:sldMkLst>
      </pc:sldChg>
      <pc:sldChg chg="del ord">
        <pc:chgData name="Östen Ekengren" userId="74f423a7-9ddb-4257-8c4e-758fb0613a1c" providerId="ADAL" clId="{D867B19F-CD20-4760-888F-C06120A5F755}" dt="2021-12-08T21:41:58.789" v="106" actId="47"/>
        <pc:sldMkLst>
          <pc:docMk/>
          <pc:sldMk cId="3531193501" sldId="1540"/>
        </pc:sldMkLst>
      </pc:sldChg>
      <pc:sldChg chg="ord">
        <pc:chgData name="Östen Ekengren" userId="74f423a7-9ddb-4257-8c4e-758fb0613a1c" providerId="ADAL" clId="{D867B19F-CD20-4760-888F-C06120A5F755}" dt="2021-12-08T21:42:24.261" v="109"/>
        <pc:sldMkLst>
          <pc:docMk/>
          <pc:sldMk cId="1083373552" sldId="1668"/>
        </pc:sldMkLst>
      </pc:sldChg>
      <pc:sldChg chg="modSp del mod">
        <pc:chgData name="Östen Ekengren" userId="74f423a7-9ddb-4257-8c4e-758fb0613a1c" providerId="ADAL" clId="{D867B19F-CD20-4760-888F-C06120A5F755}" dt="2021-12-08T21:14:08.849" v="19" actId="47"/>
        <pc:sldMkLst>
          <pc:docMk/>
          <pc:sldMk cId="4279885957" sldId="1680"/>
        </pc:sldMkLst>
        <pc:spChg chg="mod">
          <ac:chgData name="Östen Ekengren" userId="74f423a7-9ddb-4257-8c4e-758fb0613a1c" providerId="ADAL" clId="{D867B19F-CD20-4760-888F-C06120A5F755}" dt="2021-12-08T21:12:49.916" v="12" actId="27636"/>
          <ac:spMkLst>
            <pc:docMk/>
            <pc:sldMk cId="4279885957" sldId="1680"/>
            <ac:spMk id="11" creationId="{FCECC3C6-7E40-4AEC-931B-BB279B449304}"/>
          </ac:spMkLst>
        </pc:spChg>
      </pc:sldChg>
      <pc:sldChg chg="ord">
        <pc:chgData name="Östen Ekengren" userId="74f423a7-9ddb-4257-8c4e-758fb0613a1c" providerId="ADAL" clId="{D867B19F-CD20-4760-888F-C06120A5F755}" dt="2021-12-08T21:42:34.735" v="111"/>
        <pc:sldMkLst>
          <pc:docMk/>
          <pc:sldMk cId="1669817424" sldId="1686"/>
        </pc:sldMkLst>
      </pc:sldChg>
      <pc:sldChg chg="del">
        <pc:chgData name="Östen Ekengren" userId="74f423a7-9ddb-4257-8c4e-758fb0613a1c" providerId="ADAL" clId="{D867B19F-CD20-4760-888F-C06120A5F755}" dt="2021-12-08T21:13:10.425" v="14" actId="47"/>
        <pc:sldMkLst>
          <pc:docMk/>
          <pc:sldMk cId="39423806" sldId="1687"/>
        </pc:sldMkLst>
      </pc:sldChg>
      <pc:sldChg chg="del">
        <pc:chgData name="Östen Ekengren" userId="74f423a7-9ddb-4257-8c4e-758fb0613a1c" providerId="ADAL" clId="{D867B19F-CD20-4760-888F-C06120A5F755}" dt="2021-12-08T21:13:28.779" v="15" actId="47"/>
        <pc:sldMkLst>
          <pc:docMk/>
          <pc:sldMk cId="3632118026" sldId="1688"/>
        </pc:sldMkLst>
      </pc:sldChg>
      <pc:sldChg chg="del">
        <pc:chgData name="Östen Ekengren" userId="74f423a7-9ddb-4257-8c4e-758fb0613a1c" providerId="ADAL" clId="{D867B19F-CD20-4760-888F-C06120A5F755}" dt="2021-12-08T21:13:52.358" v="16" actId="47"/>
        <pc:sldMkLst>
          <pc:docMk/>
          <pc:sldMk cId="3026168637" sldId="1689"/>
        </pc:sldMkLst>
      </pc:sldChg>
      <pc:sldChg chg="del">
        <pc:chgData name="Östen Ekengren" userId="74f423a7-9ddb-4257-8c4e-758fb0613a1c" providerId="ADAL" clId="{D867B19F-CD20-4760-888F-C06120A5F755}" dt="2021-12-08T21:13:56.444" v="18" actId="47"/>
        <pc:sldMkLst>
          <pc:docMk/>
          <pc:sldMk cId="1362623604" sldId="1690"/>
        </pc:sldMkLst>
      </pc:sldChg>
      <pc:sldChg chg="del">
        <pc:chgData name="Östen Ekengren" userId="74f423a7-9ddb-4257-8c4e-758fb0613a1c" providerId="ADAL" clId="{D867B19F-CD20-4760-888F-C06120A5F755}" dt="2021-12-08T21:15:57.851" v="46" actId="47"/>
        <pc:sldMkLst>
          <pc:docMk/>
          <pc:sldMk cId="2096262922" sldId="1691"/>
        </pc:sldMkLst>
      </pc:sldChg>
      <pc:sldChg chg="del">
        <pc:chgData name="Östen Ekengren" userId="74f423a7-9ddb-4257-8c4e-758fb0613a1c" providerId="ADAL" clId="{D867B19F-CD20-4760-888F-C06120A5F755}" dt="2021-12-08T21:16:06.976" v="47" actId="47"/>
        <pc:sldMkLst>
          <pc:docMk/>
          <pc:sldMk cId="3877063176" sldId="1692"/>
        </pc:sldMkLst>
      </pc:sldChg>
      <pc:sldChg chg="del">
        <pc:chgData name="Östen Ekengren" userId="74f423a7-9ddb-4257-8c4e-758fb0613a1c" providerId="ADAL" clId="{D867B19F-CD20-4760-888F-C06120A5F755}" dt="2021-12-08T21:16:42.916" v="51" actId="47"/>
        <pc:sldMkLst>
          <pc:docMk/>
          <pc:sldMk cId="2565641925" sldId="1693"/>
        </pc:sldMkLst>
      </pc:sldChg>
      <pc:sldMasterChg chg="delSldLayout">
        <pc:chgData name="Östen Ekengren" userId="74f423a7-9ddb-4257-8c4e-758fb0613a1c" providerId="ADAL" clId="{D867B19F-CD20-4760-888F-C06120A5F755}" dt="2021-12-08T21:32:57.308" v="78" actId="47"/>
        <pc:sldMasterMkLst>
          <pc:docMk/>
          <pc:sldMasterMk cId="0" sldId="2147483648"/>
        </pc:sldMasterMkLst>
        <pc:sldLayoutChg chg="del">
          <pc:chgData name="Östen Ekengren" userId="74f423a7-9ddb-4257-8c4e-758fb0613a1c" providerId="ADAL" clId="{D867B19F-CD20-4760-888F-C06120A5F755}" dt="2021-12-08T21:21:17.992" v="62" actId="47"/>
          <pc:sldLayoutMkLst>
            <pc:docMk/>
            <pc:sldMasterMk cId="0" sldId="2147483648"/>
            <pc:sldLayoutMk cId="0" sldId="2147483653"/>
          </pc:sldLayoutMkLst>
        </pc:sldLayoutChg>
        <pc:sldLayoutChg chg="del">
          <pc:chgData name="Östen Ekengren" userId="74f423a7-9ddb-4257-8c4e-758fb0613a1c" providerId="ADAL" clId="{D867B19F-CD20-4760-888F-C06120A5F755}" dt="2021-12-08T21:32:57.308" v="78" actId="47"/>
          <pc:sldLayoutMkLst>
            <pc:docMk/>
            <pc:sldMasterMk cId="0" sldId="2147483648"/>
            <pc:sldLayoutMk cId="0" sldId="2147483659"/>
          </pc:sldLayoutMkLst>
        </pc:sldLayoutChg>
      </pc:sldMasterChg>
      <pc:sldMasterChg chg="delSldLayout">
        <pc:chgData name="Östen Ekengren" userId="74f423a7-9ddb-4257-8c4e-758fb0613a1c" providerId="ADAL" clId="{D867B19F-CD20-4760-888F-C06120A5F755}" dt="2021-12-08T21:21:33.041" v="63" actId="47"/>
        <pc:sldMasterMkLst>
          <pc:docMk/>
          <pc:sldMasterMk cId="2379826222" sldId="2147483683"/>
        </pc:sldMasterMkLst>
        <pc:sldLayoutChg chg="del">
          <pc:chgData name="Östen Ekengren" userId="74f423a7-9ddb-4257-8c4e-758fb0613a1c" providerId="ADAL" clId="{D867B19F-CD20-4760-888F-C06120A5F755}" dt="2021-12-08T21:21:33.041" v="63" actId="47"/>
          <pc:sldLayoutMkLst>
            <pc:docMk/>
            <pc:sldMasterMk cId="2379826222" sldId="2147483683"/>
            <pc:sldLayoutMk cId="592858133" sldId="2147483700"/>
          </pc:sldLayoutMkLst>
        </pc:sldLayoutChg>
        <pc:sldLayoutChg chg="del">
          <pc:chgData name="Östen Ekengren" userId="74f423a7-9ddb-4257-8c4e-758fb0613a1c" providerId="ADAL" clId="{D867B19F-CD20-4760-888F-C06120A5F755}" dt="2021-12-08T21:13:56.444" v="18" actId="47"/>
          <pc:sldLayoutMkLst>
            <pc:docMk/>
            <pc:sldMasterMk cId="2379826222" sldId="2147483683"/>
            <pc:sldLayoutMk cId="1685552700" sldId="2147483701"/>
          </pc:sldLayoutMkLst>
        </pc:sldLayoutChg>
        <pc:sldLayoutChg chg="del">
          <pc:chgData name="Östen Ekengren" userId="74f423a7-9ddb-4257-8c4e-758fb0613a1c" providerId="ADAL" clId="{D867B19F-CD20-4760-888F-C06120A5F755}" dt="2021-12-08T21:16:14.988" v="48" actId="47"/>
          <pc:sldLayoutMkLst>
            <pc:docMk/>
            <pc:sldMasterMk cId="2379826222" sldId="2147483683"/>
            <pc:sldLayoutMk cId="261167005" sldId="2147483702"/>
          </pc:sldLayoutMkLst>
        </pc:sldLayoutChg>
        <pc:sldLayoutChg chg="del">
          <pc:chgData name="Östen Ekengren" userId="74f423a7-9ddb-4257-8c4e-758fb0613a1c" providerId="ADAL" clId="{D867B19F-CD20-4760-888F-C06120A5F755}" dt="2021-12-08T21:16:50.417" v="57" actId="47"/>
          <pc:sldLayoutMkLst>
            <pc:docMk/>
            <pc:sldMasterMk cId="2379826222" sldId="2147483683"/>
            <pc:sldLayoutMk cId="2814442621" sldId="2147483703"/>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881935564322827E-2"/>
          <c:y val="3.7462942220488772E-2"/>
          <c:w val="0.90889132821075735"/>
          <c:h val="0.80237154150197632"/>
        </c:manualLayout>
      </c:layout>
      <c:barChart>
        <c:barDir val="col"/>
        <c:grouping val="clustered"/>
        <c:varyColors val="0"/>
        <c:ser>
          <c:idx val="0"/>
          <c:order val="0"/>
          <c:tx>
            <c:strRef>
              <c:f>Sheet1!$B$1</c:f>
              <c:strCache>
                <c:ptCount val="1"/>
              </c:strCache>
            </c:strRef>
          </c:tx>
          <c:spPr>
            <a:solidFill>
              <a:srgbClr val="008000"/>
            </a:solidFill>
            <a:ln w="19050" cap="rnd">
              <a:solidFill>
                <a:schemeClr val="tx1"/>
              </a:solidFill>
              <a:prstDash val="solid"/>
            </a:ln>
          </c:spPr>
          <c:invertIfNegative val="0"/>
          <c:dPt>
            <c:idx val="0"/>
            <c:invertIfNegative val="0"/>
            <c:bubble3D val="0"/>
            <c:spPr>
              <a:gradFill rotWithShape="0">
                <a:gsLst>
                  <a:gs pos="0">
                    <a:srgbClr val="FF0000">
                      <a:gamma/>
                      <a:shade val="46275"/>
                      <a:invGamma/>
                    </a:srgbClr>
                  </a:gs>
                  <a:gs pos="50000">
                    <a:srgbClr val="FF0000"/>
                  </a:gs>
                  <a:gs pos="100000">
                    <a:srgbClr val="FF0000">
                      <a:gamma/>
                      <a:shade val="46275"/>
                      <a:invGamma/>
                    </a:srgbClr>
                  </a:gs>
                </a:gsLst>
                <a:lin ang="0" scaled="1"/>
              </a:gradFill>
              <a:ln w="19050" cap="rnd">
                <a:solidFill>
                  <a:schemeClr val="tx1"/>
                </a:solidFill>
              </a:ln>
            </c:spPr>
            <c:extLst>
              <c:ext xmlns:c16="http://schemas.microsoft.com/office/drawing/2014/chart" uri="{C3380CC4-5D6E-409C-BE32-E72D297353CC}">
                <c16:uniqueId val="{00000001-1F87-4D48-AAEE-7C63A6E082CB}"/>
              </c:ext>
            </c:extLst>
          </c:dPt>
          <c:dPt>
            <c:idx val="1"/>
            <c:invertIfNegative val="0"/>
            <c:bubble3D val="0"/>
            <c:spPr>
              <a:gradFill rotWithShape="0">
                <a:gsLst>
                  <a:gs pos="0">
                    <a:srgbClr val="808080">
                      <a:gamma/>
                      <a:shade val="46275"/>
                      <a:invGamma/>
                    </a:srgbClr>
                  </a:gs>
                  <a:gs pos="50000">
                    <a:srgbClr val="808080"/>
                  </a:gs>
                  <a:gs pos="100000">
                    <a:srgbClr val="808080">
                      <a:gamma/>
                      <a:shade val="46275"/>
                      <a:invGamma/>
                    </a:srgbClr>
                  </a:gs>
                </a:gsLst>
                <a:lin ang="0" scaled="1"/>
              </a:gradFill>
              <a:ln w="19050" cap="rnd">
                <a:solidFill>
                  <a:schemeClr val="tx1"/>
                </a:solidFill>
              </a:ln>
            </c:spPr>
            <c:extLst>
              <c:ext xmlns:c16="http://schemas.microsoft.com/office/drawing/2014/chart" uri="{C3380CC4-5D6E-409C-BE32-E72D297353CC}">
                <c16:uniqueId val="{00000003-1F87-4D48-AAEE-7C63A6E082CB}"/>
              </c:ext>
            </c:extLst>
          </c:dPt>
          <c:dPt>
            <c:idx val="2"/>
            <c:invertIfNegative val="0"/>
            <c:bubble3D val="0"/>
            <c:spPr>
              <a:gradFill rotWithShape="0">
                <a:gsLst>
                  <a:gs pos="0">
                    <a:srgbClr val="00FF00">
                      <a:gamma/>
                      <a:shade val="46275"/>
                      <a:invGamma/>
                    </a:srgbClr>
                  </a:gs>
                  <a:gs pos="50000">
                    <a:srgbClr val="00FF00"/>
                  </a:gs>
                  <a:gs pos="100000">
                    <a:srgbClr val="00FF00">
                      <a:gamma/>
                      <a:shade val="46275"/>
                      <a:invGamma/>
                    </a:srgbClr>
                  </a:gs>
                </a:gsLst>
                <a:lin ang="0" scaled="1"/>
              </a:gradFill>
              <a:ln w="19050" cap="rnd">
                <a:solidFill>
                  <a:schemeClr val="tx1"/>
                </a:solidFill>
              </a:ln>
            </c:spPr>
            <c:extLst>
              <c:ext xmlns:c16="http://schemas.microsoft.com/office/drawing/2014/chart" uri="{C3380CC4-5D6E-409C-BE32-E72D297353CC}">
                <c16:uniqueId val="{00000005-1F87-4D48-AAEE-7C63A6E082CB}"/>
              </c:ext>
            </c:extLst>
          </c:dPt>
          <c:cat>
            <c:strRef>
              <c:f>Sheet1!$A$2:$A$7</c:f>
              <c:strCache>
                <c:ptCount val="3"/>
                <c:pt idx="0">
                  <c:v>Automóvel</c:v>
                </c:pt>
                <c:pt idx="1">
                  <c:v>Ônibus diesel</c:v>
                </c:pt>
                <c:pt idx="2">
                  <c:v>Ônibus etanol</c:v>
                </c:pt>
              </c:strCache>
            </c:strRef>
          </c:cat>
          <c:val>
            <c:numRef>
              <c:f>Sheet1!$B$2:$B$7</c:f>
              <c:numCache>
                <c:formatCode>General</c:formatCode>
                <c:ptCount val="3"/>
                <c:pt idx="0">
                  <c:v>120</c:v>
                </c:pt>
                <c:pt idx="1">
                  <c:v>20</c:v>
                </c:pt>
                <c:pt idx="2">
                  <c:v>2</c:v>
                </c:pt>
              </c:numCache>
            </c:numRef>
          </c:val>
          <c:extLst>
            <c:ext xmlns:c16="http://schemas.microsoft.com/office/drawing/2014/chart" uri="{C3380CC4-5D6E-409C-BE32-E72D297353CC}">
              <c16:uniqueId val="{00000006-1F87-4D48-AAEE-7C63A6E082CB}"/>
            </c:ext>
          </c:extLst>
        </c:ser>
        <c:dLbls>
          <c:showLegendKey val="0"/>
          <c:showVal val="0"/>
          <c:showCatName val="0"/>
          <c:showSerName val="0"/>
          <c:showPercent val="0"/>
          <c:showBubbleSize val="0"/>
        </c:dLbls>
        <c:gapWidth val="150"/>
        <c:axId val="196553848"/>
        <c:axId val="196554240"/>
      </c:barChart>
      <c:catAx>
        <c:axId val="196553848"/>
        <c:scaling>
          <c:orientation val="minMax"/>
        </c:scaling>
        <c:delete val="1"/>
        <c:axPos val="b"/>
        <c:numFmt formatCode="General" sourceLinked="1"/>
        <c:majorTickMark val="out"/>
        <c:minorTickMark val="none"/>
        <c:tickLblPos val="none"/>
        <c:crossAx val="196554240"/>
        <c:crosses val="autoZero"/>
        <c:auto val="1"/>
        <c:lblAlgn val="ctr"/>
        <c:lblOffset val="100"/>
        <c:tickLblSkip val="1"/>
        <c:tickMarkSkip val="1"/>
        <c:noMultiLvlLbl val="0"/>
      </c:catAx>
      <c:valAx>
        <c:axId val="196554240"/>
        <c:scaling>
          <c:orientation val="minMax"/>
        </c:scaling>
        <c:delete val="0"/>
        <c:axPos val="l"/>
        <c:majorGridlines>
          <c:spPr>
            <a:ln w="3337">
              <a:solidFill>
                <a:schemeClr val="tx1"/>
              </a:solidFill>
              <a:prstDash val="solid"/>
            </a:ln>
          </c:spPr>
        </c:majorGridlines>
        <c:numFmt formatCode="General" sourceLinked="1"/>
        <c:majorTickMark val="out"/>
        <c:minorTickMark val="none"/>
        <c:tickLblPos val="nextTo"/>
        <c:spPr>
          <a:ln w="3337">
            <a:solidFill>
              <a:schemeClr val="tx1"/>
            </a:solidFill>
            <a:prstDash val="solid"/>
          </a:ln>
        </c:spPr>
        <c:txPr>
          <a:bodyPr rot="0" vert="horz"/>
          <a:lstStyle/>
          <a:p>
            <a:pPr>
              <a:defRPr sz="1892" b="1" i="0" u="none" strike="noStrike" baseline="0">
                <a:solidFill>
                  <a:schemeClr val="tx1"/>
                </a:solidFill>
                <a:latin typeface="Helvetica"/>
                <a:ea typeface="Helvetica"/>
                <a:cs typeface="Helvetica"/>
              </a:defRPr>
            </a:pPr>
            <a:endParaRPr lang="sv-SE"/>
          </a:p>
        </c:txPr>
        <c:crossAx val="196553848"/>
        <c:crosses val="autoZero"/>
        <c:crossBetween val="between"/>
      </c:valAx>
      <c:spPr>
        <a:noFill/>
        <a:ln w="13348">
          <a:solidFill>
            <a:schemeClr val="tx1"/>
          </a:solidFill>
          <a:prstDash val="solid"/>
        </a:ln>
      </c:spPr>
    </c:plotArea>
    <c:plotVisOnly val="1"/>
    <c:dispBlanksAs val="gap"/>
    <c:showDLblsOverMax val="0"/>
  </c:chart>
  <c:spPr>
    <a:noFill/>
    <a:ln>
      <a:noFill/>
    </a:ln>
  </c:spPr>
  <c:txPr>
    <a:bodyPr/>
    <a:lstStyle/>
    <a:p>
      <a:pPr>
        <a:defRPr sz="1892" b="1" i="0" u="none" strike="noStrike" baseline="0">
          <a:solidFill>
            <a:schemeClr val="tx1"/>
          </a:solidFill>
          <a:latin typeface="Helvetica"/>
          <a:ea typeface="Helvetica"/>
          <a:cs typeface="Helvetica"/>
        </a:defRPr>
      </a:pPr>
      <a:endParaRPr lang="sv-S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90488" y="744538"/>
            <a:ext cx="6616700" cy="3722687"/>
          </a:xfrm>
          <a:prstGeom prst="rect">
            <a:avLst/>
          </a:prstGeom>
        </p:spPr>
        <p:txBody>
          <a:bodyPr/>
          <a:lstStyle/>
          <a:p>
            <a:endParaRPr/>
          </a:p>
        </p:txBody>
      </p:sp>
      <p:sp>
        <p:nvSpPr>
          <p:cNvPr id="156" name="Shape 156"/>
          <p:cNvSpPr>
            <a:spLocks noGrp="1"/>
          </p:cNvSpPr>
          <p:nvPr>
            <p:ph type="body" sz="quarter" idx="1"/>
          </p:nvPr>
        </p:nvSpPr>
        <p:spPr>
          <a:xfrm>
            <a:off x="906357" y="4715153"/>
            <a:ext cx="4984962" cy="4466987"/>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spcBef>
        <a:spcPts val="800"/>
      </a:spcBef>
      <a:defRPr sz="2400">
        <a:latin typeface="+mj-lt"/>
        <a:ea typeface="+mj-ea"/>
        <a:cs typeface="+mj-cs"/>
        <a:sym typeface="Times New Roman"/>
      </a:defRPr>
    </a:lvl1pPr>
    <a:lvl2pPr indent="228600" defTabSz="1828800" latinLnBrk="0">
      <a:spcBef>
        <a:spcPts val="800"/>
      </a:spcBef>
      <a:defRPr sz="2400">
        <a:latin typeface="+mj-lt"/>
        <a:ea typeface="+mj-ea"/>
        <a:cs typeface="+mj-cs"/>
        <a:sym typeface="Times New Roman"/>
      </a:defRPr>
    </a:lvl2pPr>
    <a:lvl3pPr indent="457200" defTabSz="1828800" latinLnBrk="0">
      <a:spcBef>
        <a:spcPts val="800"/>
      </a:spcBef>
      <a:defRPr sz="2400">
        <a:latin typeface="+mj-lt"/>
        <a:ea typeface="+mj-ea"/>
        <a:cs typeface="+mj-cs"/>
        <a:sym typeface="Times New Roman"/>
      </a:defRPr>
    </a:lvl3pPr>
    <a:lvl4pPr indent="685800" defTabSz="1828800" latinLnBrk="0">
      <a:spcBef>
        <a:spcPts val="800"/>
      </a:spcBef>
      <a:defRPr sz="2400">
        <a:latin typeface="+mj-lt"/>
        <a:ea typeface="+mj-ea"/>
        <a:cs typeface="+mj-cs"/>
        <a:sym typeface="Times New Roman"/>
      </a:defRPr>
    </a:lvl4pPr>
    <a:lvl5pPr indent="914400" defTabSz="1828800" latinLnBrk="0">
      <a:spcBef>
        <a:spcPts val="800"/>
      </a:spcBef>
      <a:defRPr sz="2400">
        <a:latin typeface="+mj-lt"/>
        <a:ea typeface="+mj-ea"/>
        <a:cs typeface="+mj-cs"/>
        <a:sym typeface="Times New Roman"/>
      </a:defRPr>
    </a:lvl5pPr>
    <a:lvl6pPr indent="1143000" defTabSz="1828800" latinLnBrk="0">
      <a:spcBef>
        <a:spcPts val="800"/>
      </a:spcBef>
      <a:defRPr sz="2400">
        <a:latin typeface="+mj-lt"/>
        <a:ea typeface="+mj-ea"/>
        <a:cs typeface="+mj-cs"/>
        <a:sym typeface="Times New Roman"/>
      </a:defRPr>
    </a:lvl6pPr>
    <a:lvl7pPr indent="1371600" defTabSz="1828800" latinLnBrk="0">
      <a:spcBef>
        <a:spcPts val="800"/>
      </a:spcBef>
      <a:defRPr sz="2400">
        <a:latin typeface="+mj-lt"/>
        <a:ea typeface="+mj-ea"/>
        <a:cs typeface="+mj-cs"/>
        <a:sym typeface="Times New Roman"/>
      </a:defRPr>
    </a:lvl7pPr>
    <a:lvl8pPr indent="1600200" defTabSz="1828800" latinLnBrk="0">
      <a:spcBef>
        <a:spcPts val="800"/>
      </a:spcBef>
      <a:defRPr sz="2400">
        <a:latin typeface="+mj-lt"/>
        <a:ea typeface="+mj-ea"/>
        <a:cs typeface="+mj-cs"/>
        <a:sym typeface="Times New Roman"/>
      </a:defRPr>
    </a:lvl8pPr>
    <a:lvl9pPr indent="1828800" defTabSz="1828800" latinLnBrk="0">
      <a:spcBef>
        <a:spcPts val="800"/>
      </a:spcBef>
      <a:defRPr sz="2400">
        <a:latin typeface="+mj-lt"/>
        <a:ea typeface="+mj-ea"/>
        <a:cs typeface="+mj-cs"/>
        <a:sym typeface="Times New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Smart City Sweden is a state-funded initiative for smart and sustainable city solutions from Sweden. We welcome delegations from all over the world who are interested in investing in Swedish solutions. On our website, we showcase best practice within smart and sustainable city solutions from Sweden, as well as companies who are ready to export the solutions. </a:t>
            </a:r>
          </a:p>
        </p:txBody>
      </p:sp>
    </p:spTree>
    <p:extLst>
      <p:ext uri="{BB962C8B-B14F-4D97-AF65-F5344CB8AC3E}">
        <p14:creationId xmlns:p14="http://schemas.microsoft.com/office/powerpoint/2010/main" val="598647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100" dirty="0">
                <a:latin typeface="+mn-lt"/>
              </a:rPr>
              <a:t>I already mentioned Steel. It account for 7% of emissions world wide.</a:t>
            </a:r>
          </a:p>
          <a:p>
            <a:pPr marL="0" lvl="0" indent="0">
              <a:buFont typeface="Arial" panose="020B0604020202020204" pitchFamily="34" charset="0"/>
              <a:buNone/>
            </a:pPr>
            <a:endParaRPr lang="en-US" sz="1100" dirty="0">
              <a:latin typeface="+mn-lt"/>
            </a:endParaRPr>
          </a:p>
          <a:p>
            <a:pPr marL="0" lvl="0" indent="0">
              <a:buFont typeface="Arial" panose="020B0604020202020204" pitchFamily="34" charset="0"/>
              <a:buNone/>
            </a:pPr>
            <a:r>
              <a:rPr lang="en-US" sz="1100" dirty="0">
                <a:latin typeface="+mn-lt"/>
              </a:rPr>
              <a:t>In Sweden, cement and Steel production account for 20% of all emissions. </a:t>
            </a:r>
          </a:p>
          <a:p>
            <a:pPr marL="0" lvl="0" indent="0">
              <a:buFont typeface="Arial" panose="020B0604020202020204" pitchFamily="34" charset="0"/>
              <a:buNone/>
            </a:pPr>
            <a:r>
              <a:rPr kumimoji="1" lang="sv-SE" sz="1100" kern="1200" dirty="0" err="1">
                <a:solidFill>
                  <a:schemeClr val="tx1"/>
                </a:solidFill>
                <a:effectLst/>
                <a:latin typeface="+mn-lt"/>
                <a:ea typeface="ＭＳ Ｐゴシック" charset="-128"/>
                <a:cs typeface="ＭＳ Ｐゴシック" charset="-128"/>
              </a:rPr>
              <a:t>Clearly</a:t>
            </a:r>
            <a:r>
              <a:rPr kumimoji="1" lang="sv-SE" sz="1100" kern="1200" dirty="0">
                <a:solidFill>
                  <a:schemeClr val="tx1"/>
                </a:solidFill>
                <a:effectLst/>
                <a:latin typeface="+mn-lt"/>
                <a:ea typeface="ＭＳ Ｐゴシック" charset="-128"/>
                <a:cs typeface="ＭＳ Ｐゴシック" charset="-128"/>
              </a:rPr>
              <a:t>, </a:t>
            </a:r>
            <a:r>
              <a:rPr kumimoji="1" lang="sv-SE" sz="1100" kern="1200" dirty="0" err="1">
                <a:solidFill>
                  <a:schemeClr val="tx1"/>
                </a:solidFill>
                <a:effectLst/>
                <a:latin typeface="+mn-lt"/>
                <a:ea typeface="ＭＳ Ｐゴシック" charset="-128"/>
                <a:cs typeface="ＭＳ Ｐゴシック" charset="-128"/>
              </a:rPr>
              <a:t>these</a:t>
            </a:r>
            <a:r>
              <a:rPr kumimoji="1" lang="sv-SE" sz="1100" kern="1200" dirty="0">
                <a:solidFill>
                  <a:schemeClr val="tx1"/>
                </a:solidFill>
                <a:effectLst/>
                <a:latin typeface="+mn-lt"/>
                <a:ea typeface="ＭＳ Ｐゴシック" charset="-128"/>
                <a:cs typeface="ＭＳ Ｐゴシック" charset="-128"/>
              </a:rPr>
              <a:t> </a:t>
            </a:r>
            <a:r>
              <a:rPr kumimoji="1" lang="sv-SE" sz="1100" kern="1200" dirty="0" err="1">
                <a:solidFill>
                  <a:schemeClr val="tx1"/>
                </a:solidFill>
                <a:effectLst/>
                <a:latin typeface="+mn-lt"/>
                <a:ea typeface="ＭＳ Ｐゴシック" charset="-128"/>
                <a:cs typeface="ＭＳ Ｐゴシック" charset="-128"/>
              </a:rPr>
              <a:t>are</a:t>
            </a:r>
            <a:r>
              <a:rPr kumimoji="1" lang="sv-SE" sz="1100" kern="1200" dirty="0">
                <a:solidFill>
                  <a:schemeClr val="tx1"/>
                </a:solidFill>
                <a:effectLst/>
                <a:latin typeface="+mn-lt"/>
                <a:ea typeface="ＭＳ Ｐゴシック" charset="-128"/>
                <a:cs typeface="ＭＳ Ｐゴシック" charset="-128"/>
              </a:rPr>
              <a:t> </a:t>
            </a:r>
            <a:r>
              <a:rPr kumimoji="1" lang="sv-SE" sz="1100" kern="1200" dirty="0" err="1">
                <a:solidFill>
                  <a:schemeClr val="tx1"/>
                </a:solidFill>
                <a:effectLst/>
                <a:latin typeface="+mn-lt"/>
                <a:ea typeface="ＭＳ Ｐゴシック" charset="-128"/>
                <a:cs typeface="ＭＳ Ｐゴシック" charset="-128"/>
              </a:rPr>
              <a:t>important</a:t>
            </a:r>
            <a:r>
              <a:rPr kumimoji="1" lang="sv-SE" sz="1100" kern="1200" dirty="0">
                <a:solidFill>
                  <a:schemeClr val="tx1"/>
                </a:solidFill>
                <a:effectLst/>
                <a:latin typeface="+mn-lt"/>
                <a:ea typeface="ＭＳ Ｐゴシック" charset="-128"/>
                <a:cs typeface="ＭＳ Ｐゴシック" charset="-128"/>
              </a:rPr>
              <a:t> elements to </a:t>
            </a:r>
            <a:r>
              <a:rPr kumimoji="1" lang="sv-SE" sz="1100" kern="1200" dirty="0" err="1">
                <a:solidFill>
                  <a:schemeClr val="tx1"/>
                </a:solidFill>
                <a:effectLst/>
                <a:latin typeface="+mn-lt"/>
                <a:ea typeface="ＭＳ Ｐゴシック" charset="-128"/>
                <a:cs typeface="ＭＳ Ｐゴシック" charset="-128"/>
              </a:rPr>
              <a:t>build</a:t>
            </a:r>
            <a:r>
              <a:rPr kumimoji="1" lang="sv-SE" sz="1100" kern="1200" dirty="0">
                <a:solidFill>
                  <a:schemeClr val="tx1"/>
                </a:solidFill>
                <a:effectLst/>
                <a:latin typeface="+mn-lt"/>
                <a:ea typeface="ＭＳ Ｐゴシック" charset="-128"/>
                <a:cs typeface="ＭＳ Ｐゴシック" charset="-128"/>
              </a:rPr>
              <a:t> </a:t>
            </a:r>
            <a:r>
              <a:rPr kumimoji="1" lang="sv-SE" sz="1100" kern="1200" dirty="0" err="1">
                <a:solidFill>
                  <a:schemeClr val="tx1"/>
                </a:solidFill>
                <a:effectLst/>
                <a:latin typeface="+mn-lt"/>
                <a:ea typeface="ＭＳ Ｐゴシック" charset="-128"/>
                <a:cs typeface="ＭＳ Ｐゴシック" charset="-128"/>
              </a:rPr>
              <a:t>cities</a:t>
            </a:r>
            <a:r>
              <a:rPr kumimoji="1" lang="sv-SE" sz="1100" kern="1200" dirty="0">
                <a:solidFill>
                  <a:schemeClr val="tx1"/>
                </a:solidFill>
                <a:effectLst/>
                <a:latin typeface="+mn-lt"/>
                <a:ea typeface="ＭＳ Ｐゴシック" charset="-128"/>
                <a:cs typeface="ＭＳ Ｐゴシック" charset="-128"/>
              </a:rPr>
              <a:t> and transport </a:t>
            </a:r>
            <a:r>
              <a:rPr kumimoji="1" lang="sv-SE" sz="1100" kern="1200" dirty="0" err="1">
                <a:solidFill>
                  <a:schemeClr val="tx1"/>
                </a:solidFill>
                <a:effectLst/>
                <a:latin typeface="+mn-lt"/>
                <a:ea typeface="ＭＳ Ｐゴシック" charset="-128"/>
                <a:cs typeface="ＭＳ Ｐゴシック" charset="-128"/>
              </a:rPr>
              <a:t>infrastructure</a:t>
            </a:r>
            <a:r>
              <a:rPr kumimoji="1" lang="sv-SE" sz="1100" kern="1200" dirty="0">
                <a:solidFill>
                  <a:schemeClr val="tx1"/>
                </a:solidFill>
                <a:effectLst/>
                <a:latin typeface="+mn-lt"/>
                <a:ea typeface="ＭＳ Ｐゴシック" charset="-128"/>
                <a:cs typeface="ＭＳ Ｐゴシック" charset="-128"/>
              </a:rPr>
              <a:t>: For </a:t>
            </a:r>
            <a:r>
              <a:rPr kumimoji="1" lang="sv-SE" sz="1100" kern="1200" dirty="0" err="1">
                <a:solidFill>
                  <a:schemeClr val="tx1"/>
                </a:solidFill>
                <a:effectLst/>
                <a:latin typeface="+mn-lt"/>
                <a:ea typeface="ＭＳ Ｐゴシック" charset="-128"/>
                <a:cs typeface="ＭＳ Ｐゴシック" charset="-128"/>
              </a:rPr>
              <a:t>buildings</a:t>
            </a:r>
            <a:r>
              <a:rPr kumimoji="1" lang="sv-SE" sz="1100" kern="1200" dirty="0">
                <a:solidFill>
                  <a:schemeClr val="tx1"/>
                </a:solidFill>
                <a:effectLst/>
                <a:latin typeface="+mn-lt"/>
                <a:ea typeface="ＭＳ Ｐゴシック" charset="-128"/>
                <a:cs typeface="ＭＳ Ｐゴシック" charset="-128"/>
              </a:rPr>
              <a:t> and </a:t>
            </a:r>
            <a:r>
              <a:rPr kumimoji="1" lang="sv-SE" sz="1100" kern="1200" dirty="0" err="1">
                <a:solidFill>
                  <a:schemeClr val="tx1"/>
                </a:solidFill>
                <a:effectLst/>
                <a:latin typeface="+mn-lt"/>
                <a:ea typeface="ＭＳ Ｐゴシック" charset="-128"/>
                <a:cs typeface="ＭＳ Ｐゴシック" charset="-128"/>
              </a:rPr>
              <a:t>constructions</a:t>
            </a:r>
            <a:r>
              <a:rPr kumimoji="1" lang="sv-SE" sz="1100" kern="1200" dirty="0">
                <a:solidFill>
                  <a:schemeClr val="tx1"/>
                </a:solidFill>
                <a:effectLst/>
                <a:latin typeface="+mn-lt"/>
                <a:ea typeface="ＭＳ Ｐゴシック" charset="-128"/>
                <a:cs typeface="ＭＳ Ｐゴシック" charset="-128"/>
              </a:rPr>
              <a:t>, </a:t>
            </a:r>
            <a:r>
              <a:rPr kumimoji="1" lang="sv-SE" sz="1100" kern="1200" dirty="0" err="1">
                <a:solidFill>
                  <a:schemeClr val="tx1"/>
                </a:solidFill>
                <a:effectLst/>
                <a:latin typeface="+mn-lt"/>
                <a:ea typeface="ＭＳ Ｐゴシック" charset="-128"/>
                <a:cs typeface="ＭＳ Ｐゴシック" charset="-128"/>
              </a:rPr>
              <a:t>cars</a:t>
            </a:r>
            <a:r>
              <a:rPr kumimoji="1" lang="sv-SE" sz="1100" kern="1200" dirty="0">
                <a:solidFill>
                  <a:schemeClr val="tx1"/>
                </a:solidFill>
                <a:effectLst/>
                <a:latin typeface="+mn-lt"/>
                <a:ea typeface="ＭＳ Ｐゴシック" charset="-128"/>
                <a:cs typeface="ＭＳ Ｐゴシック" charset="-128"/>
              </a:rPr>
              <a:t> and </a:t>
            </a:r>
            <a:r>
              <a:rPr kumimoji="1" lang="sv-SE" sz="1100" kern="1200" dirty="0" err="1">
                <a:solidFill>
                  <a:schemeClr val="tx1"/>
                </a:solidFill>
                <a:effectLst/>
                <a:latin typeface="+mn-lt"/>
                <a:ea typeface="ＭＳ Ｐゴシック" charset="-128"/>
                <a:cs typeface="ＭＳ Ｐゴシック" charset="-128"/>
              </a:rPr>
              <a:t>rails</a:t>
            </a:r>
            <a:r>
              <a:rPr kumimoji="1" lang="sv-SE" sz="1100" kern="1200" dirty="0">
                <a:solidFill>
                  <a:schemeClr val="tx1"/>
                </a:solidFill>
                <a:effectLst/>
                <a:latin typeface="+mn-lt"/>
                <a:ea typeface="ＭＳ Ｐゴシック" charset="-128"/>
                <a:cs typeface="ＭＳ Ｐゴシック" charset="-128"/>
              </a:rPr>
              <a:t>. </a:t>
            </a:r>
          </a:p>
          <a:p>
            <a:pPr marL="0" lvl="0" indent="0">
              <a:buFont typeface="Arial" panose="020B0604020202020204" pitchFamily="34" charset="0"/>
              <a:buNone/>
            </a:pPr>
            <a:endParaRPr kumimoji="1" lang="sv-SE" sz="1100" kern="1200" dirty="0">
              <a:solidFill>
                <a:schemeClr val="tx1"/>
              </a:solidFill>
              <a:effectLst/>
              <a:latin typeface="+mn-lt"/>
              <a:ea typeface="ＭＳ Ｐゴシック" charset="-128"/>
              <a:cs typeface="ＭＳ Ｐゴシック" charset="-128"/>
            </a:endParaRPr>
          </a:p>
          <a:p>
            <a:pPr marL="0" lvl="0" indent="0">
              <a:buFont typeface="Arial" panose="020B0604020202020204" pitchFamily="34" charset="0"/>
              <a:buNone/>
            </a:pPr>
            <a:r>
              <a:rPr kumimoji="1" lang="sv-SE" sz="1100" kern="1200" dirty="0">
                <a:solidFill>
                  <a:schemeClr val="tx1"/>
                </a:solidFill>
                <a:effectLst/>
                <a:latin typeface="+mn-lt"/>
                <a:ea typeface="ＭＳ Ｐゴシック" charset="-128"/>
                <a:cs typeface="ＭＳ Ｐゴシック" charset="-128"/>
              </a:rPr>
              <a:t>As the </a:t>
            </a:r>
            <a:r>
              <a:rPr kumimoji="1" lang="sv-SE" sz="1100" kern="1200" dirty="0" err="1">
                <a:solidFill>
                  <a:schemeClr val="tx1"/>
                </a:solidFill>
                <a:effectLst/>
                <a:latin typeface="+mn-lt"/>
                <a:ea typeface="ＭＳ Ｐゴシック" charset="-128"/>
                <a:cs typeface="ＭＳ Ｐゴシック" charset="-128"/>
              </a:rPr>
              <a:t>energy</a:t>
            </a:r>
            <a:r>
              <a:rPr kumimoji="1" lang="sv-SE" sz="1100" kern="1200" dirty="0">
                <a:solidFill>
                  <a:schemeClr val="tx1"/>
                </a:solidFill>
                <a:effectLst/>
                <a:latin typeface="+mn-lt"/>
                <a:ea typeface="ＭＳ Ｐゴシック" charset="-128"/>
                <a:cs typeface="ＭＳ Ｐゴシック" charset="-128"/>
              </a:rPr>
              <a:t> </a:t>
            </a:r>
            <a:r>
              <a:rPr kumimoji="1" lang="sv-SE" sz="1100" kern="1200" dirty="0" err="1">
                <a:solidFill>
                  <a:schemeClr val="tx1"/>
                </a:solidFill>
                <a:effectLst/>
                <a:latin typeface="+mn-lt"/>
                <a:ea typeface="ＭＳ Ｐゴシック" charset="-128"/>
                <a:cs typeface="ＭＳ Ｐゴシック" charset="-128"/>
              </a:rPr>
              <a:t>sector</a:t>
            </a:r>
            <a:r>
              <a:rPr kumimoji="1" lang="sv-SE" sz="1100" kern="1200" dirty="0">
                <a:solidFill>
                  <a:schemeClr val="tx1"/>
                </a:solidFill>
                <a:effectLst/>
                <a:latin typeface="+mn-lt"/>
                <a:ea typeface="ＭＳ Ｐゴシック" charset="-128"/>
                <a:cs typeface="ＭＳ Ｐゴシック" charset="-128"/>
              </a:rPr>
              <a:t> is </a:t>
            </a:r>
            <a:r>
              <a:rPr kumimoji="1" lang="sv-SE" sz="1100" kern="1200" dirty="0" err="1">
                <a:solidFill>
                  <a:schemeClr val="tx1"/>
                </a:solidFill>
                <a:effectLst/>
                <a:latin typeface="+mn-lt"/>
                <a:ea typeface="ＭＳ Ｐゴシック" charset="-128"/>
                <a:cs typeface="ＭＳ Ｐゴシック" charset="-128"/>
              </a:rPr>
              <a:t>decarbonizing</a:t>
            </a:r>
            <a:r>
              <a:rPr kumimoji="1" lang="sv-SE" sz="1100" kern="1200" dirty="0">
                <a:solidFill>
                  <a:schemeClr val="tx1"/>
                </a:solidFill>
                <a:effectLst/>
                <a:latin typeface="+mn-lt"/>
                <a:ea typeface="ＭＳ Ｐゴシック" charset="-128"/>
                <a:cs typeface="ＭＳ Ｐゴシック" charset="-128"/>
              </a:rPr>
              <a:t>, </a:t>
            </a:r>
            <a:r>
              <a:rPr kumimoji="1" lang="sv-SE" sz="1100" kern="1200" dirty="0" err="1">
                <a:solidFill>
                  <a:schemeClr val="tx1"/>
                </a:solidFill>
                <a:effectLst/>
                <a:latin typeface="+mn-lt"/>
                <a:ea typeface="ＭＳ Ｐゴシック" charset="-128"/>
                <a:cs typeface="ＭＳ Ｐゴシック" charset="-128"/>
              </a:rPr>
              <a:t>basic</a:t>
            </a:r>
            <a:r>
              <a:rPr kumimoji="1" lang="sv-SE" sz="1100" kern="1200" dirty="0">
                <a:solidFill>
                  <a:schemeClr val="tx1"/>
                </a:solidFill>
                <a:effectLst/>
                <a:latin typeface="+mn-lt"/>
                <a:ea typeface="ＭＳ Ｐゴシック" charset="-128"/>
                <a:cs typeface="ＭＳ Ｐゴシック" charset="-128"/>
              </a:rPr>
              <a:t> materials like cement and </a:t>
            </a:r>
            <a:r>
              <a:rPr kumimoji="1" lang="sv-SE" sz="1100" kern="1200" dirty="0" err="1">
                <a:solidFill>
                  <a:schemeClr val="tx1"/>
                </a:solidFill>
                <a:effectLst/>
                <a:latin typeface="+mn-lt"/>
                <a:ea typeface="ＭＳ Ｐゴシック" charset="-128"/>
                <a:cs typeface="ＭＳ Ｐゴシック" charset="-128"/>
              </a:rPr>
              <a:t>steel</a:t>
            </a:r>
            <a:r>
              <a:rPr kumimoji="1" lang="sv-SE" sz="1100" kern="1200" dirty="0">
                <a:solidFill>
                  <a:schemeClr val="tx1"/>
                </a:solidFill>
                <a:effectLst/>
                <a:latin typeface="+mn-lt"/>
                <a:ea typeface="ＭＳ Ｐゴシック" charset="-128"/>
                <a:cs typeface="ＭＳ Ｐゴシック" charset="-128"/>
              </a:rPr>
              <a:t> </a:t>
            </a:r>
            <a:r>
              <a:rPr kumimoji="1" lang="sv-SE" sz="1100" kern="1200" dirty="0" err="1">
                <a:solidFill>
                  <a:schemeClr val="tx1"/>
                </a:solidFill>
                <a:effectLst/>
                <a:latin typeface="+mn-lt"/>
                <a:ea typeface="ＭＳ Ｐゴシック" charset="-128"/>
                <a:cs typeface="ＭＳ Ｐゴシック" charset="-128"/>
              </a:rPr>
              <a:t>will</a:t>
            </a:r>
            <a:r>
              <a:rPr kumimoji="1" lang="sv-SE" sz="1100" kern="1200" dirty="0">
                <a:solidFill>
                  <a:schemeClr val="tx1"/>
                </a:solidFill>
                <a:effectLst/>
                <a:latin typeface="+mn-lt"/>
                <a:ea typeface="ＭＳ Ｐゴシック" charset="-128"/>
                <a:cs typeface="ＭＳ Ｐゴシック" charset="-128"/>
              </a:rPr>
              <a:t> </a:t>
            </a:r>
            <a:r>
              <a:rPr kumimoji="1" lang="sv-SE" sz="1100" kern="1200" dirty="0" err="1">
                <a:solidFill>
                  <a:schemeClr val="tx1"/>
                </a:solidFill>
                <a:effectLst/>
                <a:latin typeface="+mn-lt"/>
                <a:ea typeface="ＭＳ Ｐゴシック" charset="-128"/>
                <a:cs typeface="ＭＳ Ｐゴシック" charset="-128"/>
              </a:rPr>
              <a:t>have</a:t>
            </a:r>
            <a:r>
              <a:rPr kumimoji="1" lang="sv-SE" sz="1100" kern="1200" dirty="0">
                <a:solidFill>
                  <a:schemeClr val="tx1"/>
                </a:solidFill>
                <a:effectLst/>
                <a:latin typeface="+mn-lt"/>
                <a:ea typeface="ＭＳ Ｐゴシック" charset="-128"/>
                <a:cs typeface="ＭＳ Ｐゴシック" charset="-128"/>
              </a:rPr>
              <a:t> an </a:t>
            </a:r>
            <a:r>
              <a:rPr kumimoji="1" lang="sv-SE" sz="1100" kern="1200" dirty="0" err="1">
                <a:solidFill>
                  <a:schemeClr val="tx1"/>
                </a:solidFill>
                <a:effectLst/>
                <a:latin typeface="+mn-lt"/>
                <a:ea typeface="ＭＳ Ｐゴシック" charset="-128"/>
                <a:cs typeface="ＭＳ Ｐゴシック" charset="-128"/>
              </a:rPr>
              <a:t>increasingly</a:t>
            </a:r>
            <a:r>
              <a:rPr kumimoji="1" lang="sv-SE" sz="1100" kern="1200" dirty="0">
                <a:solidFill>
                  <a:schemeClr val="tx1"/>
                </a:solidFill>
                <a:effectLst/>
                <a:latin typeface="+mn-lt"/>
                <a:ea typeface="ＭＳ Ｐゴシック" charset="-128"/>
                <a:cs typeface="ＭＳ Ｐゴシック" charset="-128"/>
              </a:rPr>
              <a:t> </a:t>
            </a:r>
            <a:r>
              <a:rPr kumimoji="1" lang="sv-SE" sz="1100" kern="1200" dirty="0" err="1">
                <a:solidFill>
                  <a:schemeClr val="tx1"/>
                </a:solidFill>
                <a:effectLst/>
                <a:latin typeface="+mn-lt"/>
                <a:ea typeface="ＭＳ Ｐゴシック" charset="-128"/>
                <a:cs typeface="ＭＳ Ｐゴシック" charset="-128"/>
              </a:rPr>
              <a:t>large</a:t>
            </a:r>
            <a:r>
              <a:rPr kumimoji="1" lang="sv-SE" sz="1100" kern="1200" dirty="0">
                <a:solidFill>
                  <a:schemeClr val="tx1"/>
                </a:solidFill>
                <a:effectLst/>
                <a:latin typeface="+mn-lt"/>
                <a:ea typeface="ＭＳ Ｐゴシック" charset="-128"/>
                <a:cs typeface="ＭＳ Ｐゴシック" charset="-128"/>
              </a:rPr>
              <a:t> </a:t>
            </a:r>
            <a:r>
              <a:rPr kumimoji="1" lang="sv-SE" sz="1100" kern="1200" dirty="0" err="1">
                <a:solidFill>
                  <a:schemeClr val="tx1"/>
                </a:solidFill>
                <a:effectLst/>
                <a:latin typeface="+mn-lt"/>
                <a:ea typeface="ＭＳ Ｐゴシック" charset="-128"/>
                <a:cs typeface="ＭＳ Ｐゴシック" charset="-128"/>
              </a:rPr>
              <a:t>share</a:t>
            </a:r>
            <a:r>
              <a:rPr kumimoji="1" lang="sv-SE" sz="1100" kern="1200" dirty="0">
                <a:solidFill>
                  <a:schemeClr val="tx1"/>
                </a:solidFill>
                <a:effectLst/>
                <a:latin typeface="+mn-lt"/>
                <a:ea typeface="ＭＳ Ｐゴシック" charset="-128"/>
                <a:cs typeface="ＭＳ Ｐゴシック" charset="-128"/>
              </a:rPr>
              <a:t> </a:t>
            </a:r>
            <a:r>
              <a:rPr kumimoji="1" lang="sv-SE" sz="1100" kern="1200" dirty="0" err="1">
                <a:solidFill>
                  <a:schemeClr val="tx1"/>
                </a:solidFill>
                <a:effectLst/>
                <a:latin typeface="+mn-lt"/>
                <a:ea typeface="ＭＳ Ｐゴシック" charset="-128"/>
                <a:cs typeface="ＭＳ Ｐゴシック" charset="-128"/>
              </a:rPr>
              <a:t>of</a:t>
            </a:r>
            <a:r>
              <a:rPr kumimoji="1" lang="sv-SE" sz="1100" kern="1200" dirty="0">
                <a:solidFill>
                  <a:schemeClr val="tx1"/>
                </a:solidFill>
                <a:effectLst/>
                <a:latin typeface="+mn-lt"/>
                <a:ea typeface="ＭＳ Ｐゴシック" charset="-128"/>
                <a:cs typeface="ＭＳ Ｐゴシック" charset="-128"/>
              </a:rPr>
              <a:t> EU:s emissions. </a:t>
            </a:r>
          </a:p>
          <a:p>
            <a:pPr marL="0" lvl="0" indent="0">
              <a:buFont typeface="Arial" panose="020B0604020202020204" pitchFamily="34" charset="0"/>
              <a:buNone/>
            </a:pPr>
            <a:r>
              <a:rPr kumimoji="1" lang="sv-SE" sz="1100" kern="1200" dirty="0" err="1">
                <a:solidFill>
                  <a:schemeClr val="tx1"/>
                </a:solidFill>
                <a:effectLst/>
                <a:latin typeface="+mn-lt"/>
                <a:ea typeface="ＭＳ Ｐゴシック" charset="-128"/>
                <a:cs typeface="+mn-cs"/>
              </a:rPr>
              <a:t>Disregarding</a:t>
            </a:r>
            <a:r>
              <a:rPr kumimoji="1" lang="sv-SE" sz="1100" kern="1200" dirty="0">
                <a:solidFill>
                  <a:schemeClr val="tx1"/>
                </a:solidFill>
                <a:effectLst/>
                <a:latin typeface="+mn-lt"/>
                <a:ea typeface="ＭＳ Ｐゴシック" charset="-128"/>
                <a:cs typeface="+mn-cs"/>
              </a:rPr>
              <a:t> a </a:t>
            </a:r>
            <a:r>
              <a:rPr kumimoji="1" lang="sv-SE" sz="1100" kern="1200" dirty="0" err="1">
                <a:solidFill>
                  <a:schemeClr val="tx1"/>
                </a:solidFill>
                <a:effectLst/>
                <a:latin typeface="+mn-lt"/>
                <a:ea typeface="ＭＳ Ｐゴシック" charset="-128"/>
                <a:cs typeface="+mn-cs"/>
              </a:rPr>
              <a:t>possible</a:t>
            </a:r>
            <a:r>
              <a:rPr kumimoji="1" lang="sv-SE" sz="1100" kern="1200" dirty="0">
                <a:solidFill>
                  <a:schemeClr val="tx1"/>
                </a:solidFill>
                <a:effectLst/>
                <a:latin typeface="+mn-lt"/>
                <a:ea typeface="ＭＳ Ｐゴシック" charset="-128"/>
                <a:cs typeface="+mn-cs"/>
              </a:rPr>
              <a:t> scenario </a:t>
            </a:r>
            <a:r>
              <a:rPr kumimoji="1" lang="sv-SE" sz="1100" kern="1200" dirty="0" err="1">
                <a:solidFill>
                  <a:schemeClr val="tx1"/>
                </a:solidFill>
                <a:effectLst/>
                <a:latin typeface="+mn-lt"/>
                <a:ea typeface="ＭＳ Ｐゴシック" charset="-128"/>
                <a:cs typeface="+mn-cs"/>
              </a:rPr>
              <a:t>with</a:t>
            </a:r>
            <a:r>
              <a:rPr kumimoji="1" lang="sv-SE" sz="1100" kern="1200" dirty="0">
                <a:solidFill>
                  <a:schemeClr val="tx1"/>
                </a:solidFill>
                <a:effectLst/>
                <a:latin typeface="+mn-lt"/>
                <a:ea typeface="ＭＳ Ｐゴシック" charset="-128"/>
                <a:cs typeface="+mn-cs"/>
              </a:rPr>
              <a:t> fossil-</a:t>
            </a:r>
            <a:r>
              <a:rPr kumimoji="1" lang="sv-SE" sz="1100" kern="1200" dirty="0" err="1">
                <a:solidFill>
                  <a:schemeClr val="tx1"/>
                </a:solidFill>
                <a:effectLst/>
                <a:latin typeface="+mn-lt"/>
                <a:ea typeface="ＭＳ Ｐゴシック" charset="-128"/>
                <a:cs typeface="+mn-cs"/>
              </a:rPr>
              <a:t>free</a:t>
            </a:r>
            <a:r>
              <a:rPr kumimoji="1" lang="sv-SE" sz="1100" kern="1200" dirty="0">
                <a:solidFill>
                  <a:schemeClr val="tx1"/>
                </a:solidFill>
                <a:effectLst/>
                <a:latin typeface="+mn-lt"/>
                <a:ea typeface="ＭＳ Ｐゴシック" charset="-128"/>
                <a:cs typeface="+mn-cs"/>
              </a:rPr>
              <a:t> </a:t>
            </a:r>
            <a:r>
              <a:rPr kumimoji="1" lang="sv-SE" sz="1100" kern="1200" dirty="0" err="1">
                <a:solidFill>
                  <a:schemeClr val="tx1"/>
                </a:solidFill>
                <a:effectLst/>
                <a:latin typeface="+mn-lt"/>
                <a:ea typeface="ＭＳ Ｐゴシック" charset="-128"/>
                <a:cs typeface="+mn-cs"/>
              </a:rPr>
              <a:t>steel</a:t>
            </a:r>
            <a:r>
              <a:rPr kumimoji="1" lang="sv-SE" sz="1100" kern="1200" dirty="0">
                <a:solidFill>
                  <a:schemeClr val="tx1"/>
                </a:solidFill>
                <a:effectLst/>
                <a:latin typeface="+mn-lt"/>
                <a:ea typeface="ＭＳ Ｐゴシック" charset="-128"/>
                <a:cs typeface="+mn-cs"/>
              </a:rPr>
              <a:t> </a:t>
            </a:r>
            <a:r>
              <a:rPr kumimoji="1" lang="sv-SE" sz="1100" kern="1200" dirty="0" err="1">
                <a:solidFill>
                  <a:schemeClr val="tx1"/>
                </a:solidFill>
                <a:effectLst/>
                <a:latin typeface="+mn-lt"/>
                <a:ea typeface="ＭＳ Ｐゴシック" charset="-128"/>
                <a:cs typeface="+mn-cs"/>
              </a:rPr>
              <a:t>if</a:t>
            </a:r>
            <a:r>
              <a:rPr kumimoji="1" lang="sv-SE" sz="1100" kern="1200" dirty="0">
                <a:solidFill>
                  <a:schemeClr val="tx1"/>
                </a:solidFill>
                <a:effectLst/>
                <a:latin typeface="+mn-lt"/>
                <a:ea typeface="ＭＳ Ｐゴシック" charset="-128"/>
                <a:cs typeface="+mn-cs"/>
              </a:rPr>
              <a:t> the </a:t>
            </a:r>
            <a:r>
              <a:rPr kumimoji="1" lang="sv-SE" sz="1100" kern="1200" dirty="0" err="1">
                <a:solidFill>
                  <a:schemeClr val="tx1"/>
                </a:solidFill>
                <a:effectLst/>
                <a:latin typeface="+mn-lt"/>
                <a:ea typeface="ＭＳ Ｐゴシック" charset="-128"/>
                <a:cs typeface="+mn-cs"/>
              </a:rPr>
              <a:t>Hybrit</a:t>
            </a:r>
            <a:r>
              <a:rPr kumimoji="1" lang="sv-SE" sz="1100" kern="1200" dirty="0">
                <a:solidFill>
                  <a:schemeClr val="tx1"/>
                </a:solidFill>
                <a:effectLst/>
                <a:latin typeface="+mn-lt"/>
                <a:ea typeface="ＭＳ Ｐゴシック" charset="-128"/>
                <a:cs typeface="+mn-cs"/>
              </a:rPr>
              <a:t> –</a:t>
            </a:r>
            <a:r>
              <a:rPr kumimoji="1" lang="sv-SE" sz="1100" kern="1200" dirty="0" err="1">
                <a:solidFill>
                  <a:schemeClr val="tx1"/>
                </a:solidFill>
                <a:effectLst/>
                <a:latin typeface="+mn-lt"/>
                <a:ea typeface="ＭＳ Ｐゴシック" charset="-128"/>
                <a:cs typeface="+mn-cs"/>
              </a:rPr>
              <a:t>project</a:t>
            </a:r>
            <a:r>
              <a:rPr kumimoji="1" lang="sv-SE" sz="1100" kern="1200" dirty="0">
                <a:solidFill>
                  <a:schemeClr val="tx1"/>
                </a:solidFill>
                <a:effectLst/>
                <a:latin typeface="+mn-lt"/>
                <a:ea typeface="ＭＳ Ｐゴシック" charset="-128"/>
                <a:cs typeface="+mn-cs"/>
              </a:rPr>
              <a:t> </a:t>
            </a:r>
            <a:r>
              <a:rPr kumimoji="1" lang="sv-SE" sz="1100" kern="1200" dirty="0" err="1">
                <a:solidFill>
                  <a:schemeClr val="tx1"/>
                </a:solidFill>
                <a:effectLst/>
                <a:latin typeface="+mn-lt"/>
                <a:ea typeface="ＭＳ Ｐゴシック" charset="-128"/>
                <a:cs typeface="+mn-cs"/>
              </a:rPr>
              <a:t>will</a:t>
            </a:r>
            <a:r>
              <a:rPr kumimoji="1" lang="sv-SE" sz="1100" kern="1200" dirty="0">
                <a:solidFill>
                  <a:schemeClr val="tx1"/>
                </a:solidFill>
                <a:effectLst/>
                <a:latin typeface="+mn-lt"/>
                <a:ea typeface="ＭＳ Ｐゴシック" charset="-128"/>
                <a:cs typeface="+mn-cs"/>
              </a:rPr>
              <a:t> </a:t>
            </a:r>
            <a:r>
              <a:rPr kumimoji="1" lang="sv-SE" sz="1100" kern="1200" dirty="0" err="1">
                <a:solidFill>
                  <a:schemeClr val="tx1"/>
                </a:solidFill>
                <a:effectLst/>
                <a:latin typeface="+mn-lt"/>
                <a:ea typeface="ＭＳ Ｐゴシック" charset="-128"/>
                <a:cs typeface="+mn-cs"/>
              </a:rPr>
              <a:t>become</a:t>
            </a:r>
            <a:r>
              <a:rPr kumimoji="1" lang="sv-SE" sz="1100" kern="1200" dirty="0">
                <a:solidFill>
                  <a:schemeClr val="tx1"/>
                </a:solidFill>
                <a:effectLst/>
                <a:latin typeface="+mn-lt"/>
                <a:ea typeface="ＭＳ Ｐゴシック" charset="-128"/>
                <a:cs typeface="+mn-cs"/>
              </a:rPr>
              <a:t> a </a:t>
            </a:r>
            <a:r>
              <a:rPr kumimoji="1" lang="sv-SE" sz="1100" kern="1200" dirty="0" err="1">
                <a:solidFill>
                  <a:schemeClr val="tx1"/>
                </a:solidFill>
                <a:effectLst/>
                <a:latin typeface="+mn-lt"/>
                <a:ea typeface="ＭＳ Ｐゴシック" charset="-128"/>
                <a:cs typeface="+mn-cs"/>
              </a:rPr>
              <a:t>success</a:t>
            </a:r>
            <a:r>
              <a:rPr kumimoji="1" lang="sv-SE" sz="1100" kern="1200" dirty="0">
                <a:solidFill>
                  <a:schemeClr val="tx1"/>
                </a:solidFill>
                <a:effectLst/>
                <a:latin typeface="+mn-lt"/>
                <a:ea typeface="ＭＳ Ｐゴシック" charset="-128"/>
                <a:cs typeface="+mn-cs"/>
              </a:rPr>
              <a:t>, t</a:t>
            </a:r>
            <a:r>
              <a:rPr lang="en-US" sz="1100" kern="1200" dirty="0">
                <a:solidFill>
                  <a:schemeClr val="tx1"/>
                </a:solidFill>
                <a:effectLst/>
                <a:latin typeface="+mn-lt"/>
                <a:ea typeface="+mn-ea"/>
                <a:cs typeface="+mn-cs"/>
              </a:rPr>
              <a:t>he technologies to decarbonize are largely known already today: CCS, electrification, increased use of biofuels.</a:t>
            </a:r>
          </a:p>
          <a:p>
            <a:pPr marL="0" lvl="0" indent="0">
              <a:buFont typeface="Arial" panose="020B0604020202020204" pitchFamily="34" charset="0"/>
              <a:buNone/>
            </a:pPr>
            <a:endParaRPr lang="sv-SE" sz="1100" kern="1200" dirty="0">
              <a:solidFill>
                <a:schemeClr val="tx1"/>
              </a:solidFill>
              <a:effectLst/>
              <a:latin typeface="+mn-lt"/>
              <a:ea typeface="+mn-ea"/>
              <a:cs typeface="+mn-cs"/>
            </a:endParaRPr>
          </a:p>
          <a:p>
            <a:pPr marL="0" lvl="0" indent="0">
              <a:buFont typeface="Arial" panose="020B0604020202020204" pitchFamily="34" charset="0"/>
              <a:buNone/>
            </a:pPr>
            <a:r>
              <a:rPr lang="en-US" sz="1100" kern="1200" dirty="0">
                <a:solidFill>
                  <a:schemeClr val="tx1"/>
                </a:solidFill>
                <a:effectLst/>
                <a:latin typeface="+mn-lt"/>
                <a:ea typeface="+mn-ea"/>
                <a:cs typeface="+mn-cs"/>
              </a:rPr>
              <a:t>Industry say they are ready and willing to go forward with these technologies, but too little is happening, why is that?</a:t>
            </a:r>
          </a:p>
          <a:p>
            <a:pPr marL="0" lvl="0" indent="0">
              <a:buFont typeface="Arial" panose="020B0604020202020204" pitchFamily="34" charset="0"/>
              <a:buNone/>
            </a:pPr>
            <a:endParaRPr lang="sv-SE" sz="1100" kern="1200" dirty="0">
              <a:solidFill>
                <a:schemeClr val="tx1"/>
              </a:solidFill>
              <a:effectLst/>
              <a:latin typeface="+mn-lt"/>
              <a:ea typeface="+mn-ea"/>
              <a:cs typeface="+mn-cs"/>
            </a:endParaRPr>
          </a:p>
          <a:p>
            <a:pPr marL="0" lvl="0" indent="0">
              <a:buFont typeface="Arial" panose="020B0604020202020204" pitchFamily="34" charset="0"/>
              <a:buNone/>
            </a:pPr>
            <a:r>
              <a:rPr lang="en-US" sz="1100" kern="1200" dirty="0">
                <a:solidFill>
                  <a:schemeClr val="tx1"/>
                </a:solidFill>
                <a:effectLst/>
                <a:latin typeface="+mn-lt"/>
                <a:ea typeface="+mn-ea"/>
                <a:cs typeface="+mn-cs"/>
              </a:rPr>
              <a:t>The answer is that there is a lack of incentives for industry.</a:t>
            </a:r>
            <a:endParaRPr lang="sv-SE" sz="1100" kern="1200" dirty="0">
              <a:solidFill>
                <a:schemeClr val="tx1"/>
              </a:solidFill>
              <a:effectLst/>
              <a:latin typeface="+mn-lt"/>
              <a:ea typeface="+mn-ea"/>
              <a:cs typeface="+mn-cs"/>
            </a:endParaRPr>
          </a:p>
          <a:p>
            <a:pPr marL="171450" lvl="0" indent="-171450">
              <a:buFont typeface="Arial" panose="020B0604020202020204" pitchFamily="34" charset="0"/>
              <a:buChar char="•"/>
            </a:pPr>
            <a:endParaRPr kumimoji="1" lang="sv-SE" sz="1100" kern="1200" dirty="0">
              <a:solidFill>
                <a:schemeClr val="tx1"/>
              </a:solidFill>
              <a:effectLst/>
              <a:latin typeface="+mn-lt"/>
              <a:ea typeface="ＭＳ Ｐゴシック" charset="-128"/>
              <a:cs typeface="ＭＳ Ｐゴシック" charset="-128"/>
            </a:endParaRPr>
          </a:p>
          <a:p>
            <a:endParaRPr lang="sv-SE" sz="1100" kern="1200" dirty="0">
              <a:solidFill>
                <a:schemeClr val="tx1"/>
              </a:solidFill>
              <a:effectLst/>
              <a:latin typeface="+mn-lt"/>
              <a:ea typeface="+mn-ea"/>
              <a:cs typeface="+mn-cs"/>
            </a:endParaRPr>
          </a:p>
          <a:p>
            <a:endParaRPr lang="sv-SE" sz="1100" dirty="0">
              <a:latin typeface="+mn-lt"/>
            </a:endParaRPr>
          </a:p>
          <a:p>
            <a:endParaRPr lang="sv-SE" sz="1100" dirty="0">
              <a:latin typeface="+mn-lt"/>
            </a:endParaRPr>
          </a:p>
        </p:txBody>
      </p:sp>
      <p:sp>
        <p:nvSpPr>
          <p:cNvPr id="4" name="Slide Number Placeholder 3"/>
          <p:cNvSpPr>
            <a:spLocks noGrp="1"/>
          </p:cNvSpPr>
          <p:nvPr>
            <p:ph type="sldNum" sz="quarter" idx="10"/>
          </p:nvPr>
        </p:nvSpPr>
        <p:spPr/>
        <p:txBody>
          <a:bodyPr/>
          <a:lstStyle/>
          <a:p>
            <a:fld id="{F83C4E33-E875-408B-8A16-0466BA6E5137}" type="slidenum">
              <a:rPr lang="sv-SE" smtClean="0"/>
              <a:t>11</a:t>
            </a:fld>
            <a:endParaRPr lang="sv-SE"/>
          </a:p>
        </p:txBody>
      </p:sp>
    </p:spTree>
    <p:extLst>
      <p:ext uri="{BB962C8B-B14F-4D97-AF65-F5344CB8AC3E}">
        <p14:creationId xmlns:p14="http://schemas.microsoft.com/office/powerpoint/2010/main" val="108734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Sticks</a:t>
            </a:r>
            <a:r>
              <a:rPr lang="sv-SE" baseline="0" dirty="0"/>
              <a:t> and </a:t>
            </a:r>
            <a:r>
              <a:rPr lang="sv-SE" baseline="0" dirty="0" err="1"/>
              <a:t>carrots</a:t>
            </a:r>
            <a:r>
              <a:rPr lang="sv-SE" baseline="0" dirty="0"/>
              <a:t> </a:t>
            </a:r>
          </a:p>
          <a:p>
            <a:r>
              <a:rPr lang="sv-SE" baseline="0" dirty="0" err="1"/>
              <a:t>Congestion</a:t>
            </a:r>
            <a:r>
              <a:rPr lang="sv-SE" baseline="0" dirty="0"/>
              <a:t> charges in the </a:t>
            </a:r>
            <a:r>
              <a:rPr lang="sv-SE" baseline="0" dirty="0" err="1"/>
              <a:t>main</a:t>
            </a:r>
            <a:r>
              <a:rPr lang="sv-SE" baseline="0" dirty="0"/>
              <a:t> </a:t>
            </a:r>
            <a:r>
              <a:rPr lang="sv-SE" baseline="0" dirty="0" err="1"/>
              <a:t>cities</a:t>
            </a:r>
            <a:r>
              <a:rPr lang="sv-SE" baseline="0" dirty="0"/>
              <a:t>: </a:t>
            </a:r>
            <a:r>
              <a:rPr lang="sv-SE" baseline="0" dirty="0" err="1"/>
              <a:t>reduce</a:t>
            </a:r>
            <a:r>
              <a:rPr lang="sv-SE" baseline="0" dirty="0"/>
              <a:t> </a:t>
            </a:r>
            <a:r>
              <a:rPr lang="sv-SE" baseline="0" dirty="0" err="1"/>
              <a:t>car</a:t>
            </a:r>
            <a:r>
              <a:rPr lang="sv-SE" baseline="0" dirty="0"/>
              <a:t> </a:t>
            </a:r>
            <a:r>
              <a:rPr lang="sv-SE" baseline="0" dirty="0" err="1"/>
              <a:t>traffic</a:t>
            </a:r>
            <a:r>
              <a:rPr lang="sv-SE" baseline="0" dirty="0"/>
              <a:t> + </a:t>
            </a:r>
            <a:r>
              <a:rPr lang="sv-SE" baseline="0" dirty="0" err="1"/>
              <a:t>fund</a:t>
            </a:r>
            <a:r>
              <a:rPr lang="sv-SE" baseline="0" dirty="0"/>
              <a:t> public transport</a:t>
            </a:r>
          </a:p>
          <a:p>
            <a:endParaRPr lang="sv-SE" dirty="0"/>
          </a:p>
          <a:p>
            <a:r>
              <a:rPr lang="sv-SE" dirty="0" err="1"/>
              <a:t>Increase</a:t>
            </a:r>
            <a:r>
              <a:rPr lang="sv-SE" dirty="0"/>
              <a:t> </a:t>
            </a:r>
            <a:r>
              <a:rPr lang="sv-SE" dirty="0" err="1"/>
              <a:t>use</a:t>
            </a:r>
            <a:r>
              <a:rPr lang="sv-SE" dirty="0"/>
              <a:t> </a:t>
            </a:r>
            <a:r>
              <a:rPr lang="sv-SE" dirty="0" err="1"/>
              <a:t>of</a:t>
            </a:r>
            <a:r>
              <a:rPr lang="sv-SE" dirty="0"/>
              <a:t> Public transport </a:t>
            </a:r>
            <a:r>
              <a:rPr lang="sv-SE" baseline="0" dirty="0"/>
              <a:t> (</a:t>
            </a:r>
            <a:r>
              <a:rPr lang="sv-SE" dirty="0"/>
              <a:t>Biogas / </a:t>
            </a:r>
            <a:r>
              <a:rPr lang="sv-SE" dirty="0" err="1"/>
              <a:t>Ethanol</a:t>
            </a:r>
            <a:r>
              <a:rPr lang="sv-SE" baseline="0" dirty="0"/>
              <a:t> / E</a:t>
            </a:r>
            <a:r>
              <a:rPr lang="sv-SE" dirty="0"/>
              <a:t>lectric buses)</a:t>
            </a:r>
            <a:r>
              <a:rPr lang="sv-SE" baseline="0" dirty="0"/>
              <a:t> </a:t>
            </a:r>
            <a:endParaRPr lang="sv-SE" dirty="0"/>
          </a:p>
          <a:p>
            <a:endParaRPr lang="sv-SE" dirty="0"/>
          </a:p>
          <a:p>
            <a:r>
              <a:rPr lang="sv-SE" dirty="0"/>
              <a:t>Electric mopeds (25% </a:t>
            </a:r>
            <a:r>
              <a:rPr lang="sv-SE" dirty="0" err="1"/>
              <a:t>government</a:t>
            </a:r>
            <a:r>
              <a:rPr lang="sv-SE" baseline="0" dirty="0"/>
              <a:t> </a:t>
            </a:r>
            <a:r>
              <a:rPr lang="sv-SE" baseline="0" dirty="0" err="1"/>
              <a:t>discount</a:t>
            </a:r>
            <a:r>
              <a:rPr lang="sv-SE" baseline="0" dirty="0"/>
              <a:t>!) </a:t>
            </a:r>
          </a:p>
          <a:p>
            <a:endParaRPr lang="sv-SE" dirty="0"/>
          </a:p>
          <a:p>
            <a:r>
              <a:rPr lang="sv-SE" dirty="0"/>
              <a:t>Car pools</a:t>
            </a:r>
          </a:p>
          <a:p>
            <a:endParaRPr lang="sv-SE" dirty="0"/>
          </a:p>
          <a:p>
            <a:r>
              <a:rPr lang="sv-SE" dirty="0"/>
              <a:t>Bike </a:t>
            </a:r>
            <a:r>
              <a:rPr lang="sv-SE" dirty="0" err="1"/>
              <a:t>lanes</a:t>
            </a:r>
            <a:r>
              <a:rPr lang="sv-SE" dirty="0"/>
              <a:t> </a:t>
            </a:r>
          </a:p>
          <a:p>
            <a:endParaRPr lang="sv-SE" dirty="0"/>
          </a:p>
        </p:txBody>
      </p:sp>
    </p:spTree>
    <p:extLst>
      <p:ext uri="{BB962C8B-B14F-4D97-AF65-F5344CB8AC3E}">
        <p14:creationId xmlns:p14="http://schemas.microsoft.com/office/powerpoint/2010/main" val="647781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noProof="0" dirty="0"/>
              <a:t>One important topic for development and research is </a:t>
            </a:r>
            <a:r>
              <a:rPr lang="en-US" sz="1100" b="1" noProof="0" dirty="0"/>
              <a:t>how to efficiently integrate large amounts of wind (and solar) power</a:t>
            </a:r>
            <a:r>
              <a:rPr lang="en-US" sz="1100" noProof="0" dirty="0"/>
              <a:t>. </a:t>
            </a:r>
            <a:r>
              <a:rPr lang="en-US" sz="1100" b="1" noProof="0" dirty="0"/>
              <a:t>These are non-dispatchable technologies </a:t>
            </a:r>
            <a:r>
              <a:rPr lang="en-US" sz="1100" noProof="0" dirty="0"/>
              <a:t>which in the future electricity system need flexibility on demand side and load following generation which does not emit any CO2.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noProof="0" dirty="0"/>
              <a:t>We use the term “</a:t>
            </a:r>
            <a:r>
              <a:rPr lang="en-US" sz="1100" b="1" noProof="0" dirty="0"/>
              <a:t>Variation Management Strategies” </a:t>
            </a:r>
            <a:r>
              <a:rPr lang="en-US" sz="1100" b="0" noProof="0" dirty="0"/>
              <a:t>to describe measures which offer integration possibilities for wind and solar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noProof="0" dirty="0"/>
              <a:t>Next slide summarizes the three types of variation management:</a:t>
            </a:r>
          </a:p>
          <a:p>
            <a:endParaRPr lang="en-US" sz="1100" noProof="0" dirty="0"/>
          </a:p>
        </p:txBody>
      </p:sp>
      <p:sp>
        <p:nvSpPr>
          <p:cNvPr id="4" name="Slide Number Placeholder 3"/>
          <p:cNvSpPr>
            <a:spLocks noGrp="1"/>
          </p:cNvSpPr>
          <p:nvPr>
            <p:ph type="sldNum" sz="quarter" idx="5"/>
          </p:nvPr>
        </p:nvSpPr>
        <p:spPr/>
        <p:txBody>
          <a:bodyPr/>
          <a:lstStyle/>
          <a:p>
            <a:fld id="{2EB2B001-6B2C-4986-A58B-386C94B50220}" type="slidenum">
              <a:rPr lang="en-US" smtClean="0"/>
              <a:t>14</a:t>
            </a:fld>
            <a:endParaRPr lang="en-US"/>
          </a:p>
        </p:txBody>
      </p:sp>
    </p:spTree>
    <p:extLst>
      <p:ext uri="{BB962C8B-B14F-4D97-AF65-F5344CB8AC3E}">
        <p14:creationId xmlns:p14="http://schemas.microsoft.com/office/powerpoint/2010/main" val="3826758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975" y="833438"/>
            <a:ext cx="7404100" cy="4165600"/>
          </a:xfrm>
        </p:spPr>
      </p:sp>
      <p:sp>
        <p:nvSpPr>
          <p:cNvPr id="3" name="Notes Placeholder 2"/>
          <p:cNvSpPr>
            <a:spLocks noGrp="1"/>
          </p:cNvSpPr>
          <p:nvPr>
            <p:ph type="body" idx="1"/>
          </p:nvPr>
        </p:nvSpPr>
        <p:spPr/>
        <p:txBody>
          <a:bodyPr/>
          <a:lstStyle/>
          <a:p>
            <a:r>
              <a:rPr lang="en-US" sz="1100" b="1" noProof="0" dirty="0"/>
              <a:t>There are three principal types of Variation Management</a:t>
            </a:r>
            <a:r>
              <a:rPr lang="en-US" sz="1100" noProof="0" dirty="0"/>
              <a:t>:</a:t>
            </a:r>
          </a:p>
          <a:p>
            <a:endParaRPr lang="en-US" sz="1100" noProof="0" dirty="0"/>
          </a:p>
          <a:p>
            <a:r>
              <a:rPr lang="en-US" sz="1100" b="1" noProof="0" dirty="0"/>
              <a:t>Shifting </a:t>
            </a:r>
            <a:r>
              <a:rPr lang="en-US" sz="1100" noProof="0" dirty="0"/>
              <a:t>– the shift load in time (demand side management). Charging of electric vehicles (</a:t>
            </a:r>
            <a:r>
              <a:rPr lang="en-US" sz="1100" noProof="0" dirty="0" err="1"/>
              <a:t>Evs</a:t>
            </a:r>
            <a:r>
              <a:rPr lang="en-US" sz="1100" noProof="0" dirty="0"/>
              <a:t>) can offer this service. In the future EVs may even offer discharging electricity to the system (or to the buildings) in a Vehicle to Grid system (V2G).</a:t>
            </a:r>
          </a:p>
          <a:p>
            <a:endParaRPr lang="en-US" sz="1100" noProof="0" dirty="0"/>
          </a:p>
          <a:p>
            <a:r>
              <a:rPr lang="en-US" sz="1100" noProof="0" dirty="0"/>
              <a:t>Using Shifting in a Smart City Strategy will be very helpful to use larger amounts of wind and solar.</a:t>
            </a:r>
          </a:p>
          <a:p>
            <a:endParaRPr lang="en-US" sz="1100" b="1" noProof="0" dirty="0"/>
          </a:p>
          <a:p>
            <a:r>
              <a:rPr lang="en-US" sz="1100" b="1" noProof="0" dirty="0"/>
              <a:t>Absorbing </a:t>
            </a:r>
            <a:r>
              <a:rPr lang="en-US" sz="1100" noProof="0" dirty="0"/>
              <a:t>– to convert electricity to another form of energy carrier which can be stored such as hydrogen.</a:t>
            </a:r>
          </a:p>
          <a:p>
            <a:endParaRPr lang="en-US" sz="1100" noProof="0" dirty="0"/>
          </a:p>
          <a:p>
            <a:r>
              <a:rPr lang="en-US" sz="1100" noProof="0" dirty="0"/>
              <a:t>Sweden is a large producer of Steel, which is a process that produce a terrible amount of CO2. Swedish actors is cooperating in the </a:t>
            </a:r>
            <a:r>
              <a:rPr lang="en-US" sz="1100" noProof="0" dirty="0" err="1"/>
              <a:t>Hybrit</a:t>
            </a:r>
            <a:r>
              <a:rPr lang="en-US" sz="1100" noProof="0" dirty="0"/>
              <a:t>-project to replace the need for carbon with Hydrogen in the steel making process. This will lead to fossil free steel making.</a:t>
            </a:r>
          </a:p>
          <a:p>
            <a:endParaRPr lang="en-US" sz="1100" b="0" noProof="0" dirty="0"/>
          </a:p>
          <a:p>
            <a:r>
              <a:rPr lang="en-US" sz="1100" b="0" noProof="0" dirty="0"/>
              <a:t>The third type of variation management is </a:t>
            </a:r>
            <a:r>
              <a:rPr lang="en-US" sz="1100" b="1" noProof="0" dirty="0"/>
              <a:t>Complementing </a:t>
            </a:r>
            <a:r>
              <a:rPr lang="en-US" sz="1100" noProof="0" dirty="0"/>
              <a:t>– to introduce flexible dispatchable power generation such as biomass fired combined heat and power plants or biogas fired gas-turbine peak units. In Sweden we also have hydropower with large reservoirs which can act as dispatchable power. </a:t>
            </a:r>
          </a:p>
          <a:p>
            <a:endParaRPr lang="en-US" sz="1100" noProof="0" dirty="0"/>
          </a:p>
          <a:p>
            <a:r>
              <a:rPr lang="en-US" sz="1100" noProof="0" dirty="0"/>
              <a:t>The importance is that </a:t>
            </a:r>
            <a:r>
              <a:rPr lang="en-US" sz="1100" b="1" noProof="0" dirty="0"/>
              <a:t>efficient integration of renewable electricity </a:t>
            </a:r>
            <a:r>
              <a:rPr lang="en-US" sz="1100" noProof="0" dirty="0"/>
              <a:t>requires increased </a:t>
            </a:r>
            <a:r>
              <a:rPr lang="en-US" sz="1100" b="1" noProof="0" dirty="0"/>
              <a:t>sectoral coupling </a:t>
            </a:r>
            <a:r>
              <a:rPr lang="en-US" sz="1100" noProof="0" dirty="0"/>
              <a:t>between electricity, industry, building and transportation sectors, all necessary components in a smart city strategy. </a:t>
            </a:r>
            <a:r>
              <a:rPr lang="en-US" sz="1100" b="1" noProof="0" dirty="0"/>
              <a:t>All this is studied in the </a:t>
            </a:r>
            <a:r>
              <a:rPr lang="en-US" sz="1100" b="1" noProof="0" dirty="0" err="1"/>
              <a:t>Mistra</a:t>
            </a:r>
            <a:r>
              <a:rPr lang="en-US" sz="1100" b="1" noProof="0" dirty="0"/>
              <a:t> Carbon Exit program </a:t>
            </a:r>
            <a:r>
              <a:rPr lang="en-US" sz="1100" noProof="0" dirty="0"/>
              <a:t>(as well as in other research programs)</a:t>
            </a:r>
          </a:p>
          <a:p>
            <a:endParaRPr lang="sv-SE" sz="1100" dirty="0"/>
          </a:p>
          <a:p>
            <a:endParaRPr lang="sv-SE" sz="1100" dirty="0"/>
          </a:p>
        </p:txBody>
      </p:sp>
      <p:sp>
        <p:nvSpPr>
          <p:cNvPr id="4" name="Slide Number Placeholder 3"/>
          <p:cNvSpPr>
            <a:spLocks noGrp="1"/>
          </p:cNvSpPr>
          <p:nvPr>
            <p:ph type="sldNum" sz="quarter" idx="10"/>
          </p:nvPr>
        </p:nvSpPr>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3FA591EE-4F1F-49D2-9FD8-74434AB7C47A}" type="slidenum">
              <a:rPr kumimoji="1" lang="sv-SE" sz="1000" b="0" i="1" u="none" strike="noStrike" kern="1200" cap="none" spc="0" normalizeH="0" baseline="0" noProof="0" smtClean="0">
                <a:ln>
                  <a:noFill/>
                </a:ln>
                <a:solidFill>
                  <a:prstClr val="black"/>
                </a:solidFill>
                <a:effectLst/>
                <a:uLnTx/>
                <a:uFillTx/>
                <a:latin typeface="Arial" pitchFamily="34" charset="0"/>
                <a:ea typeface="ＭＳ Ｐゴシック" charset="-128"/>
                <a:cs typeface="+mn-cs"/>
              </a:rPr>
              <a:pPr marL="0" marR="0" lvl="0" indent="0" algn="r" defTabSz="963613" rtl="0" eaLnBrk="0" fontAlgn="base" latinLnBrk="0" hangingPunct="0">
                <a:lnSpc>
                  <a:spcPct val="100000"/>
                </a:lnSpc>
                <a:spcBef>
                  <a:spcPct val="0"/>
                </a:spcBef>
                <a:spcAft>
                  <a:spcPct val="0"/>
                </a:spcAft>
                <a:buClrTx/>
                <a:buSzTx/>
                <a:buFontTx/>
                <a:buNone/>
                <a:tabLst/>
                <a:defRPr/>
              </a:pPr>
              <a:t>15</a:t>
            </a:fld>
            <a:endParaRPr kumimoji="1" lang="sv-SE" sz="1000" b="0" i="1" u="none" strike="noStrike" kern="1200" cap="none" spc="0" normalizeH="0" baseline="0" noProof="0">
              <a:ln>
                <a:noFill/>
              </a:ln>
              <a:solidFill>
                <a:prstClr val="black"/>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2250102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The ”smart” in Smart Grids is </a:t>
            </a:r>
            <a:r>
              <a:rPr lang="sv-SE" baseline="0" dirty="0"/>
              <a:t>in the </a:t>
            </a:r>
            <a:r>
              <a:rPr lang="sv-SE" baseline="0" dirty="0" err="1"/>
              <a:t>communication</a:t>
            </a:r>
            <a:r>
              <a:rPr lang="sv-SE" baseline="0" dirty="0"/>
              <a:t> </a:t>
            </a:r>
            <a:r>
              <a:rPr lang="sv-SE" baseline="0" dirty="0" err="1"/>
              <a:t>between</a:t>
            </a:r>
            <a:r>
              <a:rPr lang="sv-SE" baseline="0" dirty="0"/>
              <a:t> the different elements. </a:t>
            </a:r>
            <a:r>
              <a:rPr lang="sv-SE" baseline="0" dirty="0" err="1"/>
              <a:t>This</a:t>
            </a:r>
            <a:r>
              <a:rPr lang="sv-SE" baseline="0" dirty="0"/>
              <a:t> </a:t>
            </a:r>
            <a:r>
              <a:rPr lang="sv-SE" baseline="0" dirty="0" err="1"/>
              <a:t>can</a:t>
            </a:r>
            <a:r>
              <a:rPr lang="sv-SE" baseline="0" dirty="0"/>
              <a:t> be </a:t>
            </a:r>
            <a:r>
              <a:rPr lang="sv-SE" baseline="0" dirty="0" err="1"/>
              <a:t>used</a:t>
            </a:r>
            <a:r>
              <a:rPr lang="sv-SE" baseline="0" dirty="0"/>
              <a:t> to </a:t>
            </a:r>
            <a:r>
              <a:rPr lang="sv-SE" baseline="0" dirty="0" err="1"/>
              <a:t>optimize</a:t>
            </a:r>
            <a:r>
              <a:rPr lang="sv-SE" baseline="0" dirty="0"/>
              <a:t> </a:t>
            </a:r>
            <a:r>
              <a:rPr lang="sv-SE" baseline="0" dirty="0" err="1"/>
              <a:t>energy</a:t>
            </a:r>
            <a:r>
              <a:rPr lang="sv-SE" baseline="0" dirty="0"/>
              <a:t> </a:t>
            </a:r>
            <a:r>
              <a:rPr lang="sv-SE" baseline="0" dirty="0" err="1"/>
              <a:t>flows</a:t>
            </a:r>
            <a:r>
              <a:rPr lang="sv-SE" baseline="0" dirty="0"/>
              <a:t>, </a:t>
            </a:r>
            <a:r>
              <a:rPr lang="sv-SE" baseline="0" dirty="0" err="1"/>
              <a:t>often</a:t>
            </a:r>
            <a:r>
              <a:rPr lang="sv-SE" baseline="0" dirty="0"/>
              <a:t> </a:t>
            </a:r>
            <a:r>
              <a:rPr lang="sv-SE" baseline="0" dirty="0" err="1"/>
              <a:t>related</a:t>
            </a:r>
            <a:r>
              <a:rPr lang="sv-SE" baseline="0" dirty="0"/>
              <a:t> to </a:t>
            </a:r>
            <a:r>
              <a:rPr lang="sv-SE" baseline="0" dirty="0" err="1"/>
              <a:t>reducing</a:t>
            </a:r>
            <a:r>
              <a:rPr lang="sv-SE" baseline="0" dirty="0"/>
              <a:t> </a:t>
            </a:r>
            <a:r>
              <a:rPr lang="sv-SE" baseline="0" dirty="0" err="1"/>
              <a:t>costs</a:t>
            </a:r>
            <a:r>
              <a:rPr lang="sv-SE" baseline="0" dirty="0"/>
              <a:t> at </a:t>
            </a:r>
            <a:r>
              <a:rPr lang="sv-SE" baseline="0" dirty="0" err="1"/>
              <a:t>peaks</a:t>
            </a:r>
            <a:r>
              <a:rPr lang="sv-SE" baseline="0" dirty="0"/>
              <a:t> </a:t>
            </a:r>
            <a:r>
              <a:rPr lang="sv-SE" baseline="0" dirty="0" err="1"/>
              <a:t>of</a:t>
            </a:r>
            <a:r>
              <a:rPr lang="sv-SE" baseline="0" dirty="0"/>
              <a:t> </a:t>
            </a:r>
            <a:r>
              <a:rPr lang="sv-SE" baseline="0" dirty="0" err="1"/>
              <a:t>usage</a:t>
            </a:r>
            <a:r>
              <a:rPr lang="sv-SE" baseline="0" dirty="0"/>
              <a:t>.</a:t>
            </a:r>
          </a:p>
          <a:p>
            <a:endParaRPr lang="sv-S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err="1"/>
              <a:t>Local</a:t>
            </a:r>
            <a:r>
              <a:rPr lang="sv-SE" baseline="0" dirty="0"/>
              <a:t>, </a:t>
            </a:r>
            <a:r>
              <a:rPr lang="sv-SE" baseline="0" dirty="0" err="1"/>
              <a:t>individual</a:t>
            </a:r>
            <a:r>
              <a:rPr lang="sv-SE" baseline="0" dirty="0"/>
              <a:t> </a:t>
            </a:r>
            <a:r>
              <a:rPr lang="sv-SE" baseline="0" dirty="0" err="1"/>
              <a:t>producers</a:t>
            </a:r>
            <a:r>
              <a:rPr lang="sv-SE" baseline="0" dirty="0"/>
              <a:t>, </a:t>
            </a:r>
            <a:r>
              <a:rPr lang="sv-SE" baseline="0" dirty="0" err="1"/>
              <a:t>can</a:t>
            </a:r>
            <a:r>
              <a:rPr lang="sv-SE" baseline="0" dirty="0"/>
              <a:t> </a:t>
            </a:r>
            <a:r>
              <a:rPr lang="sv-SE" baseline="0" dirty="0" err="1"/>
              <a:t>sell</a:t>
            </a:r>
            <a:r>
              <a:rPr lang="sv-SE" baseline="0" dirty="0"/>
              <a:t> </a:t>
            </a:r>
            <a:r>
              <a:rPr lang="sv-SE" baseline="0" dirty="0" err="1"/>
              <a:t>electricity</a:t>
            </a:r>
            <a:r>
              <a:rPr lang="sv-SE" baseline="0" dirty="0"/>
              <a:t> back to the </a:t>
            </a:r>
            <a:r>
              <a:rPr lang="sv-SE" baseline="0" dirty="0" err="1"/>
              <a:t>grid</a:t>
            </a:r>
            <a:r>
              <a:rPr lang="sv-SE"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a:t>Electric </a:t>
            </a:r>
            <a:r>
              <a:rPr lang="sv-SE" baseline="0" dirty="0" err="1"/>
              <a:t>cars</a:t>
            </a:r>
            <a:r>
              <a:rPr lang="sv-SE" baseline="0" dirty="0"/>
              <a:t> </a:t>
            </a:r>
            <a:r>
              <a:rPr lang="sv-SE" baseline="0" dirty="0" err="1"/>
              <a:t>can</a:t>
            </a:r>
            <a:r>
              <a:rPr lang="sv-SE" baseline="0" dirty="0"/>
              <a:t> be </a:t>
            </a:r>
            <a:r>
              <a:rPr lang="sv-SE" baseline="0" dirty="0" err="1"/>
              <a:t>used</a:t>
            </a:r>
            <a:r>
              <a:rPr lang="sv-SE" baseline="0" dirty="0"/>
              <a:t> as </a:t>
            </a:r>
            <a:r>
              <a:rPr lang="sv-SE" baseline="0" dirty="0" err="1"/>
              <a:t>storage</a:t>
            </a:r>
            <a:r>
              <a:rPr lang="sv-SE" baseline="0" dirty="0"/>
              <a:t> </a:t>
            </a:r>
            <a:r>
              <a:rPr lang="sv-SE" baseline="0" dirty="0" err="1"/>
              <a:t>units</a:t>
            </a:r>
            <a:r>
              <a:rPr lang="sv-SE" baseline="0" dirty="0"/>
              <a:t> for the </a:t>
            </a:r>
            <a:r>
              <a:rPr lang="sv-SE" baseline="0" dirty="0" err="1"/>
              <a:t>grid</a:t>
            </a:r>
            <a:r>
              <a:rPr lang="sv-SE" baseline="0" dirty="0"/>
              <a:t>. </a:t>
            </a:r>
            <a:endParaRPr lang="sv-SE" dirty="0"/>
          </a:p>
          <a:p>
            <a:endParaRPr lang="sv-SE" dirty="0"/>
          </a:p>
        </p:txBody>
      </p:sp>
    </p:spTree>
    <p:extLst>
      <p:ext uri="{BB962C8B-B14F-4D97-AF65-F5344CB8AC3E}">
        <p14:creationId xmlns:p14="http://schemas.microsoft.com/office/powerpoint/2010/main" val="2603228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Internet of Things </a:t>
            </a:r>
            <a:r>
              <a:rPr lang="sv-SE" sz="1200" b="0" kern="1200" dirty="0" err="1">
                <a:solidFill>
                  <a:schemeClr val="tx1"/>
                </a:solidFill>
                <a:effectLst/>
                <a:latin typeface="+mn-lt"/>
                <a:ea typeface="+mn-ea"/>
                <a:cs typeface="+mn-cs"/>
              </a:rPr>
              <a:t>will</a:t>
            </a:r>
            <a:r>
              <a:rPr lang="sv-SE" sz="1200" b="0"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be </a:t>
            </a:r>
            <a:r>
              <a:rPr lang="sv-SE" sz="1200" kern="1200" dirty="0" err="1">
                <a:solidFill>
                  <a:schemeClr val="tx1"/>
                </a:solidFill>
                <a:effectLst/>
                <a:latin typeface="+mn-lt"/>
                <a:ea typeface="+mn-ea"/>
                <a:cs typeface="+mn-cs"/>
              </a:rPr>
              <a:t>ver</a:t>
            </a:r>
            <a:r>
              <a:rPr lang="sv-SE" sz="1200" kern="1200" baseline="0" dirty="0" err="1">
                <a:solidFill>
                  <a:schemeClr val="tx1"/>
                </a:solidFill>
                <a:effectLst/>
                <a:latin typeface="+mn-lt"/>
                <a:ea typeface="+mn-ea"/>
                <a:cs typeface="+mn-cs"/>
              </a:rPr>
              <a:t>y</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helpful</a:t>
            </a:r>
            <a:r>
              <a:rPr lang="sv-SE" sz="1200" kern="1200" baseline="0" dirty="0">
                <a:solidFill>
                  <a:schemeClr val="tx1"/>
                </a:solidFill>
                <a:effectLst/>
                <a:latin typeface="+mn-lt"/>
                <a:ea typeface="+mn-ea"/>
                <a:cs typeface="+mn-cs"/>
              </a:rPr>
              <a:t> in order </a:t>
            </a:r>
            <a:r>
              <a:rPr lang="sv-SE" sz="1200" kern="1200" baseline="0" dirty="0" err="1">
                <a:solidFill>
                  <a:schemeClr val="tx1"/>
                </a:solidFill>
                <a:effectLst/>
                <a:latin typeface="+mn-lt"/>
                <a:ea typeface="+mn-ea"/>
                <a:cs typeface="+mn-cs"/>
              </a:rPr>
              <a:t>to</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measure</a:t>
            </a:r>
            <a:r>
              <a:rPr lang="sv-SE" sz="1200" kern="1200" baseline="0" dirty="0">
                <a:solidFill>
                  <a:schemeClr val="tx1"/>
                </a:solidFill>
                <a:effectLst/>
                <a:latin typeface="+mn-lt"/>
                <a:ea typeface="+mn-ea"/>
                <a:cs typeface="+mn-cs"/>
              </a:rPr>
              <a:t> different </a:t>
            </a:r>
            <a:r>
              <a:rPr lang="sv-SE" sz="1200" kern="1200" baseline="0" dirty="0" err="1">
                <a:solidFill>
                  <a:schemeClr val="tx1"/>
                </a:solidFill>
                <a:effectLst/>
                <a:latin typeface="+mn-lt"/>
                <a:ea typeface="+mn-ea"/>
                <a:cs typeface="+mn-cs"/>
              </a:rPr>
              <a:t>activities</a:t>
            </a:r>
            <a:r>
              <a:rPr lang="sv-SE" sz="1200" kern="1200" baseline="0" dirty="0">
                <a:solidFill>
                  <a:schemeClr val="tx1"/>
                </a:solidFill>
                <a:effectLst/>
                <a:latin typeface="+mn-lt"/>
                <a:ea typeface="+mn-ea"/>
                <a:cs typeface="+mn-cs"/>
              </a:rPr>
              <a:t> in the city. </a:t>
            </a:r>
            <a:endParaRPr lang="sv-SE" sz="1200" kern="1200" dirty="0">
              <a:solidFill>
                <a:schemeClr val="tx1"/>
              </a:solidFill>
              <a:effectLst/>
              <a:latin typeface="+mn-lt"/>
              <a:ea typeface="+mn-ea"/>
              <a:cs typeface="+mn-cs"/>
            </a:endParaRPr>
          </a:p>
          <a:p>
            <a:endParaRPr lang="sv-SE" dirty="0"/>
          </a:p>
          <a:p>
            <a:r>
              <a:rPr lang="sv-SE" baseline="0" dirty="0"/>
              <a:t>A</a:t>
            </a:r>
            <a:r>
              <a:rPr lang="sv-SE" dirty="0"/>
              <a:t>nalysing</a:t>
            </a:r>
            <a:r>
              <a:rPr lang="sv-SE" baseline="0" dirty="0"/>
              <a:t> </a:t>
            </a:r>
            <a:r>
              <a:rPr lang="sv-SE" b="1" baseline="0" dirty="0" err="1"/>
              <a:t>big</a:t>
            </a:r>
            <a:r>
              <a:rPr lang="sv-SE" b="1" baseline="0" dirty="0"/>
              <a:t> data </a:t>
            </a:r>
            <a:r>
              <a:rPr lang="sv-SE" baseline="0" dirty="0"/>
              <a:t>from </a:t>
            </a:r>
            <a:r>
              <a:rPr lang="sv-SE" baseline="0" dirty="0" err="1"/>
              <a:t>many</a:t>
            </a:r>
            <a:r>
              <a:rPr lang="sv-SE" baseline="0" dirty="0"/>
              <a:t> different </a:t>
            </a:r>
            <a:r>
              <a:rPr lang="sv-SE" baseline="0" dirty="0" err="1"/>
              <a:t>sources</a:t>
            </a:r>
            <a:r>
              <a:rPr lang="sv-SE" baseline="0" dirty="0"/>
              <a:t> in a city (</a:t>
            </a:r>
            <a:r>
              <a:rPr lang="sv-SE" baseline="0" dirty="0" err="1"/>
              <a:t>water</a:t>
            </a:r>
            <a:r>
              <a:rPr lang="sv-SE" baseline="0" dirty="0"/>
              <a:t>, </a:t>
            </a:r>
            <a:r>
              <a:rPr lang="sv-SE" baseline="0" dirty="0" err="1"/>
              <a:t>waste</a:t>
            </a:r>
            <a:r>
              <a:rPr lang="sv-SE" baseline="0" dirty="0"/>
              <a:t>, </a:t>
            </a:r>
            <a:r>
              <a:rPr lang="sv-SE" baseline="0" dirty="0" err="1"/>
              <a:t>electricity</a:t>
            </a:r>
            <a:r>
              <a:rPr lang="sv-SE" baseline="0" dirty="0"/>
              <a:t>, </a:t>
            </a:r>
            <a:r>
              <a:rPr lang="sv-SE" baseline="0" dirty="0" err="1"/>
              <a:t>transportation</a:t>
            </a:r>
            <a:r>
              <a:rPr lang="sv-SE" baseline="0" dirty="0"/>
              <a:t> etc.) makes it </a:t>
            </a:r>
            <a:r>
              <a:rPr lang="sv-SE" baseline="0" dirty="0" err="1"/>
              <a:t>possible</a:t>
            </a:r>
            <a:r>
              <a:rPr lang="sv-SE" baseline="0" dirty="0"/>
              <a:t> </a:t>
            </a:r>
            <a:r>
              <a:rPr lang="sv-SE" baseline="0" dirty="0" err="1"/>
              <a:t>to</a:t>
            </a:r>
            <a:r>
              <a:rPr lang="sv-SE" baseline="0" dirty="0"/>
              <a:t> </a:t>
            </a:r>
            <a:r>
              <a:rPr lang="sv-SE" baseline="0" dirty="0" err="1"/>
              <a:t>create</a:t>
            </a:r>
            <a:r>
              <a:rPr lang="sv-SE" baseline="0" dirty="0"/>
              <a:t> smart services for </a:t>
            </a:r>
            <a:r>
              <a:rPr lang="sv-SE" baseline="0" dirty="0" err="1"/>
              <a:t>citizens</a:t>
            </a:r>
            <a:r>
              <a:rPr lang="sv-SE" baseline="0" dirty="0"/>
              <a:t>, and </a:t>
            </a:r>
            <a:r>
              <a:rPr lang="sv-SE" baseline="0" dirty="0" err="1"/>
              <a:t>to</a:t>
            </a:r>
            <a:r>
              <a:rPr lang="sv-SE" baseline="0" dirty="0"/>
              <a:t> </a:t>
            </a:r>
            <a:r>
              <a:rPr lang="sv-SE" baseline="0" dirty="0" err="1"/>
              <a:t>optimize</a:t>
            </a:r>
            <a:r>
              <a:rPr lang="sv-SE" baseline="0" dirty="0"/>
              <a:t> </a:t>
            </a:r>
            <a:r>
              <a:rPr lang="sv-SE" baseline="0" dirty="0" err="1"/>
              <a:t>resource</a:t>
            </a:r>
            <a:r>
              <a:rPr lang="sv-SE" baseline="0" dirty="0"/>
              <a:t> </a:t>
            </a:r>
            <a:r>
              <a:rPr lang="sv-SE" baseline="0" dirty="0" err="1"/>
              <a:t>use</a:t>
            </a:r>
            <a:r>
              <a:rPr lang="sv-SE" baseline="0" dirty="0"/>
              <a:t> etc. </a:t>
            </a:r>
          </a:p>
          <a:p>
            <a:endParaRPr lang="sv-SE" baseline="0" dirty="0"/>
          </a:p>
          <a:p>
            <a:r>
              <a:rPr lang="sv-SE" baseline="0" dirty="0"/>
              <a:t>Image: Ericsson </a:t>
            </a:r>
            <a:endParaRPr lang="sv-SE" dirty="0"/>
          </a:p>
        </p:txBody>
      </p:sp>
      <p:sp>
        <p:nvSpPr>
          <p:cNvPr id="4" name="Platshållare för bildnummer 3"/>
          <p:cNvSpPr>
            <a:spLocks noGrp="1"/>
          </p:cNvSpPr>
          <p:nvPr>
            <p:ph type="sldNum" sz="quarter" idx="10"/>
          </p:nvPr>
        </p:nvSpPr>
        <p:spPr/>
        <p:txBody>
          <a:bodyPr/>
          <a:lstStyle/>
          <a:p>
            <a:fld id="{8E6985EB-CA9C-0E4D-AA9D-71E39FADE147}" type="slidenum">
              <a:rPr lang="sv-SE" smtClean="0"/>
              <a:t>17</a:t>
            </a:fld>
            <a:endParaRPr lang="sv-SE"/>
          </a:p>
        </p:txBody>
      </p:sp>
    </p:spTree>
    <p:extLst>
      <p:ext uri="{BB962C8B-B14F-4D97-AF65-F5344CB8AC3E}">
        <p14:creationId xmlns:p14="http://schemas.microsoft.com/office/powerpoint/2010/main" val="246318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Vi har sett att vissa förändringar kan gå snabbt. </a:t>
            </a:r>
          </a:p>
          <a:p>
            <a:r>
              <a:rPr lang="sv-SE" sz="1200" kern="1200" dirty="0">
                <a:solidFill>
                  <a:schemeClr val="tx1"/>
                </a:solidFill>
                <a:effectLst/>
                <a:latin typeface="+mn-lt"/>
                <a:ea typeface="+mn-ea"/>
                <a:cs typeface="+mn-cs"/>
              </a:rPr>
              <a:t>Tänk hur vi använder telefoner idag jämfört för 10 år sedan. </a:t>
            </a:r>
          </a:p>
          <a:p>
            <a:r>
              <a:rPr lang="sv-SE" sz="1200" kern="1200" dirty="0">
                <a:solidFill>
                  <a:schemeClr val="tx1"/>
                </a:solidFill>
                <a:effectLst/>
                <a:latin typeface="+mn-lt"/>
                <a:ea typeface="+mn-ea"/>
                <a:cs typeface="+mn-cs"/>
              </a:rPr>
              <a:t>Mycket är redan på gång. Kostnaderna för sol och vind har minskat dramatiskt och konkurrerar med kol. </a:t>
            </a:r>
          </a:p>
        </p:txBody>
      </p:sp>
      <p:sp>
        <p:nvSpPr>
          <p:cNvPr id="4" name="Slide Number Placeholder 3"/>
          <p:cNvSpPr>
            <a:spLocks noGrp="1"/>
          </p:cNvSpPr>
          <p:nvPr>
            <p:ph type="sldNum" sz="quarter" idx="10"/>
          </p:nvPr>
        </p:nvSpPr>
        <p:spPr/>
        <p:txBody>
          <a:bodyPr/>
          <a:lstStyle/>
          <a:p>
            <a:fld id="{F83C4E33-E875-408B-8A16-0466BA6E5137}" type="slidenum">
              <a:rPr lang="sv-SE" smtClean="0"/>
              <a:t>18</a:t>
            </a:fld>
            <a:endParaRPr lang="sv-SE"/>
          </a:p>
        </p:txBody>
      </p:sp>
    </p:spTree>
    <p:extLst>
      <p:ext uri="{BB962C8B-B14F-4D97-AF65-F5344CB8AC3E}">
        <p14:creationId xmlns:p14="http://schemas.microsoft.com/office/powerpoint/2010/main" val="4248688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From the </a:t>
            </a:r>
            <a:r>
              <a:rPr lang="sv-SE" dirty="0" err="1"/>
              <a:t>top</a:t>
            </a:r>
            <a:r>
              <a:rPr lang="sv-SE" baseline="0" dirty="0"/>
              <a:t> </a:t>
            </a:r>
            <a:r>
              <a:rPr lang="sv-SE" baseline="0" dirty="0" err="1"/>
              <a:t>left</a:t>
            </a:r>
            <a:r>
              <a:rPr lang="sv-SE" baseline="0" dirty="0"/>
              <a:t>, going down:</a:t>
            </a:r>
          </a:p>
          <a:p>
            <a:endParaRPr lang="sv-SE" baseline="0" dirty="0"/>
          </a:p>
          <a:p>
            <a:r>
              <a:rPr lang="sv-SE" baseline="0" dirty="0"/>
              <a:t>China </a:t>
            </a:r>
            <a:r>
              <a:rPr lang="sv-SE" baseline="0" dirty="0" err="1"/>
              <a:t>conference</a:t>
            </a:r>
            <a:r>
              <a:rPr lang="sv-SE" baseline="0" dirty="0"/>
              <a:t> in May</a:t>
            </a:r>
          </a:p>
          <a:p>
            <a:r>
              <a:rPr lang="sv-SE" sz="1200" b="0" i="0" kern="1200" dirty="0" err="1">
                <a:solidFill>
                  <a:schemeClr val="tx1"/>
                </a:solidFill>
                <a:effectLst/>
                <a:latin typeface="+mn-lt"/>
                <a:ea typeface="+mn-ea"/>
                <a:cs typeface="+mn-cs"/>
              </a:rPr>
              <a:t>Ministry</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of</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Water</a:t>
            </a:r>
            <a:r>
              <a:rPr lang="sv-SE" sz="1200" b="0" i="0" kern="1200" dirty="0">
                <a:solidFill>
                  <a:schemeClr val="tx1"/>
                </a:solidFill>
                <a:effectLst/>
                <a:latin typeface="+mn-lt"/>
                <a:ea typeface="+mn-ea"/>
                <a:cs typeface="+mn-cs"/>
              </a:rPr>
              <a:t> Resources </a:t>
            </a:r>
            <a:r>
              <a:rPr lang="sv-SE" sz="1200" b="0" i="0" kern="1200" dirty="0" err="1">
                <a:solidFill>
                  <a:schemeClr val="tx1"/>
                </a:solidFill>
                <a:effectLst/>
                <a:latin typeface="+mn-lt"/>
                <a:ea typeface="+mn-ea"/>
                <a:cs typeface="+mn-cs"/>
              </a:rPr>
              <a:t>of</a:t>
            </a:r>
            <a:r>
              <a:rPr lang="sv-SE" sz="1200" b="0" i="0" kern="1200" dirty="0">
                <a:solidFill>
                  <a:schemeClr val="tx1"/>
                </a:solidFill>
                <a:effectLst/>
                <a:latin typeface="+mn-lt"/>
                <a:ea typeface="+mn-ea"/>
                <a:cs typeface="+mn-cs"/>
              </a:rPr>
              <a:t> China, August</a:t>
            </a:r>
            <a:r>
              <a:rPr lang="sv-SE" sz="1200" b="0" i="0" kern="1200" baseline="0" dirty="0">
                <a:solidFill>
                  <a:schemeClr val="tx1"/>
                </a:solidFill>
                <a:effectLst/>
                <a:latin typeface="+mn-lt"/>
                <a:ea typeface="+mn-ea"/>
                <a:cs typeface="+mn-cs"/>
              </a:rPr>
              <a:t> x2 </a:t>
            </a:r>
          </a:p>
          <a:p>
            <a:r>
              <a:rPr lang="sv-SE" sz="1200" b="0" i="0" kern="1200" baseline="0" dirty="0">
                <a:solidFill>
                  <a:schemeClr val="tx1"/>
                </a:solidFill>
                <a:effectLst/>
                <a:latin typeface="+mn-lt"/>
                <a:ea typeface="+mn-ea"/>
                <a:cs typeface="+mn-cs"/>
              </a:rPr>
              <a:t>Minister </a:t>
            </a:r>
            <a:r>
              <a:rPr lang="sv-SE" sz="1200" b="0" i="0" kern="1200" baseline="0" dirty="0" err="1">
                <a:solidFill>
                  <a:schemeClr val="tx1"/>
                </a:solidFill>
                <a:effectLst/>
                <a:latin typeface="+mn-lt"/>
                <a:ea typeface="+mn-ea"/>
                <a:cs typeface="+mn-cs"/>
              </a:rPr>
              <a:t>of</a:t>
            </a:r>
            <a:r>
              <a:rPr lang="sv-SE" sz="1200" b="0" i="0" kern="1200" baseline="0" dirty="0">
                <a:solidFill>
                  <a:schemeClr val="tx1"/>
                </a:solidFill>
                <a:effectLst/>
                <a:latin typeface="+mn-lt"/>
                <a:ea typeface="+mn-ea"/>
                <a:cs typeface="+mn-cs"/>
              </a:rPr>
              <a:t> Science and </a:t>
            </a:r>
            <a:r>
              <a:rPr lang="sv-SE" sz="1200" b="0" i="0" kern="1200" baseline="0" dirty="0" err="1">
                <a:solidFill>
                  <a:schemeClr val="tx1"/>
                </a:solidFill>
                <a:effectLst/>
                <a:latin typeface="+mn-lt"/>
                <a:ea typeface="+mn-ea"/>
                <a:cs typeface="+mn-cs"/>
              </a:rPr>
              <a:t>Technology</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Wan</a:t>
            </a:r>
            <a:r>
              <a:rPr lang="sv-SE" sz="1200" b="0" i="0" kern="1200" baseline="0" dirty="0">
                <a:solidFill>
                  <a:schemeClr val="tx1"/>
                </a:solidFill>
                <a:effectLst/>
                <a:latin typeface="+mn-lt"/>
                <a:ea typeface="+mn-ea"/>
                <a:cs typeface="+mn-cs"/>
              </a:rPr>
              <a:t> Gang</a:t>
            </a:r>
          </a:p>
          <a:p>
            <a:r>
              <a:rPr lang="sv-SE" sz="1200" b="0" i="0" kern="1200" baseline="0" dirty="0">
                <a:solidFill>
                  <a:schemeClr val="tx1"/>
                </a:solidFill>
                <a:effectLst/>
                <a:latin typeface="+mn-lt"/>
                <a:ea typeface="+mn-ea"/>
                <a:cs typeface="+mn-cs"/>
              </a:rPr>
              <a:t>MWR sthlm </a:t>
            </a:r>
            <a:r>
              <a:rPr lang="sv-SE" sz="1200" b="0" i="0" kern="1200" baseline="0" dirty="0" err="1">
                <a:solidFill>
                  <a:schemeClr val="tx1"/>
                </a:solidFill>
                <a:effectLst/>
                <a:latin typeface="+mn-lt"/>
                <a:ea typeface="+mn-ea"/>
                <a:cs typeface="+mn-cs"/>
              </a:rPr>
              <a:t>water</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week</a:t>
            </a:r>
            <a:r>
              <a:rPr lang="sv-SE" sz="1200" b="0" i="0" kern="1200" baseline="0" dirty="0">
                <a:solidFill>
                  <a:schemeClr val="tx1"/>
                </a:solidFill>
                <a:effectLst/>
                <a:latin typeface="+mn-lt"/>
                <a:ea typeface="+mn-ea"/>
                <a:cs typeface="+mn-cs"/>
              </a:rPr>
              <a:t> </a:t>
            </a:r>
          </a:p>
          <a:p>
            <a:r>
              <a:rPr lang="sv-SE" sz="1200" b="0" i="0" kern="1200" baseline="0" dirty="0">
                <a:solidFill>
                  <a:schemeClr val="tx1"/>
                </a:solidFill>
                <a:effectLst/>
                <a:latin typeface="+mn-lt"/>
                <a:ea typeface="+mn-ea"/>
                <a:cs typeface="+mn-cs"/>
              </a:rPr>
              <a:t>SSE </a:t>
            </a:r>
            <a:r>
              <a:rPr lang="sv-SE" sz="1200" b="0" i="0" kern="1200" baseline="0" dirty="0" err="1">
                <a:solidFill>
                  <a:schemeClr val="tx1"/>
                </a:solidFill>
                <a:effectLst/>
                <a:latin typeface="+mn-lt"/>
                <a:ea typeface="+mn-ea"/>
                <a:cs typeface="+mn-cs"/>
              </a:rPr>
              <a:t>CEOs</a:t>
            </a:r>
            <a:r>
              <a:rPr lang="sv-SE" sz="1200" b="0" i="0" kern="1200" baseline="0" dirty="0">
                <a:solidFill>
                  <a:schemeClr val="tx1"/>
                </a:solidFill>
                <a:effectLst/>
                <a:latin typeface="+mn-lt"/>
                <a:ea typeface="+mn-ea"/>
                <a:cs typeface="+mn-cs"/>
              </a:rPr>
              <a:t> at Sjöstadsverket </a:t>
            </a:r>
          </a:p>
          <a:p>
            <a:r>
              <a:rPr lang="sv-SE" sz="1200" b="0" i="0" kern="1200" baseline="0" dirty="0" err="1">
                <a:solidFill>
                  <a:schemeClr val="tx1"/>
                </a:solidFill>
                <a:effectLst/>
                <a:latin typeface="+mn-lt"/>
                <a:ea typeface="+mn-ea"/>
                <a:cs typeface="+mn-cs"/>
              </a:rPr>
              <a:t>Chinese</a:t>
            </a:r>
            <a:r>
              <a:rPr lang="sv-SE" sz="1200" b="0" i="0" kern="1200" baseline="0" dirty="0">
                <a:solidFill>
                  <a:schemeClr val="tx1"/>
                </a:solidFill>
                <a:effectLst/>
                <a:latin typeface="+mn-lt"/>
                <a:ea typeface="+mn-ea"/>
                <a:cs typeface="+mn-cs"/>
              </a:rPr>
              <a:t> Energy Agency</a:t>
            </a:r>
          </a:p>
          <a:p>
            <a:endParaRPr lang="sv-SE" baseline="0" dirty="0"/>
          </a:p>
          <a:p>
            <a:endParaRPr lang="sv-SE" dirty="0"/>
          </a:p>
        </p:txBody>
      </p:sp>
      <p:sp>
        <p:nvSpPr>
          <p:cNvPr id="4" name="Platshållare för bildnummer 3"/>
          <p:cNvSpPr>
            <a:spLocks noGrp="1"/>
          </p:cNvSpPr>
          <p:nvPr>
            <p:ph type="sldNum" sz="quarter" idx="10"/>
          </p:nvPr>
        </p:nvSpPr>
        <p:spPr/>
        <p:txBody>
          <a:bodyPr/>
          <a:lstStyle/>
          <a:p>
            <a:fld id="{4AD2CE11-0EC5-4402-8687-C58A19CB9335}" type="slidenum">
              <a:rPr lang="sv-SE" smtClean="0"/>
              <a:t>19</a:t>
            </a:fld>
            <a:endParaRPr lang="sv-SE"/>
          </a:p>
        </p:txBody>
      </p:sp>
    </p:spTree>
    <p:extLst>
      <p:ext uri="{BB962C8B-B14F-4D97-AF65-F5344CB8AC3E}">
        <p14:creationId xmlns:p14="http://schemas.microsoft.com/office/powerpoint/2010/main" val="3598359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In the </a:t>
            </a:r>
            <a:r>
              <a:rPr lang="sv-SE" dirty="0" err="1"/>
              <a:t>latest</a:t>
            </a:r>
            <a:r>
              <a:rPr lang="sv-SE" dirty="0"/>
              <a:t> </a:t>
            </a:r>
            <a:r>
              <a:rPr lang="sv-SE" dirty="0" err="1"/>
              <a:t>Sustainable</a:t>
            </a:r>
            <a:r>
              <a:rPr lang="sv-SE" dirty="0"/>
              <a:t> </a:t>
            </a:r>
            <a:r>
              <a:rPr lang="sv-SE" dirty="0" err="1"/>
              <a:t>Development</a:t>
            </a:r>
            <a:r>
              <a:rPr lang="sv-SE" dirty="0"/>
              <a:t> </a:t>
            </a:r>
            <a:r>
              <a:rPr lang="sv-SE" dirty="0" err="1"/>
              <a:t>Report</a:t>
            </a:r>
            <a:r>
              <a:rPr lang="sv-SE" dirty="0"/>
              <a:t>, Sweden </a:t>
            </a:r>
            <a:r>
              <a:rPr lang="sv-SE" dirty="0" err="1"/>
              <a:t>was</a:t>
            </a:r>
            <a:r>
              <a:rPr lang="sv-SE" dirty="0"/>
              <a:t> </a:t>
            </a:r>
            <a:r>
              <a:rPr lang="sv-SE" dirty="0" err="1"/>
              <a:t>ranked</a:t>
            </a:r>
            <a:r>
              <a:rPr lang="sv-SE" dirty="0"/>
              <a:t> nr 1 in </a:t>
            </a:r>
            <a:r>
              <a:rPr lang="sv-SE" dirty="0" err="1"/>
              <a:t>reaching</a:t>
            </a:r>
            <a:r>
              <a:rPr lang="sv-SE" dirty="0"/>
              <a:t> the Global </a:t>
            </a:r>
            <a:r>
              <a:rPr lang="sv-SE" dirty="0" err="1"/>
              <a:t>Goals</a:t>
            </a:r>
            <a:r>
              <a:rPr lang="sv-SE" dirty="0"/>
              <a:t> </a:t>
            </a:r>
            <a:r>
              <a:rPr lang="sv-SE" dirty="0" err="1"/>
              <a:t>out</a:t>
            </a:r>
            <a:r>
              <a:rPr lang="sv-SE" dirty="0"/>
              <a:t> </a:t>
            </a:r>
            <a:r>
              <a:rPr lang="sv-SE" dirty="0" err="1"/>
              <a:t>of</a:t>
            </a:r>
            <a:r>
              <a:rPr lang="sv-SE" dirty="0"/>
              <a:t> 162 </a:t>
            </a:r>
            <a:r>
              <a:rPr lang="sv-SE" dirty="0" err="1"/>
              <a:t>countries</a:t>
            </a:r>
            <a:r>
              <a:rPr lang="sv-SE" dirty="0"/>
              <a:t>. Sweden </a:t>
            </a:r>
            <a:r>
              <a:rPr lang="sv-SE" dirty="0" err="1"/>
              <a:t>ranked</a:t>
            </a:r>
            <a:r>
              <a:rPr lang="sv-SE" dirty="0"/>
              <a:t> </a:t>
            </a:r>
            <a:r>
              <a:rPr lang="sv-SE" dirty="0" err="1"/>
              <a:t>high</a:t>
            </a:r>
            <a:r>
              <a:rPr lang="sv-SE" dirty="0"/>
              <a:t> in </a:t>
            </a:r>
            <a:r>
              <a:rPr lang="sv-SE" dirty="0" err="1"/>
              <a:t>goals</a:t>
            </a:r>
            <a:r>
              <a:rPr lang="sv-SE" dirty="0"/>
              <a:t> </a:t>
            </a:r>
            <a:r>
              <a:rPr lang="sv-SE" dirty="0" err="1"/>
              <a:t>such</a:t>
            </a:r>
            <a:r>
              <a:rPr lang="sv-SE" dirty="0"/>
              <a:t> as </a:t>
            </a:r>
            <a:r>
              <a:rPr lang="sv-SE" dirty="0" err="1"/>
              <a:t>good</a:t>
            </a:r>
            <a:r>
              <a:rPr lang="sv-SE" dirty="0"/>
              <a:t> </a:t>
            </a:r>
            <a:r>
              <a:rPr lang="sv-SE" dirty="0" err="1"/>
              <a:t>health</a:t>
            </a:r>
            <a:r>
              <a:rPr lang="sv-SE" dirty="0"/>
              <a:t> and </a:t>
            </a:r>
            <a:r>
              <a:rPr lang="sv-SE" dirty="0" err="1"/>
              <a:t>well-being</a:t>
            </a:r>
            <a:r>
              <a:rPr lang="sv-SE" dirty="0"/>
              <a:t> (3), gender </a:t>
            </a:r>
            <a:r>
              <a:rPr lang="sv-SE" dirty="0" err="1"/>
              <a:t>equality</a:t>
            </a:r>
            <a:r>
              <a:rPr lang="sv-SE" dirty="0"/>
              <a:t> (5) and </a:t>
            </a:r>
            <a:r>
              <a:rPr lang="sv-SE" dirty="0" err="1"/>
              <a:t>affordable</a:t>
            </a:r>
            <a:r>
              <a:rPr lang="sv-SE" dirty="0"/>
              <a:t> and </a:t>
            </a:r>
            <a:r>
              <a:rPr lang="sv-SE" dirty="0" err="1"/>
              <a:t>clean</a:t>
            </a:r>
            <a:r>
              <a:rPr lang="sv-SE" dirty="0"/>
              <a:t> </a:t>
            </a:r>
            <a:r>
              <a:rPr lang="sv-SE" dirty="0" err="1"/>
              <a:t>energy</a:t>
            </a:r>
            <a:r>
              <a:rPr lang="sv-SE" dirty="0"/>
              <a:t> (7), </a:t>
            </a:r>
            <a:r>
              <a:rPr lang="sv-SE" dirty="0" err="1"/>
              <a:t>but</a:t>
            </a:r>
            <a:r>
              <a:rPr lang="sv-SE" dirty="0"/>
              <a:t> still face </a:t>
            </a:r>
            <a:r>
              <a:rPr lang="sv-SE" dirty="0" err="1"/>
              <a:t>challenges</a:t>
            </a:r>
            <a:r>
              <a:rPr lang="sv-SE" dirty="0"/>
              <a:t> </a:t>
            </a:r>
            <a:r>
              <a:rPr lang="sv-SE" dirty="0" err="1"/>
              <a:t>reaching</a:t>
            </a:r>
            <a:r>
              <a:rPr lang="sv-SE" dirty="0"/>
              <a:t>  </a:t>
            </a:r>
            <a:r>
              <a:rPr lang="sv-SE" dirty="0" err="1"/>
              <a:t>goals</a:t>
            </a:r>
            <a:r>
              <a:rPr lang="sv-SE" dirty="0"/>
              <a:t> </a:t>
            </a:r>
            <a:r>
              <a:rPr lang="sv-SE" dirty="0" err="1"/>
              <a:t>such</a:t>
            </a:r>
            <a:r>
              <a:rPr lang="sv-SE" dirty="0"/>
              <a:t> as </a:t>
            </a:r>
            <a:r>
              <a:rPr lang="sv-SE" dirty="0" err="1"/>
              <a:t>Sustainable</a:t>
            </a:r>
            <a:r>
              <a:rPr lang="sv-SE" dirty="0"/>
              <a:t> </a:t>
            </a:r>
            <a:r>
              <a:rPr lang="sv-SE" dirty="0" err="1"/>
              <a:t>consumption</a:t>
            </a:r>
            <a:r>
              <a:rPr lang="sv-SE" dirty="0"/>
              <a:t> (12) and </a:t>
            </a:r>
            <a:r>
              <a:rPr lang="sv-SE" dirty="0" err="1"/>
              <a:t>life</a:t>
            </a:r>
            <a:r>
              <a:rPr lang="sv-SE" dirty="0"/>
              <a:t> </a:t>
            </a:r>
            <a:r>
              <a:rPr lang="sv-SE" dirty="0" err="1"/>
              <a:t>below</a:t>
            </a:r>
            <a:r>
              <a:rPr lang="sv-SE" dirty="0"/>
              <a:t> </a:t>
            </a:r>
            <a:r>
              <a:rPr lang="sv-SE" dirty="0" err="1"/>
              <a:t>water</a:t>
            </a:r>
            <a:r>
              <a:rPr lang="sv-SE" dirty="0"/>
              <a:t> (14).</a:t>
            </a:r>
            <a:endParaRPr lang="en-GB" dirty="0"/>
          </a:p>
          <a:p>
            <a:endParaRPr lang="en-GB" dirty="0"/>
          </a:p>
        </p:txBody>
      </p:sp>
      <p:sp>
        <p:nvSpPr>
          <p:cNvPr id="4" name="Slide Number Placeholder 3"/>
          <p:cNvSpPr>
            <a:spLocks noGrp="1"/>
          </p:cNvSpPr>
          <p:nvPr>
            <p:ph type="sldNum" sz="quarter" idx="5"/>
          </p:nvPr>
        </p:nvSpPr>
        <p:spPr/>
        <p:txBody>
          <a:bodyPr/>
          <a:lstStyle/>
          <a:p>
            <a:fld id="{BF9D010E-9791-3743-AC3B-2AEF7C13549E}" type="slidenum">
              <a:rPr lang="sv-SE" smtClean="0"/>
              <a:t>2</a:t>
            </a:fld>
            <a:endParaRPr lang="sv-SE"/>
          </a:p>
        </p:txBody>
      </p:sp>
    </p:spTree>
    <p:extLst>
      <p:ext uri="{BB962C8B-B14F-4D97-AF65-F5344CB8AC3E}">
        <p14:creationId xmlns:p14="http://schemas.microsoft.com/office/powerpoint/2010/main" val="3154176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900" b="0" i="0" u="none" strike="noStrike" kern="1200" dirty="0">
                <a:solidFill>
                  <a:schemeClr val="tx1"/>
                </a:solidFill>
                <a:effectLst/>
                <a:latin typeface="+mn-lt"/>
                <a:ea typeface="+mn-ea"/>
                <a:cs typeface="+mn-cs"/>
                <a:sym typeface="Times New Roman"/>
              </a:rPr>
              <a:t>Sweden is well-known for our many innovations – both products and business ideas </a:t>
            </a:r>
            <a:r>
              <a:rPr lang="en-US" sz="900" b="0" i="0" kern="1200" dirty="0">
                <a:solidFill>
                  <a:schemeClr val="tx1"/>
                </a:solidFill>
                <a:effectLst/>
                <a:latin typeface="+mn-lt"/>
                <a:ea typeface="+mn-ea"/>
                <a:cs typeface="+mn-cs"/>
                <a:sym typeface="Times New Roman"/>
              </a:rPr>
              <a:t>​</a:t>
            </a:r>
          </a:p>
          <a:p>
            <a:pPr rtl="0" fontAlgn="base"/>
            <a:endParaRPr lang="en-US" sz="900" b="0" i="0" kern="1200" dirty="0">
              <a:solidFill>
                <a:schemeClr val="tx1"/>
              </a:solidFill>
              <a:effectLst/>
              <a:latin typeface="+mn-lt"/>
              <a:ea typeface="+mn-ea"/>
              <a:cs typeface="+mn-cs"/>
              <a:sym typeface="Times New Roman"/>
            </a:endParaRPr>
          </a:p>
          <a:p>
            <a:pPr marL="0" marR="0" lvl="0" indent="0" defTabSz="1828800" rtl="0" eaLnBrk="1" fontAlgn="base" latinLnBrk="0" hangingPunct="1">
              <a:lnSpc>
                <a:spcPct val="100000"/>
              </a:lnSpc>
              <a:spcBef>
                <a:spcPts val="800"/>
              </a:spcBef>
              <a:spcAft>
                <a:spcPts val="0"/>
              </a:spcAft>
              <a:buClrTx/>
              <a:buSzTx/>
              <a:buFontTx/>
              <a:buNone/>
              <a:tabLst/>
              <a:defRPr/>
            </a:pPr>
            <a:r>
              <a:rPr lang="en-GB" sz="900" b="0" i="0" u="none" strike="noStrike" kern="1200" dirty="0">
                <a:solidFill>
                  <a:schemeClr val="tx1"/>
                </a:solidFill>
                <a:effectLst/>
                <a:latin typeface="+mn-lt"/>
                <a:ea typeface="+mn-ea"/>
                <a:cs typeface="+mn-cs"/>
                <a:sym typeface="Times New Roman"/>
              </a:rPr>
              <a:t>We have a long history of educating our citizens </a:t>
            </a:r>
            <a:r>
              <a:rPr lang="en-US" sz="900" b="0" i="0" u="none" strike="noStrike" kern="1200" dirty="0">
                <a:solidFill>
                  <a:schemeClr val="tx1"/>
                </a:solidFill>
                <a:effectLst/>
                <a:latin typeface="+mn-lt"/>
                <a:ea typeface="+mn-ea"/>
                <a:cs typeface="+mn-cs"/>
                <a:sym typeface="Times New Roman"/>
              </a:rPr>
              <a:t>and involving citizens in the process – one example is waste management, where citizens play a big part in sorting and collecting the waste</a:t>
            </a:r>
            <a:endParaRPr lang="en-US" sz="900" b="0" i="0" kern="1200" dirty="0">
              <a:solidFill>
                <a:schemeClr val="tx1"/>
              </a:solidFill>
              <a:effectLst/>
              <a:latin typeface="+mn-lt"/>
              <a:ea typeface="+mn-ea"/>
              <a:cs typeface="+mn-cs"/>
              <a:sym typeface="Times New Roman"/>
            </a:endParaRPr>
          </a:p>
          <a:p>
            <a:pPr rtl="0" fontAlgn="base"/>
            <a:r>
              <a:rPr lang="en-GB" sz="900" b="0" i="0" kern="1200" dirty="0">
                <a:solidFill>
                  <a:schemeClr val="tx1"/>
                </a:solidFill>
                <a:effectLst/>
                <a:latin typeface="+mn-lt"/>
                <a:ea typeface="+mn-ea"/>
                <a:cs typeface="+mn-cs"/>
                <a:sym typeface="Times New Roman"/>
              </a:rPr>
              <a:t>​</a:t>
            </a:r>
          </a:p>
          <a:p>
            <a:pPr rtl="0" fontAlgn="base"/>
            <a:r>
              <a:rPr lang="en-GB" sz="900" b="0" i="0" u="none" strike="noStrike" kern="1200" dirty="0">
                <a:solidFill>
                  <a:schemeClr val="tx1"/>
                </a:solidFill>
                <a:effectLst/>
                <a:latin typeface="+mn-lt"/>
                <a:ea typeface="+mn-ea"/>
                <a:cs typeface="+mn-cs"/>
                <a:sym typeface="Times New Roman"/>
              </a:rPr>
              <a:t>Eco Governance – common holistic goal for city planning </a:t>
            </a:r>
            <a:r>
              <a:rPr lang="en-US" sz="900" b="0" i="0" u="none" strike="noStrike" kern="1200" dirty="0">
                <a:solidFill>
                  <a:schemeClr val="tx1"/>
                </a:solidFill>
                <a:effectLst/>
                <a:latin typeface="+mn-lt"/>
                <a:ea typeface="+mn-ea"/>
                <a:cs typeface="+mn-cs"/>
                <a:sym typeface="Times New Roman"/>
              </a:rPr>
              <a:t>. </a:t>
            </a:r>
            <a:r>
              <a:rPr lang="en-GB" sz="900" b="0" i="0" u="none" strike="noStrike" kern="1200" dirty="0">
                <a:solidFill>
                  <a:schemeClr val="tx1"/>
                </a:solidFill>
                <a:effectLst/>
                <a:latin typeface="+mn-lt"/>
                <a:ea typeface="+mn-ea"/>
                <a:cs typeface="+mn-cs"/>
                <a:sym typeface="Times New Roman"/>
              </a:rPr>
              <a:t>Sweden has for a long time worked with finding ways to cooperate between the private and the public sector, which has allowed us to establish long-lasting and sustainable system solutions for our cities, with win-win situations for both the tax payers and the companies involved </a:t>
            </a:r>
            <a:r>
              <a:rPr lang="en-US" sz="900" b="0" i="0" kern="1200" dirty="0">
                <a:solidFill>
                  <a:schemeClr val="tx1"/>
                </a:solidFill>
                <a:effectLst/>
                <a:latin typeface="+mn-lt"/>
                <a:ea typeface="+mn-ea"/>
                <a:cs typeface="+mn-cs"/>
                <a:sym typeface="Times New Roman"/>
              </a:rPr>
              <a:t>​</a:t>
            </a:r>
          </a:p>
          <a:p>
            <a:pPr rtl="0" fontAlgn="base"/>
            <a:r>
              <a:rPr lang="en-GB" sz="900" b="0" i="0" kern="1200" dirty="0">
                <a:solidFill>
                  <a:schemeClr val="tx1"/>
                </a:solidFill>
                <a:effectLst/>
                <a:latin typeface="+mn-lt"/>
                <a:ea typeface="+mn-ea"/>
                <a:cs typeface="+mn-cs"/>
                <a:sym typeface="Times New Roman"/>
              </a:rPr>
              <a:t>​</a:t>
            </a:r>
          </a:p>
          <a:p>
            <a:endParaRPr lang="en-GB" dirty="0"/>
          </a:p>
        </p:txBody>
      </p:sp>
      <p:sp>
        <p:nvSpPr>
          <p:cNvPr id="4" name="Slide Number Placeholder 3"/>
          <p:cNvSpPr>
            <a:spLocks noGrp="1"/>
          </p:cNvSpPr>
          <p:nvPr>
            <p:ph type="sldNum" sz="quarter" idx="5"/>
          </p:nvPr>
        </p:nvSpPr>
        <p:spPr/>
        <p:txBody>
          <a:bodyPr/>
          <a:lstStyle/>
          <a:p>
            <a:fld id="{BF9D010E-9791-3743-AC3B-2AEF7C13549E}" type="slidenum">
              <a:rPr lang="sv-SE" smtClean="0"/>
              <a:t>3</a:t>
            </a:fld>
            <a:endParaRPr lang="sv-SE"/>
          </a:p>
        </p:txBody>
      </p:sp>
    </p:spTree>
    <p:extLst>
      <p:ext uri="{BB962C8B-B14F-4D97-AF65-F5344CB8AC3E}">
        <p14:creationId xmlns:p14="http://schemas.microsoft.com/office/powerpoint/2010/main" val="65747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C4E33-E875-408B-8A16-0466BA6E5137}"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7610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Vi tror också att det kommer att behövas ändrade beteenden. </a:t>
            </a:r>
          </a:p>
          <a:p>
            <a:r>
              <a:rPr lang="sv-SE" sz="1200" kern="1200" dirty="0">
                <a:solidFill>
                  <a:schemeClr val="tx1"/>
                </a:solidFill>
                <a:effectLst/>
                <a:latin typeface="+mn-lt"/>
                <a:ea typeface="+mn-ea"/>
                <a:cs typeface="+mn-cs"/>
              </a:rPr>
              <a:t>Inom transporter pratar man om tre revolutioner: eldrift, självkörande bilar och delning. De två första revolutionerna räcker inte för att få ett hållbart transportsystem. </a:t>
            </a:r>
          </a:p>
          <a:p>
            <a:r>
              <a:rPr lang="sv-SE" sz="1200" kern="1200" dirty="0">
                <a:solidFill>
                  <a:schemeClr val="tx1"/>
                </a:solidFill>
                <a:effectLst/>
                <a:latin typeface="+mn-lt"/>
                <a:ea typeface="+mn-ea"/>
                <a:cs typeface="+mn-cs"/>
              </a:rPr>
              <a:t>En möjlig utveckling är att vi går från att äga bilar som för det mesta inte används till att beställa en transport när vi behöver den. Det skulle kunna minska antalet bilar kan minska med 60-85%. Men kommer människor att acceptera detta?</a:t>
            </a:r>
          </a:p>
        </p:txBody>
      </p:sp>
      <p:sp>
        <p:nvSpPr>
          <p:cNvPr id="4" name="Slide Number Placeholder 3"/>
          <p:cNvSpPr>
            <a:spLocks noGrp="1"/>
          </p:cNvSpPr>
          <p:nvPr>
            <p:ph type="sldNum" sz="quarter" idx="10"/>
          </p:nvPr>
        </p:nvSpPr>
        <p:spPr/>
        <p:txBody>
          <a:bodyPr/>
          <a:lstStyle/>
          <a:p>
            <a:fld id="{F83C4E33-E875-408B-8A16-0466BA6E5137}" type="slidenum">
              <a:rPr lang="sv-SE" smtClean="0"/>
              <a:t>5</a:t>
            </a:fld>
            <a:endParaRPr lang="sv-SE"/>
          </a:p>
        </p:txBody>
      </p:sp>
    </p:spTree>
    <p:extLst>
      <p:ext uri="{BB962C8B-B14F-4D97-AF65-F5344CB8AC3E}">
        <p14:creationId xmlns:p14="http://schemas.microsoft.com/office/powerpoint/2010/main" val="1913348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mn-lt"/>
                <a:ea typeface="+mn-ea"/>
                <a:cs typeface="+mn-cs"/>
              </a:rPr>
              <a:t>Ref: Transportstudien 2019, Analys av åtgärder för en hållbar transportsektor, IVL (Swedish </a:t>
            </a:r>
            <a:r>
              <a:rPr lang="sv-SE" sz="1200" b="1" i="0" kern="1200" dirty="0" err="1">
                <a:solidFill>
                  <a:schemeClr val="tx1"/>
                </a:solidFill>
                <a:effectLst/>
                <a:latin typeface="+mn-lt"/>
                <a:ea typeface="+mn-ea"/>
                <a:cs typeface="+mn-cs"/>
              </a:rPr>
              <a:t>Environmental</a:t>
            </a:r>
            <a:r>
              <a:rPr lang="sv-SE" sz="1200" b="1" i="0" kern="1200" dirty="0">
                <a:solidFill>
                  <a:schemeClr val="tx1"/>
                </a:solidFill>
                <a:effectLst/>
                <a:latin typeface="+mn-lt"/>
                <a:ea typeface="+mn-ea"/>
                <a:cs typeface="+mn-cs"/>
              </a:rPr>
              <a:t> Research </a:t>
            </a:r>
            <a:r>
              <a:rPr lang="sv-SE" sz="1200" b="1" i="0" kern="1200" dirty="0" err="1">
                <a:solidFill>
                  <a:schemeClr val="tx1"/>
                </a:solidFill>
                <a:effectLst/>
                <a:latin typeface="+mn-lt"/>
                <a:ea typeface="+mn-ea"/>
                <a:cs typeface="+mn-cs"/>
              </a:rPr>
              <a:t>Institute</a:t>
            </a:r>
            <a:r>
              <a:rPr lang="sv-SE" sz="1200" b="1" i="0" kern="1200" dirty="0">
                <a:solidFill>
                  <a:schemeClr val="tx1"/>
                </a:solidFill>
                <a:effectLst/>
                <a:latin typeface="+mn-lt"/>
                <a:ea typeface="+mn-ea"/>
                <a:cs typeface="+mn-cs"/>
              </a:rPr>
              <a:t>) &amp; WWF</a:t>
            </a:r>
            <a:endParaRPr lang="nn-NO" sz="1200" b="1" i="0" kern="1200" dirty="0">
              <a:solidFill>
                <a:schemeClr val="tx1"/>
              </a:solidFill>
              <a:effectLst/>
              <a:latin typeface="+mn-lt"/>
              <a:ea typeface="+mn-ea"/>
              <a:cs typeface="+mn-cs"/>
            </a:endParaRPr>
          </a:p>
          <a:p>
            <a:r>
              <a:rPr lang="nn-NO" sz="1200" b="1" i="0" kern="1200" dirty="0">
                <a:solidFill>
                  <a:schemeClr val="tx1"/>
                </a:solidFill>
                <a:effectLst/>
                <a:latin typeface="+mn-lt"/>
                <a:ea typeface="+mn-ea"/>
                <a:cs typeface="+mn-cs"/>
              </a:rPr>
              <a:t>Report Nr C 450</a:t>
            </a:r>
          </a:p>
          <a:p>
            <a:endParaRPr lang="sv-SE" sz="1200" b="1"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Figur 5. Illustration av utgångsläget 2010, effekten av klimatscenariots inledande steg och kvarvarande</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behov av utsläppsminskning. Vänsterstapeln visar klimatpåverkan från inrikes transporter år 2010,</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ungefär 19,6 miljon ton. </a:t>
            </a:r>
            <a:r>
              <a:rPr lang="sv-SE" sz="1200" b="0" i="0" kern="1200" dirty="0" err="1">
                <a:solidFill>
                  <a:schemeClr val="tx1"/>
                </a:solidFill>
                <a:effectLst/>
                <a:latin typeface="+mn-lt"/>
                <a:ea typeface="+mn-ea"/>
                <a:cs typeface="+mn-cs"/>
              </a:rPr>
              <a:t>Högerstapeln</a:t>
            </a:r>
            <a:r>
              <a:rPr lang="sv-SE" sz="1200" b="0" i="0" kern="1200" dirty="0">
                <a:solidFill>
                  <a:schemeClr val="tx1"/>
                </a:solidFill>
                <a:effectLst/>
                <a:latin typeface="+mn-lt"/>
                <a:ea typeface="+mn-ea"/>
                <a:cs typeface="+mn-cs"/>
              </a:rPr>
              <a:t> visar utsläppsnivån år 2030. Stapelns höjd motsvarar utsläppsnivån</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är 2030 enligt referensscenariot om inga åtgärder alls skulle ha genomförts. Färgade ytor visar effekter av</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de åtgärder som beräknats i klimatscenariots steg med ökad elektrifiering, effektivare transporter och</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fordon samt ökad användning av biodrivmedel. De kvarstående fossila utsläppen är 7,3 miljoner ton. För</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att nå målet om 70 procents reduktion behöver utsläppen minska ytterligare för att komma ner till 5,9</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miljon ton som illustreras av den röda linjen.</a:t>
            </a:r>
            <a:r>
              <a:rPr lang="sv-SE" b="0" dirty="0"/>
              <a:t> </a:t>
            </a:r>
            <a:br>
              <a:rPr lang="sv-SE" b="0" dirty="0"/>
            </a:br>
            <a:endParaRPr lang="sv-SE" b="0"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497F7-7548-4F5C-971D-8EA1E89A42B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849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FD9CB6-02F1-47B4-ABC5-A0223C7A5078}" type="slidenum">
              <a:rPr kumimoji="0" lang="en-GB" sz="1200" b="0" i="0" u="none" strike="noStrike" kern="1200" cap="none" spc="0" normalizeH="0" baseline="0" noProof="0">
                <a:ln>
                  <a:noFill/>
                </a:ln>
                <a:solidFill>
                  <a:prstClr val="black"/>
                </a:solidFill>
                <a:effectLst/>
                <a:uLnTx/>
                <a:uFillTx/>
                <a:latin typeface="Scania Office Norm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Scania Office Normal" charset="0"/>
              <a:ea typeface="+mn-ea"/>
              <a:cs typeface="+mn-cs"/>
            </a:endParaRPr>
          </a:p>
        </p:txBody>
      </p:sp>
      <p:sp>
        <p:nvSpPr>
          <p:cNvPr id="27651" name="Rectangle 2"/>
          <p:cNvSpPr>
            <a:spLocks noGrp="1" noRot="1" noChangeAspect="1" noChangeArrowheads="1" noTextEdit="1"/>
          </p:cNvSpPr>
          <p:nvPr>
            <p:ph type="sldImg"/>
          </p:nvPr>
        </p:nvSpPr>
        <p:spPr>
          <a:xfrm>
            <a:off x="-609600" y="868363"/>
            <a:ext cx="7696200" cy="4330700"/>
          </a:xfrm>
          <a:ln/>
        </p:spPr>
      </p:sp>
      <p:sp>
        <p:nvSpPr>
          <p:cNvPr id="27652" name="Rectangle 3"/>
          <p:cNvSpPr>
            <a:spLocks noGrp="1" noChangeArrowheads="1"/>
          </p:cNvSpPr>
          <p:nvPr>
            <p:ph type="body" idx="1"/>
          </p:nvPr>
        </p:nvSpPr>
        <p:spPr>
          <a:xfrm>
            <a:off x="648058" y="5485148"/>
            <a:ext cx="5181372" cy="5196454"/>
          </a:xfrm>
          <a:noFill/>
          <a:ln/>
        </p:spPr>
        <p:txBody>
          <a:bodyPr/>
          <a:lstStyle/>
          <a:p>
            <a:pPr>
              <a:buFont typeface="Arial" pitchFamily="34" charset="0"/>
              <a:buNone/>
            </a:pPr>
            <a:endParaRPr lang="en-US" sz="1000" noProof="0" dirty="0"/>
          </a:p>
          <a:p>
            <a:pPr>
              <a:buFont typeface="Arial" pitchFamily="34" charset="0"/>
              <a:buChar char="•"/>
            </a:pPr>
            <a:r>
              <a:rPr lang="en-US" sz="1000" noProof="0" dirty="0"/>
              <a:t> Public transport is a a smart way to make your city cleaner, less congested and more attractive.</a:t>
            </a:r>
          </a:p>
          <a:p>
            <a:pPr>
              <a:buFont typeface="Arial" pitchFamily="34" charset="0"/>
              <a:buChar char="•"/>
            </a:pPr>
            <a:r>
              <a:rPr lang="en-US" sz="1000" noProof="0" dirty="0"/>
              <a:t> Often, unfortunately, when a bus is bought, it is placed here (point at traffic jam). It should of course be here – in a dedicated lane. Nobody would think of placing a train outside the track, right?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noProof="0" dirty="0"/>
              <a:t>  CLICK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noProof="0" dirty="0"/>
              <a:t> Applying the same thinking as for a rail system, only using buses, you will get a Bus System (or a BRT, Bus Rapid Transit).</a:t>
            </a:r>
          </a:p>
          <a:p>
            <a:pPr>
              <a:buFont typeface="Arial" pitchFamily="34" charset="0"/>
              <a:buChar char="•"/>
            </a:pPr>
            <a:r>
              <a:rPr lang="en-US" sz="1000" noProof="0" dirty="0"/>
              <a:t> There are many advantages with a bus system – here you see an example from</a:t>
            </a:r>
            <a:r>
              <a:rPr lang="en-US" sz="1000" baseline="0" noProof="0" dirty="0"/>
              <a:t> Bogota, where more people travel in the system, than in some of the biggest metro systems.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baseline="0" noProof="0" dirty="0"/>
              <a:t> It can be implemented quickly, in less than 2 years, whereas a rail solution often takes more than 10 years.</a:t>
            </a:r>
          </a:p>
          <a:p>
            <a:pPr>
              <a:buFont typeface="Arial" pitchFamily="34" charset="0"/>
              <a:buChar char="•"/>
            </a:pPr>
            <a:r>
              <a:rPr lang="en-US" sz="1000" baseline="0" noProof="0" dirty="0"/>
              <a:t> It is also much more flexible than a </a:t>
            </a:r>
            <a:r>
              <a:rPr lang="en-US" sz="1000" baseline="0" noProof="0" dirty="0" err="1"/>
              <a:t>railbound</a:t>
            </a:r>
            <a:r>
              <a:rPr lang="en-US" sz="1000" baseline="0" noProof="0" dirty="0"/>
              <a:t> system, and it can grow with the city.</a:t>
            </a:r>
          </a:p>
          <a:p>
            <a:pPr>
              <a:buFont typeface="Arial" pitchFamily="34" charset="0"/>
              <a:buChar char="•"/>
            </a:pPr>
            <a:r>
              <a:rPr lang="en-US" sz="1000" baseline="0" noProof="0" dirty="0"/>
              <a:t> </a:t>
            </a:r>
            <a:r>
              <a:rPr lang="en-US" sz="1000" b="0" baseline="0" noProof="0" dirty="0"/>
              <a:t>The high frequency also makes it easy and attractive for the passenger. </a:t>
            </a:r>
          </a:p>
          <a:p>
            <a:pPr>
              <a:buFont typeface="Arial" pitchFamily="34" charset="0"/>
              <a:buChar char="•"/>
            </a:pPr>
            <a:r>
              <a:rPr lang="en-US" sz="1000" b="0" baseline="0" noProof="0" dirty="0"/>
              <a:t> Basically, you get all the benefits of a rail system, and more, but to a fraction of the cost, often 10% of a rail system!</a:t>
            </a:r>
          </a:p>
          <a:p>
            <a:pPr>
              <a:buFont typeface="Arial" pitchFamily="34" charset="0"/>
              <a:buChar char="•"/>
            </a:pPr>
            <a:r>
              <a:rPr lang="en-US" sz="1000" b="0" baseline="0" noProof="0" dirty="0"/>
              <a:t> CLICK</a:t>
            </a:r>
          </a:p>
          <a:p>
            <a:pPr>
              <a:buFont typeface="Arial" pitchFamily="34" charset="0"/>
              <a:buChar char="•"/>
            </a:pPr>
            <a:r>
              <a:rPr lang="en-US" sz="1000" b="0" baseline="0" noProof="0" dirty="0"/>
              <a:t> When shifting people from the car to public transport, we get a dramatic cut in emissions. Then, if we power the vehicles with clean, low carbon fuels, we really have a sustainable transport system.</a:t>
            </a:r>
          </a:p>
          <a:p>
            <a:pPr lvl="0" fontAlgn="base"/>
            <a:endParaRPr lang="en-US" sz="1000" noProof="0" dirty="0">
              <a:effectLst>
                <a:outerShdw sx="0" sy="0">
                  <a:srgbClr val="000000"/>
                </a:outerShdw>
              </a:effectLst>
            </a:endParaRPr>
          </a:p>
        </p:txBody>
      </p:sp>
    </p:spTree>
    <p:extLst>
      <p:ext uri="{BB962C8B-B14F-4D97-AF65-F5344CB8AC3E}">
        <p14:creationId xmlns:p14="http://schemas.microsoft.com/office/powerpoint/2010/main" val="172469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Biogas </a:t>
            </a:r>
            <a:r>
              <a:rPr lang="sv-SE" dirty="0" err="1"/>
              <a:t>can</a:t>
            </a:r>
            <a:r>
              <a:rPr lang="sv-SE" baseline="0" dirty="0"/>
              <a:t> be </a:t>
            </a:r>
            <a:r>
              <a:rPr lang="sv-SE" baseline="0" dirty="0" err="1"/>
              <a:t>produced</a:t>
            </a:r>
            <a:r>
              <a:rPr lang="sv-SE" baseline="0" dirty="0"/>
              <a:t> from </a:t>
            </a:r>
            <a:r>
              <a:rPr lang="sv-SE" baseline="0" dirty="0" err="1"/>
              <a:t>many</a:t>
            </a:r>
            <a:r>
              <a:rPr lang="sv-SE" baseline="0" dirty="0"/>
              <a:t> different </a:t>
            </a:r>
            <a:r>
              <a:rPr lang="sv-SE" baseline="0" dirty="0" err="1"/>
              <a:t>types</a:t>
            </a:r>
            <a:r>
              <a:rPr lang="sv-SE" baseline="0" dirty="0"/>
              <a:t> </a:t>
            </a:r>
            <a:r>
              <a:rPr lang="sv-SE" baseline="0" dirty="0" err="1"/>
              <a:t>of</a:t>
            </a:r>
            <a:r>
              <a:rPr lang="sv-SE" baseline="0" dirty="0"/>
              <a:t> material. </a:t>
            </a:r>
            <a:r>
              <a:rPr lang="sv-SE" baseline="0" dirty="0" err="1"/>
              <a:t>We</a:t>
            </a:r>
            <a:r>
              <a:rPr lang="sv-SE" baseline="0" dirty="0"/>
              <a:t> </a:t>
            </a:r>
            <a:r>
              <a:rPr lang="sv-SE" baseline="0" dirty="0" err="1"/>
              <a:t>primarily</a:t>
            </a:r>
            <a:r>
              <a:rPr lang="sv-SE" baseline="0" dirty="0"/>
              <a:t> </a:t>
            </a:r>
            <a:r>
              <a:rPr lang="sv-SE" baseline="0" dirty="0" err="1"/>
              <a:t>use</a:t>
            </a:r>
            <a:r>
              <a:rPr lang="sv-SE" baseline="0" dirty="0"/>
              <a:t> </a:t>
            </a:r>
            <a:r>
              <a:rPr lang="sv-SE" baseline="0" dirty="0" err="1"/>
              <a:t>w</a:t>
            </a:r>
            <a:r>
              <a:rPr lang="sv-SE" dirty="0" err="1"/>
              <a:t>aste</a:t>
            </a:r>
            <a:r>
              <a:rPr lang="sv-SE" dirty="0"/>
              <a:t> </a:t>
            </a:r>
            <a:r>
              <a:rPr lang="sv-SE" dirty="0" err="1"/>
              <a:t>water</a:t>
            </a:r>
            <a:r>
              <a:rPr lang="sv-SE" dirty="0"/>
              <a:t> </a:t>
            </a:r>
            <a:r>
              <a:rPr lang="sv-SE" dirty="0" err="1"/>
              <a:t>sludge</a:t>
            </a:r>
            <a:r>
              <a:rPr lang="sv-SE" dirty="0"/>
              <a:t>,</a:t>
            </a:r>
            <a:r>
              <a:rPr lang="sv-SE" baseline="0" dirty="0"/>
              <a:t> </a:t>
            </a:r>
            <a:r>
              <a:rPr lang="sv-SE" baseline="0" dirty="0" err="1"/>
              <a:t>but</a:t>
            </a:r>
            <a:r>
              <a:rPr lang="sv-SE" baseline="0" dirty="0"/>
              <a:t> </a:t>
            </a:r>
            <a:r>
              <a:rPr lang="sv-SE" baseline="0" dirty="0" err="1"/>
              <a:t>also</a:t>
            </a:r>
            <a:r>
              <a:rPr lang="sv-SE" baseline="0" dirty="0"/>
              <a:t> </a:t>
            </a:r>
            <a:r>
              <a:rPr lang="sv-SE" baseline="0" dirty="0" err="1"/>
              <a:t>o</a:t>
            </a:r>
            <a:r>
              <a:rPr lang="sv-SE" dirty="0" err="1"/>
              <a:t>rganic</a:t>
            </a:r>
            <a:r>
              <a:rPr lang="sv-SE" dirty="0"/>
              <a:t> </a:t>
            </a:r>
            <a:r>
              <a:rPr lang="sv-SE" dirty="0" err="1"/>
              <a:t>waste</a:t>
            </a:r>
            <a:r>
              <a:rPr lang="sv-SE" dirty="0"/>
              <a:t> from </a:t>
            </a:r>
            <a:r>
              <a:rPr lang="sv-SE" dirty="0" err="1"/>
              <a:t>households</a:t>
            </a:r>
            <a:r>
              <a:rPr lang="sv-SE" dirty="0"/>
              <a:t>,</a:t>
            </a:r>
            <a:r>
              <a:rPr lang="sv-SE" baseline="0" dirty="0"/>
              <a:t> restaurants and </a:t>
            </a:r>
            <a:r>
              <a:rPr lang="sv-SE" baseline="0" dirty="0" err="1"/>
              <a:t>slaughter</a:t>
            </a:r>
            <a:r>
              <a:rPr lang="sv-SE" baseline="0" dirty="0"/>
              <a:t> houses.</a:t>
            </a:r>
            <a:endParaRPr lang="sv-SE" dirty="0"/>
          </a:p>
          <a:p>
            <a:endParaRPr lang="sv-SE" dirty="0"/>
          </a:p>
          <a:p>
            <a:r>
              <a:rPr lang="sv-SE" dirty="0"/>
              <a:t>The</a:t>
            </a:r>
            <a:r>
              <a:rPr lang="sv-SE" baseline="0" dirty="0"/>
              <a:t> material goes </a:t>
            </a:r>
            <a:r>
              <a:rPr lang="sv-SE" baseline="0" dirty="0" err="1"/>
              <a:t>through</a:t>
            </a:r>
            <a:r>
              <a:rPr lang="sv-SE" baseline="0" dirty="0"/>
              <a:t> an </a:t>
            </a:r>
            <a:r>
              <a:rPr lang="sv-SE" baseline="0" dirty="0" err="1"/>
              <a:t>anaerobic</a:t>
            </a:r>
            <a:r>
              <a:rPr lang="sv-SE" baseline="0" dirty="0"/>
              <a:t> digestion process and </a:t>
            </a:r>
            <a:r>
              <a:rPr lang="sv-SE" baseline="0" dirty="0" err="1"/>
              <a:t>t</a:t>
            </a:r>
            <a:r>
              <a:rPr lang="sv-SE" dirty="0" err="1"/>
              <a:t>urne</a:t>
            </a:r>
            <a:r>
              <a:rPr lang="sv-SE" baseline="0" dirty="0" err="1"/>
              <a:t>d</a:t>
            </a:r>
            <a:r>
              <a:rPr lang="sv-SE" baseline="0" dirty="0"/>
              <a:t> </a:t>
            </a:r>
            <a:r>
              <a:rPr lang="sv-SE" baseline="0" dirty="0" err="1"/>
              <a:t>into</a:t>
            </a:r>
            <a:r>
              <a:rPr lang="sv-SE" baseline="0" dirty="0"/>
              <a:t> </a:t>
            </a:r>
            <a:r>
              <a:rPr lang="sv-SE" dirty="0" err="1"/>
              <a:t>Methane</a:t>
            </a:r>
            <a:r>
              <a:rPr lang="sv-SE" baseline="0" dirty="0"/>
              <a:t> + CO2 (33%)</a:t>
            </a:r>
          </a:p>
          <a:p>
            <a:endParaRPr lang="sv-SE" dirty="0"/>
          </a:p>
          <a:p>
            <a:pPr marL="0" marR="0" indent="0" algn="l" defTabSz="914400" rtl="0" eaLnBrk="1" fontAlgn="auto" latinLnBrk="0" hangingPunct="1">
              <a:lnSpc>
                <a:spcPct val="100000"/>
              </a:lnSpc>
              <a:spcBef>
                <a:spcPts val="0"/>
              </a:spcBef>
              <a:spcAft>
                <a:spcPts val="0"/>
              </a:spcAft>
              <a:buClrTx/>
              <a:buSzTx/>
              <a:buFontTx/>
              <a:buNone/>
              <a:tabLst/>
              <a:defRPr/>
            </a:pPr>
            <a:r>
              <a:rPr lang="sv-SE" dirty="0" err="1"/>
              <a:t>Upgrading</a:t>
            </a:r>
            <a:r>
              <a:rPr lang="sv-SE" baseline="0" dirty="0"/>
              <a:t> </a:t>
            </a:r>
            <a:r>
              <a:rPr lang="sv-SE" baseline="0" dirty="0" err="1"/>
              <a:t>to</a:t>
            </a:r>
            <a:r>
              <a:rPr lang="sv-SE" baseline="0" dirty="0"/>
              <a:t> </a:t>
            </a:r>
            <a:r>
              <a:rPr lang="sv-SE" baseline="0" dirty="0" err="1"/>
              <a:t>vehicle</a:t>
            </a:r>
            <a:r>
              <a:rPr lang="sv-SE" baseline="0" dirty="0"/>
              <a:t> </a:t>
            </a:r>
            <a:r>
              <a:rPr lang="sv-SE" baseline="0" dirty="0" err="1"/>
              <a:t>fuel</a:t>
            </a:r>
            <a:r>
              <a:rPr lang="sv-SE" baseline="0" dirty="0"/>
              <a:t> is </a:t>
            </a:r>
            <a:r>
              <a:rPr lang="sv-SE" baseline="0" dirty="0" err="1"/>
              <a:t>done</a:t>
            </a:r>
            <a:r>
              <a:rPr lang="sv-SE" baseline="0" dirty="0"/>
              <a:t> by </a:t>
            </a:r>
            <a:r>
              <a:rPr lang="sv-SE" baseline="0" dirty="0" err="1"/>
              <a:t>removing</a:t>
            </a:r>
            <a:r>
              <a:rPr lang="sv-SE" baseline="0" dirty="0"/>
              <a:t> the CO2 in different </a:t>
            </a:r>
            <a:r>
              <a:rPr lang="sv-SE" baseline="0" dirty="0" err="1"/>
              <a:t>ways</a:t>
            </a:r>
            <a:r>
              <a:rPr lang="sv-SE" baseline="0" dirty="0"/>
              <a:t> (</a:t>
            </a:r>
            <a:r>
              <a:rPr lang="sv-SE" baseline="0" dirty="0" err="1"/>
              <a:t>active</a:t>
            </a:r>
            <a:r>
              <a:rPr lang="sv-SE" baseline="0" dirty="0"/>
              <a:t> </a:t>
            </a:r>
            <a:r>
              <a:rPr lang="sv-SE" baseline="0" dirty="0" err="1"/>
              <a:t>carbon</a:t>
            </a:r>
            <a:r>
              <a:rPr lang="sv-SE" baseline="0" dirty="0"/>
              <a:t> / </a:t>
            </a:r>
            <a:r>
              <a:rPr lang="sv-SE" baseline="0" dirty="0" err="1"/>
              <a:t>water</a:t>
            </a:r>
            <a:r>
              <a:rPr lang="sv-SE" baseline="0" dirty="0"/>
              <a:t> + </a:t>
            </a:r>
            <a:r>
              <a:rPr lang="sv-SE" baseline="0" dirty="0" err="1"/>
              <a:t>high</a:t>
            </a:r>
            <a:r>
              <a:rPr lang="sv-SE" baseline="0" dirty="0"/>
              <a:t> </a:t>
            </a:r>
            <a:r>
              <a:rPr lang="sv-SE" baseline="0" dirty="0" err="1"/>
              <a:t>pressure</a:t>
            </a:r>
            <a:r>
              <a:rPr lang="sv-SE" baseline="0" dirty="0"/>
              <a:t>). The </a:t>
            </a:r>
            <a:r>
              <a:rPr lang="sv-SE" baseline="0" dirty="0" err="1"/>
              <a:t>result</a:t>
            </a:r>
            <a:r>
              <a:rPr lang="sv-SE" baseline="0" dirty="0"/>
              <a:t> is pure </a:t>
            </a:r>
            <a:r>
              <a:rPr lang="sv-SE" baseline="0" dirty="0" err="1"/>
              <a:t>methane</a:t>
            </a:r>
            <a:r>
              <a:rPr lang="sv-SE" baseline="0" dirty="0"/>
              <a:t> (98%), </a:t>
            </a:r>
            <a:r>
              <a:rPr lang="sv-SE" baseline="0" dirty="0" err="1"/>
              <a:t>which</a:t>
            </a:r>
            <a:r>
              <a:rPr lang="sv-SE" baseline="0" dirty="0"/>
              <a:t> </a:t>
            </a:r>
            <a:r>
              <a:rPr lang="sv-SE" baseline="0" dirty="0" err="1"/>
              <a:t>can</a:t>
            </a:r>
            <a:r>
              <a:rPr lang="sv-SE" baseline="0" dirty="0"/>
              <a:t> be mixed </a:t>
            </a:r>
            <a:r>
              <a:rPr lang="sv-SE" baseline="0" dirty="0" err="1"/>
              <a:t>with</a:t>
            </a:r>
            <a:r>
              <a:rPr lang="sv-SE" baseline="0" dirty="0"/>
              <a:t> </a:t>
            </a:r>
            <a:r>
              <a:rPr lang="sv-SE" baseline="0" dirty="0" err="1"/>
              <a:t>natural</a:t>
            </a:r>
            <a:r>
              <a:rPr lang="sv-SE" baseline="0" dirty="0"/>
              <a:t> gas. </a:t>
            </a:r>
            <a:r>
              <a:rPr lang="sv-SE" sz="1200" kern="1200" baseline="0">
                <a:solidFill>
                  <a:schemeClr val="tx1"/>
                </a:solidFill>
                <a:effectLst/>
                <a:latin typeface="+mn-lt"/>
                <a:ea typeface="+mn-ea"/>
                <a:cs typeface="+mn-cs"/>
              </a:rPr>
              <a:t>Stockholm </a:t>
            </a:r>
            <a:r>
              <a:rPr lang="sv-SE" sz="1200" kern="1200">
                <a:solidFill>
                  <a:schemeClr val="tx1"/>
                </a:solidFill>
                <a:effectLst/>
                <a:latin typeface="+mn-lt"/>
                <a:ea typeface="+mn-ea"/>
                <a:cs typeface="+mn-cs"/>
              </a:rPr>
              <a:t>has </a:t>
            </a:r>
            <a:r>
              <a:rPr lang="sv-SE" sz="1200" kern="1200" dirty="0">
                <a:solidFill>
                  <a:schemeClr val="tx1"/>
                </a:solidFill>
                <a:effectLst/>
                <a:latin typeface="+mn-lt"/>
                <a:ea typeface="+mn-ea"/>
                <a:cs typeface="+mn-cs"/>
              </a:rPr>
              <a:t>15.000 biogas </a:t>
            </a:r>
            <a:r>
              <a:rPr lang="sv-SE" sz="1200" kern="1200" dirty="0" err="1">
                <a:solidFill>
                  <a:schemeClr val="tx1"/>
                </a:solidFill>
                <a:effectLst/>
                <a:latin typeface="+mn-lt"/>
                <a:ea typeface="+mn-ea"/>
                <a:cs typeface="+mn-cs"/>
              </a:rPr>
              <a:t>cars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most</a:t>
            </a:r>
            <a:r>
              <a:rPr lang="sv-SE" sz="1200" kern="1200" dirty="0">
                <a:solidFill>
                  <a:schemeClr val="tx1"/>
                </a:solidFill>
                <a:effectLst/>
                <a:latin typeface="+mn-lt"/>
                <a:ea typeface="+mn-ea"/>
                <a:cs typeface="+mn-cs"/>
              </a:rPr>
              <a:t> taxis, </a:t>
            </a:r>
            <a:r>
              <a:rPr lang="sv-SE" sz="1200" kern="1200" dirty="0" err="1">
                <a:solidFill>
                  <a:schemeClr val="tx1"/>
                </a:solidFill>
                <a:effectLst/>
                <a:latin typeface="+mn-lt"/>
                <a:ea typeface="+mn-ea"/>
                <a:cs typeface="+mn-cs"/>
              </a:rPr>
              <a:t>half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inner city buses </a:t>
            </a:r>
            <a:r>
              <a:rPr lang="sv-SE" sz="1200" kern="1200" dirty="0" err="1">
                <a:solidFill>
                  <a:schemeClr val="tx1"/>
                </a:solidFill>
                <a:effectLst/>
                <a:latin typeface="+mn-lt"/>
                <a:ea typeface="+mn-ea"/>
                <a:cs typeface="+mn-cs"/>
              </a:rPr>
              <a:t>run</a:t>
            </a:r>
            <a:r>
              <a:rPr lang="sv-SE" sz="1200" kern="1200" dirty="0">
                <a:solidFill>
                  <a:schemeClr val="tx1"/>
                </a:solidFill>
                <a:effectLst/>
                <a:latin typeface="+mn-lt"/>
                <a:ea typeface="+mn-ea"/>
                <a:cs typeface="+mn-cs"/>
              </a:rPr>
              <a:t> on biogas. </a:t>
            </a:r>
            <a:endParaRPr lang="sv-SE" baseline="0" dirty="0"/>
          </a:p>
          <a:p>
            <a:endParaRPr lang="sv-SE" baseline="0" dirty="0"/>
          </a:p>
          <a:p>
            <a:r>
              <a:rPr lang="sv-SE" baseline="0" dirty="0"/>
              <a:t>Rest </a:t>
            </a:r>
            <a:r>
              <a:rPr lang="sv-SE" baseline="0" dirty="0" err="1"/>
              <a:t>products</a:t>
            </a:r>
            <a:r>
              <a:rPr lang="sv-SE" baseline="0" dirty="0"/>
              <a:t> (50%) </a:t>
            </a:r>
            <a:r>
              <a:rPr lang="sv-SE" baseline="0" dirty="0" err="1"/>
              <a:t>can</a:t>
            </a:r>
            <a:r>
              <a:rPr lang="sv-SE" baseline="0" dirty="0"/>
              <a:t> be </a:t>
            </a:r>
            <a:r>
              <a:rPr lang="sv-SE" baseline="0" dirty="0" err="1"/>
              <a:t>used</a:t>
            </a:r>
            <a:r>
              <a:rPr lang="sv-SE" baseline="0" dirty="0"/>
              <a:t> as </a:t>
            </a:r>
            <a:r>
              <a:rPr lang="sv-SE" baseline="0" dirty="0" err="1"/>
              <a:t>fertilizer</a:t>
            </a:r>
            <a:r>
              <a:rPr lang="sv-SE" baseline="0" dirty="0"/>
              <a:t> for </a:t>
            </a:r>
            <a:r>
              <a:rPr lang="sv-SE" baseline="0" dirty="0" err="1"/>
              <a:t>farming</a:t>
            </a:r>
            <a:r>
              <a:rPr lang="sv-SE" baseline="0" dirty="0"/>
              <a:t>, </a:t>
            </a:r>
            <a:r>
              <a:rPr lang="sv-SE" baseline="0" dirty="0" err="1"/>
              <a:t>but</a:t>
            </a:r>
            <a:r>
              <a:rPr lang="sv-SE" baseline="0" dirty="0"/>
              <a:t> </a:t>
            </a:r>
            <a:r>
              <a:rPr lang="sv-SE" baseline="0" dirty="0" err="1"/>
              <a:t>many</a:t>
            </a:r>
            <a:r>
              <a:rPr lang="sv-SE" baseline="0" dirty="0"/>
              <a:t> farmers </a:t>
            </a:r>
            <a:r>
              <a:rPr lang="sv-SE" baseline="0" dirty="0" err="1"/>
              <a:t>are</a:t>
            </a:r>
            <a:r>
              <a:rPr lang="sv-SE" baseline="0" dirty="0"/>
              <a:t> </a:t>
            </a:r>
            <a:r>
              <a:rPr lang="sv-SE" baseline="0" dirty="0" err="1"/>
              <a:t>sceptical</a:t>
            </a:r>
            <a:r>
              <a:rPr lang="sv-SE" baseline="0" dirty="0"/>
              <a:t> </a:t>
            </a:r>
            <a:r>
              <a:rPr lang="sv-SE" baseline="0" dirty="0" err="1"/>
              <a:t>due</a:t>
            </a:r>
            <a:r>
              <a:rPr lang="sv-SE" baseline="0" dirty="0"/>
              <a:t> </a:t>
            </a:r>
            <a:r>
              <a:rPr lang="sv-SE" baseline="0" dirty="0" err="1"/>
              <a:t>to</a:t>
            </a:r>
            <a:r>
              <a:rPr lang="sv-SE" baseline="0" dirty="0"/>
              <a:t> </a:t>
            </a:r>
            <a:r>
              <a:rPr lang="sv-SE" baseline="0" dirty="0" err="1"/>
              <a:t>micro</a:t>
            </a:r>
            <a:r>
              <a:rPr lang="sv-SE" baseline="0" dirty="0"/>
              <a:t> plastics, </a:t>
            </a:r>
            <a:r>
              <a:rPr lang="sv-SE" baseline="0" dirty="0" err="1"/>
              <a:t>but</a:t>
            </a:r>
            <a:r>
              <a:rPr lang="sv-SE" baseline="0" dirty="0"/>
              <a:t> </a:t>
            </a:r>
            <a:r>
              <a:rPr lang="sv-SE" baseline="0" dirty="0" err="1"/>
              <a:t>also</a:t>
            </a:r>
            <a:r>
              <a:rPr lang="sv-SE" baseline="0" dirty="0"/>
              <a:t> for </a:t>
            </a:r>
            <a:r>
              <a:rPr lang="sv-SE" baseline="0" dirty="0" err="1"/>
              <a:t>landfill</a:t>
            </a:r>
            <a:r>
              <a:rPr lang="sv-SE" baseline="0" dirty="0"/>
              <a:t> (road </a:t>
            </a:r>
            <a:r>
              <a:rPr lang="sv-SE" baseline="0" dirty="0" err="1"/>
              <a:t>works</a:t>
            </a:r>
            <a:r>
              <a:rPr lang="sv-SE" baseline="0" dirty="0"/>
              <a:t>, </a:t>
            </a:r>
            <a:r>
              <a:rPr lang="sv-SE" baseline="0" dirty="0" err="1"/>
              <a:t>mines</a:t>
            </a:r>
            <a:r>
              <a:rPr lang="sv-SE" baseline="0" dirty="0"/>
              <a:t>) </a:t>
            </a:r>
            <a:endParaRPr lang="sv-SE" dirty="0"/>
          </a:p>
        </p:txBody>
      </p:sp>
      <p:sp>
        <p:nvSpPr>
          <p:cNvPr id="4" name="Platshållare för bildnummer 3"/>
          <p:cNvSpPr>
            <a:spLocks noGrp="1"/>
          </p:cNvSpPr>
          <p:nvPr>
            <p:ph type="sldNum" sz="quarter" idx="10"/>
          </p:nvPr>
        </p:nvSpPr>
        <p:spPr/>
        <p:txBody>
          <a:bodyPr/>
          <a:lstStyle/>
          <a:p>
            <a:fld id="{8E6985EB-CA9C-0E4D-AA9D-71E39FADE147}" type="slidenum">
              <a:rPr lang="sv-SE" smtClean="0"/>
              <a:t>8</a:t>
            </a:fld>
            <a:endParaRPr lang="sv-SE"/>
          </a:p>
        </p:txBody>
      </p:sp>
    </p:spTree>
    <p:extLst>
      <p:ext uri="{BB962C8B-B14F-4D97-AF65-F5344CB8AC3E}">
        <p14:creationId xmlns:p14="http://schemas.microsoft.com/office/powerpoint/2010/main" val="246318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2400" dirty="0"/>
              <a:t>The use of biofuels for transport in Sweden has increased steadily since 2001. Together with renewable electricity for railroads, renewable fuels had reached the 10 percent EU target for 2020 during 2012, eight years ahead of time.</a:t>
            </a:r>
          </a:p>
          <a:p>
            <a:r>
              <a:rPr lang="en-GB" sz="2400" i="1" dirty="0"/>
              <a:t>Source: Swedish Energy Administration</a:t>
            </a:r>
          </a:p>
          <a:p>
            <a:r>
              <a:rPr lang="zh-CN" altLang="en-US" sz="2400" i="1" dirty="0"/>
              <a:t>瑞典交通行业从</a:t>
            </a:r>
            <a:r>
              <a:rPr lang="en-US" altLang="zh-CN" sz="2400" i="1" dirty="0"/>
              <a:t>2001</a:t>
            </a:r>
            <a:r>
              <a:rPr lang="zh-CN" altLang="en-US" sz="2400" i="1" dirty="0"/>
              <a:t>年开始大量使用生物燃料，并且用量逐渐增加。早在</a:t>
            </a:r>
            <a:r>
              <a:rPr lang="en-US" altLang="zh-CN" sz="2400" i="1" dirty="0"/>
              <a:t>2012</a:t>
            </a:r>
            <a:r>
              <a:rPr lang="zh-CN" altLang="en-US" sz="2400" i="1" dirty="0"/>
              <a:t>年，瑞典就提前实现了欧盟的</a:t>
            </a:r>
            <a:r>
              <a:rPr lang="en-US" altLang="zh-CN" sz="2400" i="1" dirty="0"/>
              <a:t>2020</a:t>
            </a:r>
            <a:r>
              <a:rPr lang="zh-CN" altLang="en-US" sz="2400" i="1" dirty="0"/>
              <a:t>年目标（可再生能源占交通行业的</a:t>
            </a:r>
            <a:r>
              <a:rPr lang="en-US" altLang="zh-CN" sz="2400" i="1" dirty="0"/>
              <a:t>10%</a:t>
            </a:r>
            <a:r>
              <a:rPr lang="zh-CN" altLang="en-US" sz="2400" i="1" dirty="0"/>
              <a:t>以上），提前</a:t>
            </a:r>
            <a:r>
              <a:rPr lang="en-US" altLang="zh-CN" sz="2400" i="1" dirty="0"/>
              <a:t>8</a:t>
            </a:r>
            <a:r>
              <a:rPr lang="zh-CN" altLang="en-US" sz="2400" i="1" dirty="0"/>
              <a:t>年实现目标。</a:t>
            </a:r>
            <a:endParaRPr lang="en-US" altLang="zh-CN" sz="2400" i="1" dirty="0"/>
          </a:p>
          <a:p>
            <a:r>
              <a:rPr lang="zh-CN" altLang="en-US" sz="2400" i="1" dirty="0"/>
              <a:t>来源：瑞典能源局。</a:t>
            </a:r>
            <a:endParaRPr lang="sv-SE" sz="2400" i="1" dirty="0"/>
          </a:p>
          <a:p>
            <a:endParaRPr lang="sv-SE" dirty="0"/>
          </a:p>
        </p:txBody>
      </p:sp>
    </p:spTree>
    <p:extLst>
      <p:ext uri="{BB962C8B-B14F-4D97-AF65-F5344CB8AC3E}">
        <p14:creationId xmlns:p14="http://schemas.microsoft.com/office/powerpoint/2010/main" val="14295475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DEV Grid 32 Logo">
    <p:spTree>
      <p:nvGrpSpPr>
        <p:cNvPr id="1" name=""/>
        <p:cNvGrpSpPr/>
        <p:nvPr/>
      </p:nvGrpSpPr>
      <p:grpSpPr>
        <a:xfrm>
          <a:off x="0" y="0"/>
          <a:ext cx="0" cy="0"/>
          <a:chOff x="0" y="0"/>
          <a:chExt cx="0" cy="0"/>
        </a:xfrm>
      </p:grpSpPr>
      <p:pic>
        <p:nvPicPr>
          <p:cNvPr id="15" name="Bild" descr="Bild"/>
          <p:cNvPicPr>
            <a:picLocks noChangeAspect="1"/>
          </p:cNvPicPr>
          <p:nvPr/>
        </p:nvPicPr>
        <p:blipFill>
          <a:blip r:embed="rId2">
            <a:alphaModFix amt="10207"/>
          </a:blip>
          <a:stretch>
            <a:fillRect/>
          </a:stretch>
        </p:blipFill>
        <p:spPr>
          <a:xfrm>
            <a:off x="0" y="406400"/>
            <a:ext cx="23977601" cy="12903200"/>
          </a:xfrm>
          <a:prstGeom prst="rect">
            <a:avLst/>
          </a:prstGeom>
          <a:ln w="12700">
            <a:miter lim="400000"/>
          </a:ln>
        </p:spPr>
      </p:pic>
      <p:pic>
        <p:nvPicPr>
          <p:cNvPr id="16" name="scs_logo_rgb.ai" descr="scs_logo_rgb.ai"/>
          <p:cNvPicPr>
            <a:picLocks noChangeAspect="1"/>
          </p:cNvPicPr>
          <p:nvPr/>
        </p:nvPicPr>
        <p:blipFill>
          <a:blip r:embed="rId3"/>
          <a:stretch>
            <a:fillRect/>
          </a:stretch>
        </p:blipFill>
        <p:spPr>
          <a:xfrm>
            <a:off x="407193" y="406400"/>
            <a:ext cx="2730620" cy="1226253"/>
          </a:xfrm>
          <a:prstGeom prst="rect">
            <a:avLst/>
          </a:prstGeom>
          <a:ln w="12700">
            <a:miter lim="400000"/>
          </a:ln>
        </p:spPr>
      </p:pic>
      <p:sp>
        <p:nvSpPr>
          <p:cNvPr id="1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B4DCC-3CB1-41E1-92FA-901488A92064}"/>
              </a:ext>
            </a:extLst>
          </p:cNvPr>
          <p:cNvSpPr>
            <a:spLocks noGrp="1"/>
          </p:cNvSpPr>
          <p:nvPr>
            <p:ph type="title"/>
          </p:nvPr>
        </p:nvSpPr>
        <p:spPr>
          <a:xfrm>
            <a:off x="1792800" y="5796000"/>
            <a:ext cx="19548000" cy="4003200"/>
          </a:xfrm>
        </p:spPr>
        <p:txBody>
          <a:bodyPr tIns="0" bIns="0" anchor="b">
            <a:noAutofit/>
          </a:bodyPr>
          <a:lstStyle>
            <a:lvl1pPr>
              <a:defRPr sz="12000" u="sng">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F24F804-373E-48DE-AC44-2B174ED1FEB3}"/>
              </a:ext>
            </a:extLst>
          </p:cNvPr>
          <p:cNvSpPr>
            <a:spLocks noGrp="1"/>
          </p:cNvSpPr>
          <p:nvPr>
            <p:ph type="body" idx="1"/>
          </p:nvPr>
        </p:nvSpPr>
        <p:spPr>
          <a:xfrm>
            <a:off x="1792800" y="10180800"/>
            <a:ext cx="19526400" cy="1360800"/>
          </a:xfrm>
        </p:spPr>
        <p:txBody>
          <a:bodyPr>
            <a:noAutofit/>
          </a:bodyPr>
          <a:lstStyle>
            <a:lvl1pPr marL="0" indent="0">
              <a:buNone/>
              <a:defRPr sz="5600">
                <a:solidFill>
                  <a:schemeClr val="bg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3720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DBD9C-D474-4A50-BE7A-928A7EE6F8E7}"/>
              </a:ext>
            </a:extLst>
          </p:cNvPr>
          <p:cNvSpPr>
            <a:spLocks noGrp="1"/>
          </p:cNvSpPr>
          <p:nvPr>
            <p:ph type="title"/>
          </p:nvPr>
        </p:nvSpPr>
        <p:spPr>
          <a:xfrm>
            <a:off x="1676400" y="2095200"/>
            <a:ext cx="14479200" cy="2865600"/>
          </a:xfrm>
        </p:spPr>
        <p:txBody>
          <a:bodyPr tIns="0" bIns="0" anchor="b" anchorCtr="0">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5DA687-32D8-49E4-B15B-4C9C90D0DF76}"/>
              </a:ext>
            </a:extLst>
          </p:cNvPr>
          <p:cNvSpPr>
            <a:spLocks noGrp="1"/>
          </p:cNvSpPr>
          <p:nvPr>
            <p:ph sz="half" idx="1"/>
          </p:nvPr>
        </p:nvSpPr>
        <p:spPr>
          <a:xfrm>
            <a:off x="1676400" y="5601600"/>
            <a:ext cx="14479200" cy="61704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674EF3-C309-441A-B808-0E415EE18B62}"/>
              </a:ext>
            </a:extLst>
          </p:cNvPr>
          <p:cNvSpPr>
            <a:spLocks noGrp="1"/>
          </p:cNvSpPr>
          <p:nvPr>
            <p:ph sz="half" idx="2"/>
          </p:nvPr>
        </p:nvSpPr>
        <p:spPr>
          <a:xfrm>
            <a:off x="16610400" y="2440800"/>
            <a:ext cx="5889600" cy="846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B37E2EA-05D4-47E6-80B5-9809CB761104}"/>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21BD4BD-B458-450A-859F-97C0E43152C0}"/>
              </a:ext>
            </a:extLst>
          </p:cNvPr>
          <p:cNvSpPr>
            <a:spLocks noGrp="1"/>
          </p:cNvSpPr>
          <p:nvPr>
            <p:ph type="ftr" sz="quarter" idx="11"/>
          </p:nvPr>
        </p:nvSpPr>
        <p:spPr/>
        <p:txBody>
          <a:bodyPr/>
          <a:lstStyle/>
          <a:p>
            <a:r>
              <a:rPr lang="en-US" noProof="0"/>
              <a:t>Presentation title</a:t>
            </a:r>
            <a:endParaRPr lang="en-US" noProof="0" dirty="0"/>
          </a:p>
        </p:txBody>
      </p:sp>
      <p:sp>
        <p:nvSpPr>
          <p:cNvPr id="7" name="Slide Number Placeholder 6">
            <a:extLst>
              <a:ext uri="{FF2B5EF4-FFF2-40B4-BE49-F238E27FC236}">
                <a16:creationId xmlns:a16="http://schemas.microsoft.com/office/drawing/2014/main" id="{992D11DA-8DB7-42CC-AD74-281D739628FC}"/>
              </a:ext>
            </a:extLst>
          </p:cNvPr>
          <p:cNvSpPr>
            <a:spLocks noGrp="1"/>
          </p:cNvSpPr>
          <p:nvPr>
            <p:ph type="sldNum" sz="quarter" idx="12"/>
          </p:nvPr>
        </p:nvSpPr>
        <p:spPr/>
        <p:txBody>
          <a:bodyPr/>
          <a:lstStyle/>
          <a:p>
            <a:fld id="{8B966F6F-999C-4870-B32D-0653A1828A57}" type="slidenum">
              <a:rPr lang="en-GB" smtClean="0"/>
              <a:t>‹#›</a:t>
            </a:fld>
            <a:endParaRPr lang="en-GB"/>
          </a:p>
        </p:txBody>
      </p:sp>
    </p:spTree>
    <p:extLst>
      <p:ext uri="{BB962C8B-B14F-4D97-AF65-F5344CB8AC3E}">
        <p14:creationId xmlns:p14="http://schemas.microsoft.com/office/powerpoint/2010/main" val="714458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00184-8D51-4910-A662-DA94B56771C2}"/>
              </a:ext>
            </a:extLst>
          </p:cNvPr>
          <p:cNvSpPr>
            <a:spLocks noGrp="1"/>
          </p:cNvSpPr>
          <p:nvPr>
            <p:ph type="title"/>
          </p:nvPr>
        </p:nvSpPr>
        <p:spPr>
          <a:xfrm>
            <a:off x="1679576" y="993601"/>
            <a:ext cx="19008000" cy="2651126"/>
          </a:xfrm>
        </p:spPr>
        <p:txBody>
          <a:bodyPr tIns="0" bIns="0" anchor="b"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75AD09-8349-4B0D-94B5-DE1F92EC7D15}"/>
              </a:ext>
            </a:extLst>
          </p:cNvPr>
          <p:cNvSpPr>
            <a:spLocks noGrp="1"/>
          </p:cNvSpPr>
          <p:nvPr>
            <p:ph type="body" idx="1"/>
          </p:nvPr>
        </p:nvSpPr>
        <p:spPr>
          <a:xfrm>
            <a:off x="1679576" y="3715200"/>
            <a:ext cx="8877600" cy="1296000"/>
          </a:xfrm>
        </p:spPr>
        <p:txBody>
          <a:bodyPr anchor="b">
            <a:noAutofit/>
          </a:bodyPr>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05367-1A4F-403C-A858-93831E43F185}"/>
              </a:ext>
            </a:extLst>
          </p:cNvPr>
          <p:cNvSpPr>
            <a:spLocks noGrp="1"/>
          </p:cNvSpPr>
          <p:nvPr>
            <p:ph sz="half" idx="2"/>
          </p:nvPr>
        </p:nvSpPr>
        <p:spPr>
          <a:xfrm>
            <a:off x="1679578" y="5565600"/>
            <a:ext cx="8877600" cy="62784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0EE7009-1250-46B3-940D-933F3506EC02}"/>
              </a:ext>
            </a:extLst>
          </p:cNvPr>
          <p:cNvSpPr>
            <a:spLocks noGrp="1"/>
          </p:cNvSpPr>
          <p:nvPr>
            <p:ph type="body" sz="quarter" idx="3"/>
          </p:nvPr>
        </p:nvSpPr>
        <p:spPr>
          <a:xfrm>
            <a:off x="11419200" y="3715200"/>
            <a:ext cx="9273600" cy="1296000"/>
          </a:xfrm>
        </p:spPr>
        <p:txBody>
          <a:bodyPr anchor="b">
            <a:noAutofit/>
          </a:bodyPr>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C6E87377-0EC1-46B6-93DE-D2A39C572626}"/>
              </a:ext>
            </a:extLst>
          </p:cNvPr>
          <p:cNvSpPr>
            <a:spLocks noGrp="1"/>
          </p:cNvSpPr>
          <p:nvPr>
            <p:ph sz="quarter" idx="4"/>
          </p:nvPr>
        </p:nvSpPr>
        <p:spPr>
          <a:xfrm>
            <a:off x="11419200" y="5637600"/>
            <a:ext cx="9273600" cy="62784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8D704B8-36EB-4472-8E59-FED32CFADC21}"/>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531A7432-1583-465B-81CE-58998D0A1047}"/>
              </a:ext>
            </a:extLst>
          </p:cNvPr>
          <p:cNvSpPr>
            <a:spLocks noGrp="1"/>
          </p:cNvSpPr>
          <p:nvPr>
            <p:ph type="ftr" sz="quarter" idx="11"/>
          </p:nvPr>
        </p:nvSpPr>
        <p:spPr/>
        <p:txBody>
          <a:bodyPr/>
          <a:lstStyle/>
          <a:p>
            <a:r>
              <a:rPr lang="en-US" noProof="0"/>
              <a:t>Presentation title</a:t>
            </a:r>
            <a:endParaRPr lang="en-US" noProof="0" dirty="0"/>
          </a:p>
        </p:txBody>
      </p:sp>
      <p:sp>
        <p:nvSpPr>
          <p:cNvPr id="9" name="Slide Number Placeholder 8">
            <a:extLst>
              <a:ext uri="{FF2B5EF4-FFF2-40B4-BE49-F238E27FC236}">
                <a16:creationId xmlns:a16="http://schemas.microsoft.com/office/drawing/2014/main" id="{289B2492-22D2-4E95-B027-D7CFF93FEA25}"/>
              </a:ext>
            </a:extLst>
          </p:cNvPr>
          <p:cNvSpPr>
            <a:spLocks noGrp="1"/>
          </p:cNvSpPr>
          <p:nvPr>
            <p:ph type="sldNum" sz="quarter" idx="12"/>
          </p:nvPr>
        </p:nvSpPr>
        <p:spPr/>
        <p:txBody>
          <a:bodyPr/>
          <a:lstStyle/>
          <a:p>
            <a:fld id="{8B966F6F-999C-4870-B32D-0653A1828A57}" type="slidenum">
              <a:rPr lang="en-GB" smtClean="0"/>
              <a:t>‹#›</a:t>
            </a:fld>
            <a:endParaRPr lang="en-GB"/>
          </a:p>
        </p:txBody>
      </p:sp>
    </p:spTree>
    <p:extLst>
      <p:ext uri="{BB962C8B-B14F-4D97-AF65-F5344CB8AC3E}">
        <p14:creationId xmlns:p14="http://schemas.microsoft.com/office/powerpoint/2010/main" val="271714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108A-C377-4DE0-A090-F69B1BB3B758}"/>
              </a:ext>
            </a:extLst>
          </p:cNvPr>
          <p:cNvSpPr>
            <a:spLocks noGrp="1"/>
          </p:cNvSpPr>
          <p:nvPr>
            <p:ph type="title"/>
          </p:nvPr>
        </p:nvSpPr>
        <p:spPr>
          <a:xfrm>
            <a:off x="1676400" y="1339200"/>
            <a:ext cx="14479200" cy="2354400"/>
          </a:xfrm>
        </p:spPr>
        <p:txBody>
          <a:bodyPr tIns="0" bIns="0" anchor="b" anchorCtr="0">
            <a:noAutofit/>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02E0D07-8B00-4CFE-9EA7-D11FD51FEF1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546A813F-C512-47D7-9CB3-8EBECD7AA364}"/>
              </a:ext>
            </a:extLst>
          </p:cNvPr>
          <p:cNvSpPr>
            <a:spLocks noGrp="1"/>
          </p:cNvSpPr>
          <p:nvPr>
            <p:ph type="ftr" sz="quarter" idx="11"/>
          </p:nvPr>
        </p:nvSpPr>
        <p:spPr/>
        <p:txBody>
          <a:bodyPr/>
          <a:lstStyle/>
          <a:p>
            <a:r>
              <a:rPr lang="en-US" noProof="0"/>
              <a:t>Presentation title</a:t>
            </a:r>
            <a:endParaRPr lang="en-US" noProof="0" dirty="0"/>
          </a:p>
        </p:txBody>
      </p:sp>
      <p:sp>
        <p:nvSpPr>
          <p:cNvPr id="5" name="Slide Number Placeholder 4">
            <a:extLst>
              <a:ext uri="{FF2B5EF4-FFF2-40B4-BE49-F238E27FC236}">
                <a16:creationId xmlns:a16="http://schemas.microsoft.com/office/drawing/2014/main" id="{6072F413-0A09-4574-8E58-28EBE2DF973E}"/>
              </a:ext>
            </a:extLst>
          </p:cNvPr>
          <p:cNvSpPr>
            <a:spLocks noGrp="1"/>
          </p:cNvSpPr>
          <p:nvPr>
            <p:ph type="sldNum" sz="quarter" idx="12"/>
          </p:nvPr>
        </p:nvSpPr>
        <p:spPr/>
        <p:txBody>
          <a:bodyPr/>
          <a:lstStyle/>
          <a:p>
            <a:fld id="{8B966F6F-999C-4870-B32D-0653A1828A57}" type="slidenum">
              <a:rPr lang="en-GB" smtClean="0"/>
              <a:t>‹#›</a:t>
            </a:fld>
            <a:endParaRPr lang="en-GB"/>
          </a:p>
        </p:txBody>
      </p:sp>
    </p:spTree>
    <p:extLst>
      <p:ext uri="{BB962C8B-B14F-4D97-AF65-F5344CB8AC3E}">
        <p14:creationId xmlns:p14="http://schemas.microsoft.com/office/powerpoint/2010/main" val="4078267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2E0D07-8B00-4CFE-9EA7-D11FD51FEF1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546A813F-C512-47D7-9CB3-8EBECD7AA364}"/>
              </a:ext>
            </a:extLst>
          </p:cNvPr>
          <p:cNvSpPr>
            <a:spLocks noGrp="1"/>
          </p:cNvSpPr>
          <p:nvPr>
            <p:ph type="ftr" sz="quarter" idx="11"/>
          </p:nvPr>
        </p:nvSpPr>
        <p:spPr/>
        <p:txBody>
          <a:bodyPr/>
          <a:lstStyle/>
          <a:p>
            <a:r>
              <a:rPr lang="en-US" noProof="0"/>
              <a:t>Presentation title</a:t>
            </a:r>
            <a:endParaRPr lang="en-US" noProof="0" dirty="0"/>
          </a:p>
        </p:txBody>
      </p:sp>
      <p:sp>
        <p:nvSpPr>
          <p:cNvPr id="5" name="Slide Number Placeholder 4">
            <a:extLst>
              <a:ext uri="{FF2B5EF4-FFF2-40B4-BE49-F238E27FC236}">
                <a16:creationId xmlns:a16="http://schemas.microsoft.com/office/drawing/2014/main" id="{6072F413-0A09-4574-8E58-28EBE2DF973E}"/>
              </a:ext>
            </a:extLst>
          </p:cNvPr>
          <p:cNvSpPr>
            <a:spLocks noGrp="1"/>
          </p:cNvSpPr>
          <p:nvPr>
            <p:ph type="sldNum" sz="quarter" idx="12"/>
          </p:nvPr>
        </p:nvSpPr>
        <p:spPr/>
        <p:txBody>
          <a:bodyPr/>
          <a:lstStyle/>
          <a:p>
            <a:fld id="{8B966F6F-999C-4870-B32D-0653A1828A57}" type="slidenum">
              <a:rPr lang="en-GB" smtClean="0"/>
              <a:t>‹#›</a:t>
            </a:fld>
            <a:endParaRPr lang="en-GB"/>
          </a:p>
        </p:txBody>
      </p:sp>
    </p:spTree>
    <p:extLst>
      <p:ext uri="{BB962C8B-B14F-4D97-AF65-F5344CB8AC3E}">
        <p14:creationId xmlns:p14="http://schemas.microsoft.com/office/powerpoint/2010/main" val="3249834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BAE5437-DD69-4E79-89A1-D5D5FFC7A898}"/>
              </a:ext>
            </a:extLst>
          </p:cNvPr>
          <p:cNvSpPr>
            <a:spLocks noGrp="1"/>
          </p:cNvSpPr>
          <p:nvPr>
            <p:ph type="pic" sz="quarter" idx="13"/>
          </p:nvPr>
        </p:nvSpPr>
        <p:spPr>
          <a:xfrm>
            <a:off x="0" y="0"/>
            <a:ext cx="24384000" cy="7639200"/>
          </a:xfrm>
        </p:spPr>
        <p:txBody>
          <a:bodyPr>
            <a:noAutofit/>
          </a:bodyPr>
          <a:lstStyle>
            <a:lvl1pPr marL="0" indent="0" algn="ctr">
              <a:buFontTx/>
              <a:buNone/>
              <a:defRPr/>
            </a:lvl1pPr>
          </a:lstStyle>
          <a:p>
            <a:r>
              <a:rPr lang="en-US"/>
              <a:t>Click icon to add picture</a:t>
            </a:r>
            <a:endParaRPr lang="en-GB" dirty="0"/>
          </a:p>
        </p:txBody>
      </p:sp>
      <p:sp>
        <p:nvSpPr>
          <p:cNvPr id="8" name="Subtitle 2">
            <a:extLst>
              <a:ext uri="{FF2B5EF4-FFF2-40B4-BE49-F238E27FC236}">
                <a16:creationId xmlns:a16="http://schemas.microsoft.com/office/drawing/2014/main" id="{6CEBE9D9-D8BA-424A-8FDC-A1F4C745C0F3}"/>
              </a:ext>
            </a:extLst>
          </p:cNvPr>
          <p:cNvSpPr>
            <a:spLocks noGrp="1"/>
          </p:cNvSpPr>
          <p:nvPr>
            <p:ph type="subTitle" idx="1" hasCustomPrompt="1"/>
          </p:nvPr>
        </p:nvSpPr>
        <p:spPr>
          <a:xfrm>
            <a:off x="1627200" y="10569600"/>
            <a:ext cx="15134400" cy="1461600"/>
          </a:xfrm>
        </p:spPr>
        <p:txBody>
          <a:bodyPr>
            <a:noAutofit/>
          </a:bodyPr>
          <a:lstStyle>
            <a:lvl1pPr marL="0" indent="0" algn="l">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Name</a:t>
            </a:r>
            <a:br>
              <a:rPr lang="en-US" dirty="0"/>
            </a:br>
            <a:r>
              <a:rPr lang="en-US" dirty="0"/>
              <a:t>Date</a:t>
            </a:r>
            <a:endParaRPr lang="en-GB" dirty="0"/>
          </a:p>
        </p:txBody>
      </p:sp>
      <p:pic>
        <p:nvPicPr>
          <p:cNvPr id="10" name="Picture 9" descr="A close up of a sign&#10;&#10;Description generated with very high confidence">
            <a:extLst>
              <a:ext uri="{FF2B5EF4-FFF2-40B4-BE49-F238E27FC236}">
                <a16:creationId xmlns:a16="http://schemas.microsoft.com/office/drawing/2014/main" id="{8308D7F8-60DA-4F82-AA98-A8D9C50A0C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31201" y="9590400"/>
            <a:ext cx="3621966" cy="2671200"/>
          </a:xfrm>
          <a:prstGeom prst="rect">
            <a:avLst/>
          </a:prstGeom>
        </p:spPr>
      </p:pic>
      <p:sp>
        <p:nvSpPr>
          <p:cNvPr id="9" name="Footer Placeholder 3">
            <a:extLst>
              <a:ext uri="{FF2B5EF4-FFF2-40B4-BE49-F238E27FC236}">
                <a16:creationId xmlns:a16="http://schemas.microsoft.com/office/drawing/2014/main" id="{546A813F-C512-47D7-9CB3-8EBECD7AA364}"/>
              </a:ext>
            </a:extLst>
          </p:cNvPr>
          <p:cNvSpPr>
            <a:spLocks noGrp="1"/>
          </p:cNvSpPr>
          <p:nvPr>
            <p:ph type="ftr" sz="quarter" idx="11"/>
          </p:nvPr>
        </p:nvSpPr>
        <p:spPr>
          <a:xfrm>
            <a:off x="1655000" y="8661400"/>
            <a:ext cx="15109000" cy="1641000"/>
          </a:xfrm>
        </p:spPr>
        <p:txBody>
          <a:bodyPr/>
          <a:lstStyle>
            <a:lvl1pPr marL="0" marR="0" indent="0" algn="l" defTabSz="1828800" rtl="0" eaLnBrk="1" fontAlgn="auto" latinLnBrk="0" hangingPunct="1">
              <a:lnSpc>
                <a:spcPct val="100000"/>
              </a:lnSpc>
              <a:spcBef>
                <a:spcPts val="0"/>
              </a:spcBef>
              <a:spcAft>
                <a:spcPts val="0"/>
              </a:spcAft>
              <a:buClrTx/>
              <a:buSzTx/>
              <a:buFontTx/>
              <a:buNone/>
              <a:tabLst/>
              <a:defRPr sz="10800" u="sng" cap="none">
                <a:solidFill>
                  <a:schemeClr val="accent1"/>
                </a:solidFill>
                <a:latin typeface="+mj-lt"/>
              </a:defRPr>
            </a:lvl1pPr>
          </a:lstStyle>
          <a:p>
            <a:r>
              <a:rPr lang="en-US" noProof="0" dirty="0"/>
              <a:t>Presentation title</a:t>
            </a:r>
          </a:p>
        </p:txBody>
      </p:sp>
    </p:spTree>
    <p:extLst>
      <p:ext uri="{BB962C8B-B14F-4D97-AF65-F5344CB8AC3E}">
        <p14:creationId xmlns:p14="http://schemas.microsoft.com/office/powerpoint/2010/main" val="2404841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BAE5437-DD69-4E79-89A1-D5D5FFC7A898}"/>
              </a:ext>
            </a:extLst>
          </p:cNvPr>
          <p:cNvSpPr>
            <a:spLocks noGrp="1"/>
          </p:cNvSpPr>
          <p:nvPr>
            <p:ph type="pic" sz="quarter" idx="13"/>
          </p:nvPr>
        </p:nvSpPr>
        <p:spPr>
          <a:xfrm>
            <a:off x="0" y="0"/>
            <a:ext cx="24384000" cy="13716000"/>
          </a:xfrm>
          <a:solidFill>
            <a:srgbClr val="E2E1E5"/>
          </a:solidFill>
        </p:spPr>
        <p:txBody>
          <a:bodyPr>
            <a:noAutofit/>
          </a:bodyPr>
          <a:lstStyle>
            <a:lvl1pPr marL="0" indent="0" algn="ctr">
              <a:buFontTx/>
              <a:buNone/>
              <a:defRPr/>
            </a:lvl1pPr>
          </a:lstStyle>
          <a:p>
            <a:r>
              <a:rPr lang="en-US"/>
              <a:t>Click icon to add picture</a:t>
            </a:r>
            <a:endParaRPr lang="en-GB" dirty="0"/>
          </a:p>
        </p:txBody>
      </p:sp>
      <p:sp>
        <p:nvSpPr>
          <p:cNvPr id="9" name="Title 1">
            <a:extLst>
              <a:ext uri="{FF2B5EF4-FFF2-40B4-BE49-F238E27FC236}">
                <a16:creationId xmlns:a16="http://schemas.microsoft.com/office/drawing/2014/main" id="{FA0D2F7A-45ED-46F3-A1B3-49D8E080EAB9}"/>
              </a:ext>
            </a:extLst>
          </p:cNvPr>
          <p:cNvSpPr>
            <a:spLocks noGrp="1"/>
          </p:cNvSpPr>
          <p:nvPr>
            <p:ph type="title"/>
          </p:nvPr>
        </p:nvSpPr>
        <p:spPr>
          <a:xfrm>
            <a:off x="1792800" y="7181849"/>
            <a:ext cx="19548000" cy="2617350"/>
          </a:xfrm>
        </p:spPr>
        <p:txBody>
          <a:bodyPr tIns="0" bIns="0" anchor="b">
            <a:noAutofit/>
          </a:bodyPr>
          <a:lstStyle>
            <a:lvl1pPr>
              <a:defRPr sz="12000" u="sng">
                <a:solidFill>
                  <a:schemeClr val="bg1"/>
                </a:solidFill>
              </a:defRPr>
            </a:lvl1pPr>
          </a:lstStyle>
          <a:p>
            <a:r>
              <a:rPr lang="en-US"/>
              <a:t>Click to edit Master title style</a:t>
            </a:r>
            <a:endParaRPr lang="en-GB" dirty="0"/>
          </a:p>
        </p:txBody>
      </p:sp>
      <p:sp>
        <p:nvSpPr>
          <p:cNvPr id="11" name="Text Placeholder 2">
            <a:extLst>
              <a:ext uri="{FF2B5EF4-FFF2-40B4-BE49-F238E27FC236}">
                <a16:creationId xmlns:a16="http://schemas.microsoft.com/office/drawing/2014/main" id="{3F94B055-7B4D-4F02-BEAC-5F2312635841}"/>
              </a:ext>
            </a:extLst>
          </p:cNvPr>
          <p:cNvSpPr>
            <a:spLocks noGrp="1"/>
          </p:cNvSpPr>
          <p:nvPr>
            <p:ph type="body" idx="1"/>
          </p:nvPr>
        </p:nvSpPr>
        <p:spPr>
          <a:xfrm>
            <a:off x="1792800" y="10180800"/>
            <a:ext cx="19526400" cy="1360800"/>
          </a:xfrm>
        </p:spPr>
        <p:txBody>
          <a:bodyPr>
            <a:noAutofit/>
          </a:bodyPr>
          <a:lstStyle>
            <a:lvl1pPr marL="0" indent="0">
              <a:buNone/>
              <a:defRPr sz="5600">
                <a:solidFill>
                  <a:schemeClr val="bg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87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Ocean">
    <p:bg>
      <p:bgPr>
        <a:solidFill>
          <a:srgbClr val="58BAC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B4DCC-3CB1-41E1-92FA-901488A92064}"/>
              </a:ext>
            </a:extLst>
          </p:cNvPr>
          <p:cNvSpPr>
            <a:spLocks noGrp="1"/>
          </p:cNvSpPr>
          <p:nvPr>
            <p:ph type="title"/>
          </p:nvPr>
        </p:nvSpPr>
        <p:spPr>
          <a:xfrm>
            <a:off x="1792800" y="5796000"/>
            <a:ext cx="19548000" cy="4003200"/>
          </a:xfrm>
        </p:spPr>
        <p:txBody>
          <a:bodyPr tIns="0" bIns="0" anchor="b">
            <a:noAutofit/>
          </a:bodyPr>
          <a:lstStyle>
            <a:lvl1pPr>
              <a:defRPr sz="12000" u="sng">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F24F804-373E-48DE-AC44-2B174ED1FEB3}"/>
              </a:ext>
            </a:extLst>
          </p:cNvPr>
          <p:cNvSpPr>
            <a:spLocks noGrp="1"/>
          </p:cNvSpPr>
          <p:nvPr>
            <p:ph type="body" idx="1"/>
          </p:nvPr>
        </p:nvSpPr>
        <p:spPr>
          <a:xfrm>
            <a:off x="1792800" y="10180800"/>
            <a:ext cx="19526400" cy="1360800"/>
          </a:xfrm>
        </p:spPr>
        <p:txBody>
          <a:bodyPr>
            <a:noAutofit/>
          </a:bodyPr>
          <a:lstStyle>
            <a:lvl1pPr marL="0" indent="0">
              <a:buNone/>
              <a:defRPr sz="5600">
                <a:solidFill>
                  <a:schemeClr val="bg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52406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Coral">
    <p:bg>
      <p:bgPr>
        <a:solidFill>
          <a:srgbClr val="EA55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B4DCC-3CB1-41E1-92FA-901488A92064}"/>
              </a:ext>
            </a:extLst>
          </p:cNvPr>
          <p:cNvSpPr>
            <a:spLocks noGrp="1"/>
          </p:cNvSpPr>
          <p:nvPr>
            <p:ph type="title"/>
          </p:nvPr>
        </p:nvSpPr>
        <p:spPr>
          <a:xfrm>
            <a:off x="1792800" y="5796000"/>
            <a:ext cx="19548000" cy="4003200"/>
          </a:xfrm>
        </p:spPr>
        <p:txBody>
          <a:bodyPr tIns="0" bIns="0" anchor="b">
            <a:noAutofit/>
          </a:bodyPr>
          <a:lstStyle>
            <a:lvl1pPr>
              <a:defRPr sz="12000" u="sng">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F24F804-373E-48DE-AC44-2B174ED1FEB3}"/>
              </a:ext>
            </a:extLst>
          </p:cNvPr>
          <p:cNvSpPr>
            <a:spLocks noGrp="1"/>
          </p:cNvSpPr>
          <p:nvPr>
            <p:ph type="body" idx="1"/>
          </p:nvPr>
        </p:nvSpPr>
        <p:spPr>
          <a:xfrm>
            <a:off x="1792800" y="10180800"/>
            <a:ext cx="19526400" cy="1360800"/>
          </a:xfrm>
        </p:spPr>
        <p:txBody>
          <a:bodyPr>
            <a:noAutofit/>
          </a:bodyPr>
          <a:lstStyle>
            <a:lvl1pPr marL="0" indent="0">
              <a:buNone/>
              <a:defRPr sz="5600">
                <a:solidFill>
                  <a:schemeClr val="bg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34915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Middle Coral">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B4DCC-3CB1-41E1-92FA-901488A92064}"/>
              </a:ext>
            </a:extLst>
          </p:cNvPr>
          <p:cNvSpPr>
            <a:spLocks noGrp="1"/>
          </p:cNvSpPr>
          <p:nvPr>
            <p:ph type="title"/>
          </p:nvPr>
        </p:nvSpPr>
        <p:spPr>
          <a:xfrm>
            <a:off x="1792800" y="5796000"/>
            <a:ext cx="19548000" cy="4003200"/>
          </a:xfrm>
        </p:spPr>
        <p:txBody>
          <a:bodyPr tIns="0" bIns="0" anchor="b">
            <a:noAutofit/>
          </a:bodyPr>
          <a:lstStyle>
            <a:lvl1pPr>
              <a:defRPr sz="12000" u="sng">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F24F804-373E-48DE-AC44-2B174ED1FEB3}"/>
              </a:ext>
            </a:extLst>
          </p:cNvPr>
          <p:cNvSpPr>
            <a:spLocks noGrp="1"/>
          </p:cNvSpPr>
          <p:nvPr>
            <p:ph type="body" idx="1"/>
          </p:nvPr>
        </p:nvSpPr>
        <p:spPr>
          <a:xfrm>
            <a:off x="1792800" y="10180800"/>
            <a:ext cx="19526400" cy="1360800"/>
          </a:xfrm>
        </p:spPr>
        <p:txBody>
          <a:bodyPr>
            <a:noAutofit/>
          </a:bodyPr>
          <a:lstStyle>
            <a:lvl1pPr marL="0" indent="0">
              <a:buNone/>
              <a:defRPr sz="5600">
                <a:solidFill>
                  <a:schemeClr val="bg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92489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V Typografi">
    <p:spTree>
      <p:nvGrpSpPr>
        <p:cNvPr id="1" name=""/>
        <p:cNvGrpSpPr/>
        <p:nvPr/>
      </p:nvGrpSpPr>
      <p:grpSpPr>
        <a:xfrm>
          <a:off x="0" y="0"/>
          <a:ext cx="0" cy="0"/>
          <a:chOff x="0" y="0"/>
          <a:chExt cx="0" cy="0"/>
        </a:xfrm>
      </p:grpSpPr>
      <p:grpSp>
        <p:nvGrpSpPr>
          <p:cNvPr id="26" name="Rectangle 11"/>
          <p:cNvGrpSpPr/>
          <p:nvPr/>
        </p:nvGrpSpPr>
        <p:grpSpPr>
          <a:xfrm>
            <a:off x="4875510" y="406424"/>
            <a:ext cx="19102091" cy="12903214"/>
            <a:chOff x="17085" y="561"/>
            <a:chExt cx="19102089" cy="12903212"/>
          </a:xfrm>
        </p:grpSpPr>
        <p:sp>
          <p:nvSpPr>
            <p:cNvPr id="24" name="Rektangel"/>
            <p:cNvSpPr/>
            <p:nvPr/>
          </p:nvSpPr>
          <p:spPr>
            <a:xfrm>
              <a:off x="17085" y="1514"/>
              <a:ext cx="19102091" cy="12902260"/>
            </a:xfrm>
            <a:prstGeom prst="rect">
              <a:avLst/>
            </a:prstGeom>
            <a:solidFill>
              <a:srgbClr val="D5D6D2"/>
            </a:solidFill>
            <a:ln w="12700" cap="flat">
              <a:noFill/>
              <a:miter lim="400000"/>
            </a:ln>
            <a:effectLst/>
          </p:spPr>
          <p:txBody>
            <a:bodyPr wrap="square" lIns="91437" tIns="91437" rIns="91437" bIns="91437" numCol="1" anchor="t">
              <a:noAutofit/>
            </a:bodyPr>
            <a:lstStyle/>
            <a:p>
              <a:pPr algn="r">
                <a:lnSpc>
                  <a:spcPts val="2800"/>
                </a:lnSpc>
                <a:spcBef>
                  <a:spcPts val="0"/>
                </a:spcBef>
                <a:defRPr sz="4800" b="0">
                  <a:solidFill>
                    <a:srgbClr val="000000"/>
                  </a:solidFill>
                  <a:latin typeface="+mj-lt"/>
                  <a:ea typeface="+mj-ea"/>
                  <a:cs typeface="+mj-cs"/>
                  <a:sym typeface="Times New Roman"/>
                </a:defRPr>
              </a:pPr>
              <a:endParaRPr/>
            </a:p>
          </p:txBody>
        </p:sp>
        <p:sp>
          <p:nvSpPr>
            <p:cNvPr id="25" name="Text"/>
            <p:cNvSpPr txBox="1"/>
            <p:nvPr/>
          </p:nvSpPr>
          <p:spPr>
            <a:xfrm>
              <a:off x="18447368" y="561"/>
              <a:ext cx="654687" cy="148245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noAutofit/>
            </a:bodyPr>
            <a:lstStyle>
              <a:lvl1pPr algn="r">
                <a:lnSpc>
                  <a:spcPts val="2800"/>
                </a:lnSpc>
                <a:defRPr sz="2000">
                  <a:latin typeface="Arial"/>
                  <a:ea typeface="Arial"/>
                  <a:cs typeface="Arial"/>
                  <a:sym typeface="Arial"/>
                </a:defRPr>
              </a:lvl1pPr>
            </a:lstStyle>
            <a:p>
              <a:r>
                <a:t> </a:t>
              </a:r>
            </a:p>
          </p:txBody>
        </p:sp>
      </p:grpSp>
      <p:grpSp>
        <p:nvGrpSpPr>
          <p:cNvPr id="29" name="Rectangle 11"/>
          <p:cNvGrpSpPr/>
          <p:nvPr/>
        </p:nvGrpSpPr>
        <p:grpSpPr>
          <a:xfrm>
            <a:off x="5288458" y="152424"/>
            <a:ext cx="19078421" cy="12769927"/>
            <a:chOff x="23634" y="561"/>
            <a:chExt cx="19078420" cy="12769925"/>
          </a:xfrm>
        </p:grpSpPr>
        <p:sp>
          <p:nvSpPr>
            <p:cNvPr id="27" name="Rektangel"/>
            <p:cNvSpPr/>
            <p:nvPr/>
          </p:nvSpPr>
          <p:spPr>
            <a:xfrm>
              <a:off x="23634" y="664905"/>
              <a:ext cx="18282345" cy="12105583"/>
            </a:xfrm>
            <a:prstGeom prst="rect">
              <a:avLst/>
            </a:prstGeom>
            <a:solidFill>
              <a:srgbClr val="FFFFFF"/>
            </a:solidFill>
            <a:ln w="12700" cap="flat">
              <a:noFill/>
              <a:miter lim="400000"/>
            </a:ln>
            <a:effectLst/>
          </p:spPr>
          <p:txBody>
            <a:bodyPr wrap="square" lIns="91437" tIns="91437" rIns="91437" bIns="91437" numCol="1" anchor="t">
              <a:noAutofit/>
            </a:bodyPr>
            <a:lstStyle/>
            <a:p>
              <a:pPr algn="r">
                <a:lnSpc>
                  <a:spcPts val="2800"/>
                </a:lnSpc>
                <a:spcBef>
                  <a:spcPts val="0"/>
                </a:spcBef>
                <a:defRPr sz="4800" b="0">
                  <a:solidFill>
                    <a:srgbClr val="000000"/>
                  </a:solidFill>
                  <a:latin typeface="+mj-lt"/>
                  <a:ea typeface="+mj-ea"/>
                  <a:cs typeface="+mj-cs"/>
                  <a:sym typeface="Times New Roman"/>
                </a:defRPr>
              </a:pPr>
              <a:endParaRPr/>
            </a:p>
          </p:txBody>
        </p:sp>
        <p:sp>
          <p:nvSpPr>
            <p:cNvPr id="28" name="Text"/>
            <p:cNvSpPr txBox="1"/>
            <p:nvPr/>
          </p:nvSpPr>
          <p:spPr>
            <a:xfrm>
              <a:off x="18447368" y="561"/>
              <a:ext cx="654687" cy="148245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noAutofit/>
            </a:bodyPr>
            <a:lstStyle>
              <a:lvl1pPr algn="r">
                <a:lnSpc>
                  <a:spcPts val="2800"/>
                </a:lnSpc>
                <a:defRPr sz="2000">
                  <a:latin typeface="Arial"/>
                  <a:ea typeface="Arial"/>
                  <a:cs typeface="Arial"/>
                  <a:sym typeface="Arial"/>
                </a:defRPr>
              </a:lvl1pPr>
            </a:lstStyle>
            <a:p>
              <a:r>
                <a:t> </a:t>
              </a:r>
            </a:p>
          </p:txBody>
        </p:sp>
      </p:grpSp>
      <p:pic>
        <p:nvPicPr>
          <p:cNvPr id="30" name="Bild" descr="Bild"/>
          <p:cNvPicPr>
            <a:picLocks noChangeAspect="1"/>
          </p:cNvPicPr>
          <p:nvPr/>
        </p:nvPicPr>
        <p:blipFill>
          <a:blip r:embed="rId2">
            <a:alphaModFix amt="10207"/>
          </a:blip>
          <a:stretch>
            <a:fillRect/>
          </a:stretch>
        </p:blipFill>
        <p:spPr>
          <a:xfrm>
            <a:off x="0" y="406400"/>
            <a:ext cx="23977601" cy="12903200"/>
          </a:xfrm>
          <a:prstGeom prst="rect">
            <a:avLst/>
          </a:prstGeom>
          <a:ln w="12700">
            <a:miter lim="400000"/>
          </a:ln>
        </p:spPr>
      </p:pic>
      <p:pic>
        <p:nvPicPr>
          <p:cNvPr id="31" name="scs_logo_rgb.ai" descr="scs_logo_rgb.ai"/>
          <p:cNvPicPr>
            <a:picLocks noChangeAspect="1"/>
          </p:cNvPicPr>
          <p:nvPr/>
        </p:nvPicPr>
        <p:blipFill>
          <a:blip r:embed="rId3"/>
          <a:stretch>
            <a:fillRect/>
          </a:stretch>
        </p:blipFill>
        <p:spPr>
          <a:xfrm>
            <a:off x="407193" y="406400"/>
            <a:ext cx="2730620" cy="1226253"/>
          </a:xfrm>
          <a:prstGeom prst="rect">
            <a:avLst/>
          </a:prstGeom>
          <a:ln w="12700">
            <a:miter lim="400000"/>
          </a:ln>
        </p:spPr>
      </p:pic>
      <p:sp>
        <p:nvSpPr>
          <p:cNvPr id="32" name="Titeltext"/>
          <p:cNvSpPr txBox="1"/>
          <p:nvPr/>
        </p:nvSpPr>
        <p:spPr>
          <a:xfrm>
            <a:off x="6070600" y="816768"/>
            <a:ext cx="17514138" cy="21956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ts val="9200"/>
              </a:lnSpc>
              <a:spcBef>
                <a:spcPts val="0"/>
              </a:spcBef>
              <a:defRPr sz="8000" cap="all">
                <a:solidFill>
                  <a:srgbClr val="000000"/>
                </a:solidFill>
              </a:defRPr>
            </a:lvl1pPr>
          </a:lstStyle>
          <a:p>
            <a:r>
              <a:t>Titeltext</a:t>
            </a:r>
          </a:p>
        </p:txBody>
      </p:sp>
      <p:sp>
        <p:nvSpPr>
          <p:cNvPr id="33" name="Brödtext nivå ett…"/>
          <p:cNvSpPr txBox="1"/>
          <p:nvPr/>
        </p:nvSpPr>
        <p:spPr>
          <a:xfrm>
            <a:off x="6070600" y="4402038"/>
            <a:ext cx="17514138" cy="4121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spcBef>
                <a:spcPts val="2600"/>
              </a:spcBef>
              <a:defRPr sz="3000" b="0">
                <a:solidFill>
                  <a:srgbClr val="000000"/>
                </a:solidFill>
              </a:defRPr>
            </a:lvl1pPr>
            <a:lvl2pPr marL="1106974" indent="-762487">
              <a:spcBef>
                <a:spcPts val="2600"/>
              </a:spcBef>
              <a:buSzPct val="100000"/>
              <a:buChar char="–"/>
              <a:defRPr sz="3000" b="0">
                <a:solidFill>
                  <a:srgbClr val="000000"/>
                </a:solidFill>
              </a:defRPr>
            </a:lvl2pPr>
            <a:lvl3pPr marL="1314978" indent="-614890">
              <a:spcBef>
                <a:spcPts val="2600"/>
              </a:spcBef>
              <a:buSzPct val="100000"/>
              <a:buChar char="•"/>
              <a:defRPr sz="3000" b="0">
                <a:solidFill>
                  <a:srgbClr val="000000"/>
                </a:solidFill>
              </a:defRPr>
            </a:lvl3pPr>
            <a:lvl4pPr marL="1599624" indent="-634424">
              <a:spcBef>
                <a:spcPts val="2600"/>
              </a:spcBef>
              <a:buSzPct val="100000"/>
              <a:buChar char="-"/>
              <a:defRPr sz="3000" b="0">
                <a:solidFill>
                  <a:srgbClr val="000000"/>
                </a:solidFill>
              </a:defRPr>
            </a:lvl4pPr>
            <a:lvl5pPr marL="3108957" indent="-1280157">
              <a:spcBef>
                <a:spcPts val="2600"/>
              </a:spcBef>
              <a:buSzPct val="100000"/>
              <a:buChar char="»"/>
              <a:defRPr sz="3000" b="0">
                <a:solidFill>
                  <a:srgbClr val="000000"/>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34" name="Titeltext"/>
          <p:cNvSpPr txBox="1"/>
          <p:nvPr/>
        </p:nvSpPr>
        <p:spPr>
          <a:xfrm>
            <a:off x="407193" y="5631748"/>
            <a:ext cx="4061620" cy="1226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nSpc>
                <a:spcPts val="4900"/>
              </a:lnSpc>
              <a:spcBef>
                <a:spcPts val="0"/>
              </a:spcBef>
              <a:defRPr sz="4000" cap="all">
                <a:solidFill>
                  <a:srgbClr val="000000"/>
                </a:solidFill>
              </a:defRPr>
            </a:lvl1pPr>
          </a:lstStyle>
          <a:p>
            <a:r>
              <a:t>Titeltext</a:t>
            </a:r>
          </a:p>
        </p:txBody>
      </p:sp>
      <p:sp>
        <p:nvSpPr>
          <p:cNvPr id="35" name="Brödtext nivå ett…"/>
          <p:cNvSpPr txBox="1"/>
          <p:nvPr/>
        </p:nvSpPr>
        <p:spPr>
          <a:xfrm>
            <a:off x="407193" y="9304238"/>
            <a:ext cx="4061620" cy="359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457200">
              <a:defRPr sz="1800" b="0">
                <a:solidFill>
                  <a:srgbClr val="000000"/>
                </a:solidFill>
              </a:defRPr>
            </a:lvl1pPr>
            <a:lvl2pPr marL="787400" indent="-533400" defTabSz="457200">
              <a:buSzPct val="120000"/>
              <a:buChar char="–"/>
              <a:defRPr sz="1800" b="0">
                <a:solidFill>
                  <a:srgbClr val="000000"/>
                </a:solidFill>
              </a:defRPr>
            </a:lvl2pPr>
            <a:lvl3pPr marL="977900" indent="-419100" defTabSz="457200">
              <a:buSzPct val="100000"/>
              <a:buChar char="-"/>
              <a:defRPr sz="1800" b="0">
                <a:solidFill>
                  <a:srgbClr val="000000"/>
                </a:solidFill>
              </a:defRPr>
            </a:lvl3pPr>
            <a:lvl4pPr marL="1193800" indent="-406400" defTabSz="457200">
              <a:buSzPct val="100000"/>
              <a:buChar char="-"/>
              <a:defRPr sz="1800" b="0">
                <a:solidFill>
                  <a:srgbClr val="000000"/>
                </a:solidFill>
              </a:defRPr>
            </a:lvl4pPr>
            <a:lvl5pPr marL="1612900" indent="-546100" defTabSz="228600">
              <a:buSzPct val="100000"/>
              <a:buChar char="»"/>
              <a:defRPr sz="1800" b="0">
                <a:solidFill>
                  <a:srgbClr val="000000"/>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3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Quote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BAE5437-DD69-4E79-89A1-D5D5FFC7A898}"/>
              </a:ext>
            </a:extLst>
          </p:cNvPr>
          <p:cNvSpPr>
            <a:spLocks noGrp="1"/>
          </p:cNvSpPr>
          <p:nvPr>
            <p:ph type="pic" sz="quarter" idx="13"/>
          </p:nvPr>
        </p:nvSpPr>
        <p:spPr>
          <a:xfrm>
            <a:off x="0" y="0"/>
            <a:ext cx="24384000" cy="13716000"/>
          </a:xfrm>
          <a:solidFill>
            <a:srgbClr val="E2E1E5"/>
          </a:solidFill>
        </p:spPr>
        <p:txBody>
          <a:bodyPr>
            <a:noAutofit/>
          </a:bodyPr>
          <a:lstStyle>
            <a:lvl1pPr marL="0" indent="0" algn="ctr">
              <a:buFontTx/>
              <a:buNone/>
              <a:defRPr/>
            </a:lvl1pPr>
          </a:lstStyle>
          <a:p>
            <a:r>
              <a:rPr lang="en-US"/>
              <a:t>Click icon to add picture</a:t>
            </a:r>
            <a:endParaRPr lang="en-GB" dirty="0"/>
          </a:p>
        </p:txBody>
      </p:sp>
      <p:sp>
        <p:nvSpPr>
          <p:cNvPr id="9" name="Title 1">
            <a:extLst>
              <a:ext uri="{FF2B5EF4-FFF2-40B4-BE49-F238E27FC236}">
                <a16:creationId xmlns:a16="http://schemas.microsoft.com/office/drawing/2014/main" id="{FA0D2F7A-45ED-46F3-A1B3-49D8E080EAB9}"/>
              </a:ext>
            </a:extLst>
          </p:cNvPr>
          <p:cNvSpPr>
            <a:spLocks noGrp="1"/>
          </p:cNvSpPr>
          <p:nvPr>
            <p:ph type="title"/>
          </p:nvPr>
        </p:nvSpPr>
        <p:spPr>
          <a:xfrm>
            <a:off x="10576800" y="1850400"/>
            <a:ext cx="11851200" cy="3492000"/>
          </a:xfrm>
        </p:spPr>
        <p:txBody>
          <a:bodyPr tIns="0" bIns="0" anchor="b">
            <a:noAutofit/>
          </a:bodyPr>
          <a:lstStyle>
            <a:lvl1pPr algn="r">
              <a:defRPr sz="7600" u="none">
                <a:solidFill>
                  <a:schemeClr val="bg1"/>
                </a:solidFill>
              </a:defRPr>
            </a:lvl1pPr>
          </a:lstStyle>
          <a:p>
            <a:r>
              <a:rPr lang="en-US"/>
              <a:t>Click to edit Master title style</a:t>
            </a:r>
            <a:endParaRPr lang="en-GB" dirty="0"/>
          </a:p>
        </p:txBody>
      </p:sp>
      <p:sp>
        <p:nvSpPr>
          <p:cNvPr id="11" name="Text Placeholder 2">
            <a:extLst>
              <a:ext uri="{FF2B5EF4-FFF2-40B4-BE49-F238E27FC236}">
                <a16:creationId xmlns:a16="http://schemas.microsoft.com/office/drawing/2014/main" id="{3F94B055-7B4D-4F02-BEAC-5F2312635841}"/>
              </a:ext>
            </a:extLst>
          </p:cNvPr>
          <p:cNvSpPr>
            <a:spLocks noGrp="1"/>
          </p:cNvSpPr>
          <p:nvPr>
            <p:ph type="body" idx="1"/>
          </p:nvPr>
        </p:nvSpPr>
        <p:spPr>
          <a:xfrm>
            <a:off x="12830400" y="6206400"/>
            <a:ext cx="9604800" cy="1699200"/>
          </a:xfrm>
        </p:spPr>
        <p:txBody>
          <a:bodyPr>
            <a:noAutofit/>
          </a:bodyPr>
          <a:lstStyle>
            <a:lvl1pPr marL="0" indent="0">
              <a:buNone/>
              <a:defRPr sz="5600">
                <a:solidFill>
                  <a:schemeClr val="bg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5" name="Platshållare för text 6">
            <a:extLst>
              <a:ext uri="{FF2B5EF4-FFF2-40B4-BE49-F238E27FC236}">
                <a16:creationId xmlns:a16="http://schemas.microsoft.com/office/drawing/2014/main" id="{8FF8DD74-AC69-4767-A84E-F3F2E8E76058}"/>
              </a:ext>
            </a:extLst>
          </p:cNvPr>
          <p:cNvSpPr>
            <a:spLocks noGrp="1"/>
          </p:cNvSpPr>
          <p:nvPr>
            <p:ph type="body" sz="quarter" idx="12" hasCustomPrompt="1"/>
          </p:nvPr>
        </p:nvSpPr>
        <p:spPr>
          <a:xfrm>
            <a:off x="10762532" y="5668400"/>
            <a:ext cx="11520000" cy="36000"/>
          </a:xfrm>
          <a:solidFill>
            <a:schemeClr val="bg1"/>
          </a:solid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1770983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with section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606A7-C097-4621-9748-13E03079722A}"/>
              </a:ext>
            </a:extLst>
          </p:cNvPr>
          <p:cNvSpPr>
            <a:spLocks noGrp="1"/>
          </p:cNvSpPr>
          <p:nvPr>
            <p:ph type="title"/>
          </p:nvPr>
        </p:nvSpPr>
        <p:spPr>
          <a:xfrm>
            <a:off x="1676400" y="2095200"/>
            <a:ext cx="14479200" cy="2865600"/>
          </a:xfrm>
        </p:spPr>
        <p:txBody>
          <a:bodyPr tIns="0" bIns="0" anchor="b" anchorCtr="0">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252044-4B72-4FE9-B124-5791C978E638}"/>
              </a:ext>
            </a:extLst>
          </p:cNvPr>
          <p:cNvSpPr>
            <a:spLocks noGrp="1"/>
          </p:cNvSpPr>
          <p:nvPr>
            <p:ph idx="1"/>
          </p:nvPr>
        </p:nvSpPr>
        <p:spPr>
          <a:xfrm>
            <a:off x="1676400" y="5601600"/>
            <a:ext cx="14479200" cy="6170400"/>
          </a:xfrm>
        </p:spPr>
        <p:txBody>
          <a:bodyPr t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9D3FA50-967D-417D-B0DB-6D25622E2C10}"/>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CC8624DD-9A2B-4DF6-96B8-F548E2E82A3E}"/>
              </a:ext>
            </a:extLst>
          </p:cNvPr>
          <p:cNvSpPr>
            <a:spLocks noGrp="1"/>
          </p:cNvSpPr>
          <p:nvPr>
            <p:ph type="ftr" sz="quarter" idx="11"/>
          </p:nvPr>
        </p:nvSpPr>
        <p:spPr/>
        <p:txBody>
          <a:bodyPr/>
          <a:lstStyle/>
          <a:p>
            <a:r>
              <a:rPr lang="en-US" noProof="0"/>
              <a:t>Presentation title</a:t>
            </a:r>
            <a:endParaRPr lang="en-US" noProof="0" dirty="0"/>
          </a:p>
        </p:txBody>
      </p:sp>
      <p:sp>
        <p:nvSpPr>
          <p:cNvPr id="6" name="Slide Number Placeholder 5">
            <a:extLst>
              <a:ext uri="{FF2B5EF4-FFF2-40B4-BE49-F238E27FC236}">
                <a16:creationId xmlns:a16="http://schemas.microsoft.com/office/drawing/2014/main" id="{7D2B5C32-255D-4EE9-B3B2-C706ECD02313}"/>
              </a:ext>
            </a:extLst>
          </p:cNvPr>
          <p:cNvSpPr>
            <a:spLocks noGrp="1"/>
          </p:cNvSpPr>
          <p:nvPr>
            <p:ph type="sldNum" sz="quarter" idx="12"/>
          </p:nvPr>
        </p:nvSpPr>
        <p:spPr/>
        <p:txBody>
          <a:bodyPr/>
          <a:lstStyle/>
          <a:p>
            <a:fld id="{8B966F6F-999C-4870-B32D-0653A1828A57}" type="slidenum">
              <a:rPr lang="en-GB" smtClean="0"/>
              <a:t>‹#›</a:t>
            </a:fld>
            <a:endParaRPr lang="en-GB"/>
          </a:p>
        </p:txBody>
      </p:sp>
      <p:sp>
        <p:nvSpPr>
          <p:cNvPr id="7" name="Platshållare för text 8">
            <a:extLst>
              <a:ext uri="{FF2B5EF4-FFF2-40B4-BE49-F238E27FC236}">
                <a16:creationId xmlns:a16="http://schemas.microsoft.com/office/drawing/2014/main" id="{E6472829-A8C0-49BA-8577-5083233DCBD9}"/>
              </a:ext>
            </a:extLst>
          </p:cNvPr>
          <p:cNvSpPr>
            <a:spLocks noGrp="1"/>
          </p:cNvSpPr>
          <p:nvPr>
            <p:ph type="body" sz="quarter" idx="13"/>
          </p:nvPr>
        </p:nvSpPr>
        <p:spPr>
          <a:xfrm>
            <a:off x="0" y="662400"/>
            <a:ext cx="4939200" cy="633600"/>
          </a:xfrm>
          <a:solidFill>
            <a:schemeClr val="accent1"/>
          </a:solidFill>
        </p:spPr>
        <p:txBody>
          <a:bodyPr/>
          <a:lstStyle>
            <a:lvl1pPr marL="0" indent="0" algn="ctr">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83687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29AA31F-7128-4503-A602-BC79AFA8277A}"/>
              </a:ext>
            </a:extLst>
          </p:cNvPr>
          <p:cNvSpPr>
            <a:spLocks noGrp="1"/>
          </p:cNvSpPr>
          <p:nvPr>
            <p:ph type="pic" sz="quarter" idx="13" hasCustomPrompt="1"/>
          </p:nvPr>
        </p:nvSpPr>
        <p:spPr>
          <a:xfrm>
            <a:off x="16610400" y="2440800"/>
            <a:ext cx="5889600" cy="8460000"/>
          </a:xfrm>
        </p:spPr>
        <p:txBody>
          <a:bodyPr/>
          <a:lstStyle>
            <a:lvl1pPr marL="0" indent="0" algn="ctr">
              <a:buFontTx/>
              <a:buNone/>
              <a:defRPr/>
            </a:lvl1pPr>
          </a:lstStyle>
          <a:p>
            <a:r>
              <a:rPr lang="en-GB" dirty="0"/>
              <a:t>Click to add picture</a:t>
            </a:r>
          </a:p>
        </p:txBody>
      </p:sp>
      <p:sp>
        <p:nvSpPr>
          <p:cNvPr id="2" name="Title 1">
            <a:extLst>
              <a:ext uri="{FF2B5EF4-FFF2-40B4-BE49-F238E27FC236}">
                <a16:creationId xmlns:a16="http://schemas.microsoft.com/office/drawing/2014/main" id="{1D4DBD9C-D474-4A50-BE7A-928A7EE6F8E7}"/>
              </a:ext>
            </a:extLst>
          </p:cNvPr>
          <p:cNvSpPr>
            <a:spLocks noGrp="1"/>
          </p:cNvSpPr>
          <p:nvPr>
            <p:ph type="title"/>
          </p:nvPr>
        </p:nvSpPr>
        <p:spPr>
          <a:xfrm>
            <a:off x="1676400" y="2095200"/>
            <a:ext cx="14479200" cy="2865600"/>
          </a:xfrm>
        </p:spPr>
        <p:txBody>
          <a:bodyPr tIns="0" bIns="0" anchor="b" anchorCtr="0">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5DA687-32D8-49E4-B15B-4C9C90D0DF76}"/>
              </a:ext>
            </a:extLst>
          </p:cNvPr>
          <p:cNvSpPr>
            <a:spLocks noGrp="1"/>
          </p:cNvSpPr>
          <p:nvPr>
            <p:ph sz="half" idx="1"/>
          </p:nvPr>
        </p:nvSpPr>
        <p:spPr>
          <a:xfrm>
            <a:off x="1676400" y="5601600"/>
            <a:ext cx="14479200" cy="61704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B37E2EA-05D4-47E6-80B5-9809CB761104}"/>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21BD4BD-B458-450A-859F-97C0E43152C0}"/>
              </a:ext>
            </a:extLst>
          </p:cNvPr>
          <p:cNvSpPr>
            <a:spLocks noGrp="1"/>
          </p:cNvSpPr>
          <p:nvPr>
            <p:ph type="ftr" sz="quarter" idx="11"/>
          </p:nvPr>
        </p:nvSpPr>
        <p:spPr/>
        <p:txBody>
          <a:bodyPr/>
          <a:lstStyle/>
          <a:p>
            <a:r>
              <a:rPr lang="en-US" noProof="0"/>
              <a:t>Presentation title</a:t>
            </a:r>
            <a:endParaRPr lang="en-US" noProof="0" dirty="0"/>
          </a:p>
        </p:txBody>
      </p:sp>
      <p:sp>
        <p:nvSpPr>
          <p:cNvPr id="7" name="Slide Number Placeholder 6">
            <a:extLst>
              <a:ext uri="{FF2B5EF4-FFF2-40B4-BE49-F238E27FC236}">
                <a16:creationId xmlns:a16="http://schemas.microsoft.com/office/drawing/2014/main" id="{992D11DA-8DB7-42CC-AD74-281D739628FC}"/>
              </a:ext>
            </a:extLst>
          </p:cNvPr>
          <p:cNvSpPr>
            <a:spLocks noGrp="1"/>
          </p:cNvSpPr>
          <p:nvPr>
            <p:ph type="sldNum" sz="quarter" idx="12"/>
          </p:nvPr>
        </p:nvSpPr>
        <p:spPr/>
        <p:txBody>
          <a:bodyPr/>
          <a:lstStyle/>
          <a:p>
            <a:fld id="{8B966F6F-999C-4870-B32D-0653A1828A57}" type="slidenum">
              <a:rPr lang="en-GB" smtClean="0"/>
              <a:t>‹#›</a:t>
            </a:fld>
            <a:endParaRPr lang="en-GB"/>
          </a:p>
        </p:txBody>
      </p:sp>
    </p:spTree>
    <p:extLst>
      <p:ext uri="{BB962C8B-B14F-4D97-AF65-F5344CB8AC3E}">
        <p14:creationId xmlns:p14="http://schemas.microsoft.com/office/powerpoint/2010/main" val="119517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icture on s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29AA31F-7128-4503-A602-BC79AFA8277A}"/>
              </a:ext>
            </a:extLst>
          </p:cNvPr>
          <p:cNvSpPr>
            <a:spLocks noGrp="1"/>
          </p:cNvSpPr>
          <p:nvPr>
            <p:ph type="pic" sz="quarter" idx="13" hasCustomPrompt="1"/>
          </p:nvPr>
        </p:nvSpPr>
        <p:spPr>
          <a:xfrm>
            <a:off x="16610400" y="0"/>
            <a:ext cx="7773600" cy="13716000"/>
          </a:xfrm>
        </p:spPr>
        <p:txBody>
          <a:bodyPr>
            <a:noAutofit/>
          </a:bodyPr>
          <a:lstStyle>
            <a:lvl1pPr marL="0" indent="0" algn="ctr">
              <a:buFontTx/>
              <a:buNone/>
              <a:defRPr/>
            </a:lvl1pPr>
          </a:lstStyle>
          <a:p>
            <a:r>
              <a:rPr lang="en-GB" dirty="0"/>
              <a:t>Click to add picture</a:t>
            </a:r>
          </a:p>
        </p:txBody>
      </p:sp>
      <p:sp>
        <p:nvSpPr>
          <p:cNvPr id="2" name="Title 1">
            <a:extLst>
              <a:ext uri="{FF2B5EF4-FFF2-40B4-BE49-F238E27FC236}">
                <a16:creationId xmlns:a16="http://schemas.microsoft.com/office/drawing/2014/main" id="{1D4DBD9C-D474-4A50-BE7A-928A7EE6F8E7}"/>
              </a:ext>
            </a:extLst>
          </p:cNvPr>
          <p:cNvSpPr>
            <a:spLocks noGrp="1"/>
          </p:cNvSpPr>
          <p:nvPr>
            <p:ph type="title"/>
          </p:nvPr>
        </p:nvSpPr>
        <p:spPr>
          <a:xfrm>
            <a:off x="1676400" y="2095200"/>
            <a:ext cx="14479200" cy="2865600"/>
          </a:xfrm>
        </p:spPr>
        <p:txBody>
          <a:bodyPr tIns="0" bIns="0" anchor="b" anchorCtr="0">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5DA687-32D8-49E4-B15B-4C9C90D0DF76}"/>
              </a:ext>
            </a:extLst>
          </p:cNvPr>
          <p:cNvSpPr>
            <a:spLocks noGrp="1"/>
          </p:cNvSpPr>
          <p:nvPr>
            <p:ph sz="half" idx="1"/>
          </p:nvPr>
        </p:nvSpPr>
        <p:spPr>
          <a:xfrm>
            <a:off x="1676400" y="5601600"/>
            <a:ext cx="14479200" cy="61704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B37E2EA-05D4-47E6-80B5-9809CB761104}"/>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21BD4BD-B458-450A-859F-97C0E43152C0}"/>
              </a:ext>
            </a:extLst>
          </p:cNvPr>
          <p:cNvSpPr>
            <a:spLocks noGrp="1"/>
          </p:cNvSpPr>
          <p:nvPr>
            <p:ph type="ftr" sz="quarter" idx="11"/>
          </p:nvPr>
        </p:nvSpPr>
        <p:spPr/>
        <p:txBody>
          <a:bodyPr/>
          <a:lstStyle/>
          <a:p>
            <a:r>
              <a:rPr lang="en-US" noProof="0"/>
              <a:t>Presentation title</a:t>
            </a:r>
            <a:endParaRPr lang="en-US" noProof="0" dirty="0"/>
          </a:p>
        </p:txBody>
      </p:sp>
      <p:sp>
        <p:nvSpPr>
          <p:cNvPr id="7" name="Slide Number Placeholder 6">
            <a:extLst>
              <a:ext uri="{FF2B5EF4-FFF2-40B4-BE49-F238E27FC236}">
                <a16:creationId xmlns:a16="http://schemas.microsoft.com/office/drawing/2014/main" id="{992D11DA-8DB7-42CC-AD74-281D739628FC}"/>
              </a:ext>
            </a:extLst>
          </p:cNvPr>
          <p:cNvSpPr>
            <a:spLocks noGrp="1"/>
          </p:cNvSpPr>
          <p:nvPr>
            <p:ph type="sldNum" sz="quarter" idx="12"/>
          </p:nvPr>
        </p:nvSpPr>
        <p:spPr/>
        <p:txBody>
          <a:bodyPr/>
          <a:lstStyle/>
          <a:p>
            <a:fld id="{8B966F6F-999C-4870-B32D-0653A1828A57}" type="slidenum">
              <a:rPr lang="en-GB" smtClean="0"/>
              <a:t>‹#›</a:t>
            </a:fld>
            <a:endParaRPr lang="en-GB"/>
          </a:p>
        </p:txBody>
      </p:sp>
    </p:spTree>
    <p:extLst>
      <p:ext uri="{BB962C8B-B14F-4D97-AF65-F5344CB8AC3E}">
        <p14:creationId xmlns:p14="http://schemas.microsoft.com/office/powerpoint/2010/main" val="4156552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Logo Tom">
    <p:spTree>
      <p:nvGrpSpPr>
        <p:cNvPr id="1" name=""/>
        <p:cNvGrpSpPr/>
        <p:nvPr/>
      </p:nvGrpSpPr>
      <p:grpSpPr>
        <a:xfrm>
          <a:off x="0" y="0"/>
          <a:ext cx="0" cy="0"/>
          <a:chOff x="0" y="0"/>
          <a:chExt cx="0" cy="0"/>
        </a:xfrm>
      </p:grpSpPr>
      <p:pic>
        <p:nvPicPr>
          <p:cNvPr id="51" name="scs_logo_rgb.ai" descr="scs_logo_rgb.ai"/>
          <p:cNvPicPr>
            <a:picLocks noChangeAspect="1"/>
          </p:cNvPicPr>
          <p:nvPr/>
        </p:nvPicPr>
        <p:blipFill>
          <a:blip r:embed="rId2"/>
          <a:stretch>
            <a:fillRect/>
          </a:stretch>
        </p:blipFill>
        <p:spPr>
          <a:xfrm>
            <a:off x="407193" y="406400"/>
            <a:ext cx="2730620" cy="1226253"/>
          </a:xfrm>
          <a:prstGeom prst="rect">
            <a:avLst/>
          </a:prstGeom>
          <a:ln w="12700">
            <a:miter lim="400000"/>
          </a:ln>
        </p:spPr>
      </p:pic>
      <p:sp>
        <p:nvSpPr>
          <p:cNvPr id="5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075455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Logo &amp; rubrik">
    <p:spTree>
      <p:nvGrpSpPr>
        <p:cNvPr id="1" name=""/>
        <p:cNvGrpSpPr/>
        <p:nvPr/>
      </p:nvGrpSpPr>
      <p:grpSpPr>
        <a:xfrm>
          <a:off x="0" y="0"/>
          <a:ext cx="0" cy="0"/>
          <a:chOff x="0" y="0"/>
          <a:chExt cx="0" cy="0"/>
        </a:xfrm>
      </p:grpSpPr>
      <p:pic>
        <p:nvPicPr>
          <p:cNvPr id="126" name="scs_logo_rgb.ai" descr="scs_logo_rgb.ai"/>
          <p:cNvPicPr>
            <a:picLocks noChangeAspect="1"/>
          </p:cNvPicPr>
          <p:nvPr/>
        </p:nvPicPr>
        <p:blipFill>
          <a:blip r:embed="rId2"/>
          <a:stretch>
            <a:fillRect/>
          </a:stretch>
        </p:blipFill>
        <p:spPr>
          <a:xfrm>
            <a:off x="407193" y="406400"/>
            <a:ext cx="2730620" cy="1226253"/>
          </a:xfrm>
          <a:prstGeom prst="rect">
            <a:avLst/>
          </a:prstGeom>
          <a:ln w="12700">
            <a:miter lim="400000"/>
          </a:ln>
        </p:spPr>
      </p:pic>
      <p:sp>
        <p:nvSpPr>
          <p:cNvPr id="127" name="Titeltext"/>
          <p:cNvSpPr txBox="1">
            <a:spLocks noGrp="1"/>
          </p:cNvSpPr>
          <p:nvPr>
            <p:ph type="title"/>
          </p:nvPr>
        </p:nvSpPr>
        <p:spPr>
          <a:xfrm>
            <a:off x="407193" y="5949900"/>
            <a:ext cx="4061620" cy="2304003"/>
          </a:xfrm>
          <a:prstGeom prst="rect">
            <a:avLst/>
          </a:prstGeom>
        </p:spPr>
        <p:txBody>
          <a:bodyPr/>
          <a:lstStyle>
            <a:lvl1pPr>
              <a:lnSpc>
                <a:spcPts val="4900"/>
              </a:lnSpc>
              <a:defRPr>
                <a:solidFill>
                  <a:srgbClr val="005293"/>
                </a:solidFill>
              </a:defRPr>
            </a:lvl1pPr>
          </a:lstStyle>
          <a:p>
            <a:r>
              <a:t>Titeltext</a:t>
            </a:r>
          </a:p>
        </p:txBody>
      </p:sp>
      <p:sp>
        <p:nvSpPr>
          <p:cNvPr id="12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911217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Rubrik och innehå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23723603" y="12781260"/>
            <a:ext cx="452047" cy="461665"/>
          </a:xfrm>
        </p:spPr>
        <p:txBody>
          <a:bodyPr/>
          <a:lstStyle/>
          <a:p>
            <a:fld id="{0183C6E6-4335-4428-AB21-BBACF8148F3A}" type="slidenum">
              <a:rPr lang="en-US" smtClean="0"/>
              <a:pPr/>
              <a:t>‹#›</a:t>
            </a:fld>
            <a:endParaRPr lang="en-US" dirty="0"/>
          </a:p>
        </p:txBody>
      </p:sp>
      <p:sp>
        <p:nvSpPr>
          <p:cNvPr id="7" name="Title 6"/>
          <p:cNvSpPr>
            <a:spLocks noGrp="1"/>
          </p:cNvSpPr>
          <p:nvPr>
            <p:ph type="title" hasCustomPrompt="1"/>
          </p:nvPr>
        </p:nvSpPr>
        <p:spPr/>
        <p:txBody>
          <a:bodyPr/>
          <a:lstStyle/>
          <a:p>
            <a:r>
              <a:rPr lang="en-US" dirty="0"/>
              <a:t>Click to add title</a:t>
            </a:r>
          </a:p>
        </p:txBody>
      </p:sp>
      <p:sp>
        <p:nvSpPr>
          <p:cNvPr id="9" name="TextBox 8"/>
          <p:cNvSpPr txBox="1"/>
          <p:nvPr/>
        </p:nvSpPr>
        <p:spPr>
          <a:xfrm>
            <a:off x="0" y="-271795"/>
            <a:ext cx="1473160" cy="246221"/>
          </a:xfrm>
          <a:prstGeom prst="rect">
            <a:avLst/>
          </a:prstGeom>
          <a:noFill/>
        </p:spPr>
        <p:txBody>
          <a:bodyPr wrap="none" lIns="0" tIns="0" rIns="0" bIns="0" rtlCol="0">
            <a:spAutoFit/>
          </a:bodyPr>
          <a:lstStyle/>
          <a:p>
            <a:r>
              <a:rPr lang="en-US" sz="1600" b="1" dirty="0">
                <a:solidFill>
                  <a:schemeClr val="accent1"/>
                </a:solidFill>
              </a:rPr>
              <a:t>Title and Content</a:t>
            </a:r>
          </a:p>
        </p:txBody>
      </p:sp>
      <p:pic>
        <p:nvPicPr>
          <p:cNvPr id="8" name="ScaniaSymbo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783853" y="523938"/>
            <a:ext cx="1191066" cy="1076264"/>
          </a:xfrm>
          <a:prstGeom prst="rect">
            <a:avLst/>
          </a:prstGeom>
        </p:spPr>
      </p:pic>
    </p:spTree>
    <p:extLst>
      <p:ext uri="{BB962C8B-B14F-4D97-AF65-F5344CB8AC3E}">
        <p14:creationId xmlns:p14="http://schemas.microsoft.com/office/powerpoint/2010/main" val="148516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V Grid 32 Tom">
    <p:spTree>
      <p:nvGrpSpPr>
        <p:cNvPr id="1" name=""/>
        <p:cNvGrpSpPr/>
        <p:nvPr/>
      </p:nvGrpSpPr>
      <p:grpSpPr>
        <a:xfrm>
          <a:off x="0" y="0"/>
          <a:ext cx="0" cy="0"/>
          <a:chOff x="0" y="0"/>
          <a:chExt cx="0" cy="0"/>
        </a:xfrm>
      </p:grpSpPr>
      <p:pic>
        <p:nvPicPr>
          <p:cNvPr id="43" name="Bild" descr="Bild"/>
          <p:cNvPicPr>
            <a:picLocks noChangeAspect="1"/>
          </p:cNvPicPr>
          <p:nvPr/>
        </p:nvPicPr>
        <p:blipFill>
          <a:blip r:embed="rId2">
            <a:alphaModFix amt="10207"/>
          </a:blip>
          <a:stretch>
            <a:fillRect/>
          </a:stretch>
        </p:blipFill>
        <p:spPr>
          <a:xfrm>
            <a:off x="0" y="406400"/>
            <a:ext cx="23977601" cy="12903200"/>
          </a:xfrm>
          <a:prstGeom prst="rect">
            <a:avLst/>
          </a:prstGeom>
          <a:ln w="12700">
            <a:miter lim="400000"/>
          </a:ln>
        </p:spPr>
      </p:pic>
      <p:sp>
        <p:nvSpPr>
          <p:cNvPr id="4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Logo Tom">
    <p:spTree>
      <p:nvGrpSpPr>
        <p:cNvPr id="1" name=""/>
        <p:cNvGrpSpPr/>
        <p:nvPr/>
      </p:nvGrpSpPr>
      <p:grpSpPr>
        <a:xfrm>
          <a:off x="0" y="0"/>
          <a:ext cx="0" cy="0"/>
          <a:chOff x="0" y="0"/>
          <a:chExt cx="0" cy="0"/>
        </a:xfrm>
      </p:grpSpPr>
      <p:pic>
        <p:nvPicPr>
          <p:cNvPr id="51" name="scs_logo_rgb.ai" descr="scs_logo_rgb.ai"/>
          <p:cNvPicPr>
            <a:picLocks noChangeAspect="1"/>
          </p:cNvPicPr>
          <p:nvPr/>
        </p:nvPicPr>
        <p:blipFill>
          <a:blip r:embed="rId2"/>
          <a:stretch>
            <a:fillRect/>
          </a:stretch>
        </p:blipFill>
        <p:spPr>
          <a:xfrm>
            <a:off x="407193" y="406400"/>
            <a:ext cx="2730620" cy="1226253"/>
          </a:xfrm>
          <a:prstGeom prst="rect">
            <a:avLst/>
          </a:prstGeom>
          <a:ln w="12700">
            <a:miter lim="400000"/>
          </a:ln>
        </p:spPr>
      </p:pic>
      <p:sp>
        <p:nvSpPr>
          <p:cNvPr id="5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tor rubrik, bild och punktlista">
    <p:spTree>
      <p:nvGrpSpPr>
        <p:cNvPr id="1" name=""/>
        <p:cNvGrpSpPr/>
        <p:nvPr/>
      </p:nvGrpSpPr>
      <p:grpSpPr>
        <a:xfrm>
          <a:off x="0" y="0"/>
          <a:ext cx="0" cy="0"/>
          <a:chOff x="0" y="0"/>
          <a:chExt cx="0" cy="0"/>
        </a:xfrm>
      </p:grpSpPr>
      <p:sp>
        <p:nvSpPr>
          <p:cNvPr id="67" name="Rektangel"/>
          <p:cNvSpPr/>
          <p:nvPr/>
        </p:nvSpPr>
        <p:spPr>
          <a:xfrm>
            <a:off x="4875510" y="407378"/>
            <a:ext cx="19102090" cy="12902260"/>
          </a:xfrm>
          <a:prstGeom prst="rect">
            <a:avLst/>
          </a:prstGeom>
          <a:solidFill>
            <a:srgbClr val="FECB00"/>
          </a:solidFill>
          <a:ln w="12700">
            <a:miter lim="400000"/>
          </a:ln>
        </p:spPr>
        <p:txBody>
          <a:bodyPr lIns="91437" tIns="91437" rIns="91437" bIns="91437"/>
          <a:lstStyle/>
          <a:p>
            <a:pPr algn="r">
              <a:lnSpc>
                <a:spcPts val="2800"/>
              </a:lnSpc>
              <a:spcBef>
                <a:spcPts val="0"/>
              </a:spcBef>
              <a:defRPr sz="4800" b="0">
                <a:solidFill>
                  <a:srgbClr val="000000"/>
                </a:solidFill>
                <a:latin typeface="+mj-lt"/>
                <a:ea typeface="+mj-ea"/>
                <a:cs typeface="+mj-cs"/>
                <a:sym typeface="Times New Roman"/>
              </a:defRPr>
            </a:pPr>
            <a:endParaRPr/>
          </a:p>
        </p:txBody>
      </p:sp>
      <p:pic>
        <p:nvPicPr>
          <p:cNvPr id="68" name="scs_logo_rgb.ai" descr="scs_logo_rgb.ai"/>
          <p:cNvPicPr>
            <a:picLocks noChangeAspect="1"/>
          </p:cNvPicPr>
          <p:nvPr/>
        </p:nvPicPr>
        <p:blipFill>
          <a:blip r:embed="rId2"/>
          <a:stretch>
            <a:fillRect/>
          </a:stretch>
        </p:blipFill>
        <p:spPr>
          <a:xfrm>
            <a:off x="407193" y="406400"/>
            <a:ext cx="2730620" cy="1226253"/>
          </a:xfrm>
          <a:prstGeom prst="rect">
            <a:avLst/>
          </a:prstGeom>
          <a:ln w="12700">
            <a:miter lim="400000"/>
          </a:ln>
        </p:spPr>
      </p:pic>
      <p:sp>
        <p:nvSpPr>
          <p:cNvPr id="69" name="Objekt"/>
          <p:cNvSpPr txBox="1">
            <a:spLocks noGrp="1"/>
          </p:cNvSpPr>
          <p:nvPr>
            <p:ph idx="3"/>
          </p:nvPr>
        </p:nvSpPr>
        <p:spPr>
          <a:xfrm>
            <a:off x="4876800" y="407378"/>
            <a:ext cx="19100800" cy="12916397"/>
          </a:xfrm>
          <a:prstGeom prst="rect">
            <a:avLst/>
          </a:prstGeom>
        </p:spPr>
        <p:txBody>
          <a:bodyPr/>
          <a:lstStyle/>
          <a:p>
            <a:pPr>
              <a:defRPr>
                <a:latin typeface="Arial"/>
                <a:ea typeface="Arial"/>
                <a:cs typeface="Arial"/>
                <a:sym typeface="Arial"/>
              </a:defRPr>
            </a:pPr>
            <a:endParaRPr/>
          </a:p>
        </p:txBody>
      </p:sp>
      <p:sp>
        <p:nvSpPr>
          <p:cNvPr id="70" name="Rektangel"/>
          <p:cNvSpPr/>
          <p:nvPr/>
        </p:nvSpPr>
        <p:spPr>
          <a:xfrm>
            <a:off x="5288494" y="2444750"/>
            <a:ext cx="7710667" cy="10477601"/>
          </a:xfrm>
          <a:prstGeom prst="rect">
            <a:avLst/>
          </a:prstGeom>
          <a:solidFill>
            <a:srgbClr val="005293"/>
          </a:solidFill>
          <a:ln w="12700">
            <a:miter lim="400000"/>
          </a:ln>
        </p:spPr>
        <p:txBody>
          <a:bodyPr lIns="91437" tIns="91437" rIns="91437" bIns="91437"/>
          <a:lstStyle/>
          <a:p>
            <a:pPr algn="r">
              <a:lnSpc>
                <a:spcPts val="2800"/>
              </a:lnSpc>
              <a:spcBef>
                <a:spcPts val="0"/>
              </a:spcBef>
              <a:defRPr sz="4800" b="0">
                <a:solidFill>
                  <a:srgbClr val="000000"/>
                </a:solidFill>
                <a:latin typeface="+mj-lt"/>
                <a:ea typeface="+mj-ea"/>
                <a:cs typeface="+mj-cs"/>
                <a:sym typeface="Times New Roman"/>
              </a:defRPr>
            </a:pPr>
            <a:endParaRPr/>
          </a:p>
        </p:txBody>
      </p:sp>
      <p:sp>
        <p:nvSpPr>
          <p:cNvPr id="71" name="Brödtext nivå ett…"/>
          <p:cNvSpPr txBox="1">
            <a:spLocks noGrp="1"/>
          </p:cNvSpPr>
          <p:nvPr>
            <p:ph type="body" sz="quarter" idx="1"/>
          </p:nvPr>
        </p:nvSpPr>
        <p:spPr>
          <a:xfrm>
            <a:off x="5499302" y="2822761"/>
            <a:ext cx="7099259" cy="8879912"/>
          </a:xfrm>
          <a:prstGeom prst="rect">
            <a:avLst/>
          </a:prstGeom>
          <a:noFill/>
        </p:spPr>
        <p:txBody>
          <a:bodyPr/>
          <a:lstStyle>
            <a:lvl1pPr marL="365760" indent="-365760">
              <a:defRPr sz="3000">
                <a:solidFill>
                  <a:srgbClr val="FECB00"/>
                </a:solidFill>
              </a:defRPr>
            </a:lvl1pPr>
            <a:lvl2pPr marL="751147" indent="-406660">
              <a:defRPr sz="3000">
                <a:solidFill>
                  <a:srgbClr val="FECB00"/>
                </a:solidFill>
              </a:defRPr>
            </a:lvl2pPr>
            <a:lvl3pPr marL="1028029" indent="-327941">
              <a:defRPr sz="3000">
                <a:solidFill>
                  <a:srgbClr val="FECB00"/>
                </a:solidFill>
              </a:defRPr>
            </a:lvl3pPr>
            <a:lvl4pPr marL="1303559" indent="-338359">
              <a:defRPr sz="3000">
                <a:solidFill>
                  <a:srgbClr val="FECB00"/>
                </a:solidFill>
              </a:defRPr>
            </a:lvl4pPr>
            <a:lvl5pPr marL="2511550" indent="-682750">
              <a:defRPr sz="3000">
                <a:solidFill>
                  <a:srgbClr val="FECB00"/>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72" name="Titeltext"/>
          <p:cNvSpPr txBox="1">
            <a:spLocks noGrp="1"/>
          </p:cNvSpPr>
          <p:nvPr>
            <p:ph type="title"/>
          </p:nvPr>
        </p:nvSpPr>
        <p:spPr>
          <a:xfrm>
            <a:off x="5288495" y="806400"/>
            <a:ext cx="18649676" cy="1652505"/>
          </a:xfrm>
          <a:prstGeom prst="rect">
            <a:avLst/>
          </a:prstGeom>
        </p:spPr>
        <p:txBody>
          <a:bodyPr/>
          <a:lstStyle>
            <a:lvl1pPr>
              <a:lnSpc>
                <a:spcPts val="9200"/>
              </a:lnSpc>
              <a:defRPr sz="8000">
                <a:solidFill>
                  <a:srgbClr val="005293"/>
                </a:solidFill>
              </a:defRPr>
            </a:lvl1pPr>
          </a:lstStyle>
          <a:p>
            <a:r>
              <a:t>Titeltext</a:t>
            </a:r>
          </a:p>
        </p:txBody>
      </p:sp>
      <p:sp>
        <p:nvSpPr>
          <p:cNvPr id="7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Rubrik och bild">
    <p:spTree>
      <p:nvGrpSpPr>
        <p:cNvPr id="1" name=""/>
        <p:cNvGrpSpPr/>
        <p:nvPr/>
      </p:nvGrpSpPr>
      <p:grpSpPr>
        <a:xfrm>
          <a:off x="0" y="0"/>
          <a:ext cx="0" cy="0"/>
          <a:chOff x="0" y="0"/>
          <a:chExt cx="0" cy="0"/>
        </a:xfrm>
      </p:grpSpPr>
      <p:sp>
        <p:nvSpPr>
          <p:cNvPr id="80" name="Rektangel"/>
          <p:cNvSpPr/>
          <p:nvPr/>
        </p:nvSpPr>
        <p:spPr>
          <a:xfrm>
            <a:off x="4875510" y="407378"/>
            <a:ext cx="19102090" cy="12902260"/>
          </a:xfrm>
          <a:prstGeom prst="rect">
            <a:avLst/>
          </a:prstGeom>
          <a:solidFill>
            <a:srgbClr val="FECB00"/>
          </a:solidFill>
          <a:ln w="12700">
            <a:miter lim="400000"/>
          </a:ln>
        </p:spPr>
        <p:txBody>
          <a:bodyPr lIns="91437" tIns="91437" rIns="91437" bIns="91437"/>
          <a:lstStyle/>
          <a:p>
            <a:pPr algn="r">
              <a:lnSpc>
                <a:spcPts val="2800"/>
              </a:lnSpc>
              <a:spcBef>
                <a:spcPts val="0"/>
              </a:spcBef>
              <a:defRPr sz="4800" b="0">
                <a:solidFill>
                  <a:srgbClr val="000000"/>
                </a:solidFill>
                <a:latin typeface="+mj-lt"/>
                <a:ea typeface="+mj-ea"/>
                <a:cs typeface="+mj-cs"/>
                <a:sym typeface="Times New Roman"/>
              </a:defRPr>
            </a:pPr>
            <a:endParaRPr/>
          </a:p>
        </p:txBody>
      </p:sp>
      <p:pic>
        <p:nvPicPr>
          <p:cNvPr id="81" name="scs_logo_rgb.ai" descr="scs_logo_rgb.ai"/>
          <p:cNvPicPr>
            <a:picLocks noChangeAspect="1"/>
          </p:cNvPicPr>
          <p:nvPr/>
        </p:nvPicPr>
        <p:blipFill>
          <a:blip r:embed="rId2"/>
          <a:stretch>
            <a:fillRect/>
          </a:stretch>
        </p:blipFill>
        <p:spPr>
          <a:xfrm>
            <a:off x="407193" y="406400"/>
            <a:ext cx="2730620" cy="1226253"/>
          </a:xfrm>
          <a:prstGeom prst="rect">
            <a:avLst/>
          </a:prstGeom>
          <a:ln w="12700">
            <a:miter lim="400000"/>
          </a:ln>
        </p:spPr>
      </p:pic>
      <p:sp>
        <p:nvSpPr>
          <p:cNvPr id="82" name="Objekt"/>
          <p:cNvSpPr txBox="1">
            <a:spLocks noGrp="1"/>
          </p:cNvSpPr>
          <p:nvPr>
            <p:ph idx="3"/>
          </p:nvPr>
        </p:nvSpPr>
        <p:spPr>
          <a:xfrm>
            <a:off x="4876800" y="407378"/>
            <a:ext cx="19100800" cy="12916397"/>
          </a:xfrm>
          <a:prstGeom prst="rect">
            <a:avLst/>
          </a:prstGeom>
        </p:spPr>
        <p:txBody>
          <a:bodyPr/>
          <a:lstStyle/>
          <a:p>
            <a:pPr>
              <a:defRPr>
                <a:latin typeface="Arial"/>
                <a:ea typeface="Arial"/>
                <a:cs typeface="Arial"/>
                <a:sym typeface="Arial"/>
              </a:defRPr>
            </a:pPr>
            <a:endParaRPr/>
          </a:p>
        </p:txBody>
      </p:sp>
      <p:sp>
        <p:nvSpPr>
          <p:cNvPr id="83" name="Titeltext"/>
          <p:cNvSpPr txBox="1">
            <a:spLocks noGrp="1"/>
          </p:cNvSpPr>
          <p:nvPr>
            <p:ph type="title"/>
          </p:nvPr>
        </p:nvSpPr>
        <p:spPr>
          <a:xfrm>
            <a:off x="407193" y="5949900"/>
            <a:ext cx="4061620" cy="1652505"/>
          </a:xfrm>
          <a:prstGeom prst="rect">
            <a:avLst/>
          </a:prstGeom>
        </p:spPr>
        <p:txBody>
          <a:bodyPr/>
          <a:lstStyle>
            <a:lvl1pPr>
              <a:lnSpc>
                <a:spcPts val="4900"/>
              </a:lnSpc>
              <a:defRPr>
                <a:solidFill>
                  <a:srgbClr val="005293"/>
                </a:solidFill>
              </a:defRPr>
            </a:lvl1pPr>
          </a:lstStyle>
          <a:p>
            <a:r>
              <a:t>Titeltext</a:t>
            </a:r>
          </a:p>
        </p:txBody>
      </p:sp>
      <p:sp>
        <p:nvSpPr>
          <p:cNvPr id="8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vå innehållsdelar">
    <p:spTree>
      <p:nvGrpSpPr>
        <p:cNvPr id="1" name=""/>
        <p:cNvGrpSpPr/>
        <p:nvPr/>
      </p:nvGrpSpPr>
      <p:grpSpPr>
        <a:xfrm>
          <a:off x="0" y="0"/>
          <a:ext cx="0" cy="0"/>
          <a:chOff x="0" y="0"/>
          <a:chExt cx="0" cy="0"/>
        </a:xfrm>
      </p:grpSpPr>
      <p:sp>
        <p:nvSpPr>
          <p:cNvPr id="91" name="Rektangel"/>
          <p:cNvSpPr/>
          <p:nvPr/>
        </p:nvSpPr>
        <p:spPr>
          <a:xfrm>
            <a:off x="4875510" y="406400"/>
            <a:ext cx="19102090" cy="12903200"/>
          </a:xfrm>
          <a:prstGeom prst="rect">
            <a:avLst/>
          </a:prstGeom>
          <a:solidFill>
            <a:srgbClr val="D5D6D2"/>
          </a:solidFill>
          <a:ln w="12700">
            <a:miter lim="400000"/>
          </a:ln>
        </p:spPr>
        <p:txBody>
          <a:bodyPr lIns="91437" tIns="91437" rIns="91437" bIns="91437"/>
          <a:lstStyle/>
          <a:p>
            <a:pPr algn="r">
              <a:lnSpc>
                <a:spcPts val="2800"/>
              </a:lnSpc>
              <a:spcBef>
                <a:spcPts val="0"/>
              </a:spcBef>
              <a:defRPr sz="4800" b="0">
                <a:solidFill>
                  <a:srgbClr val="000000"/>
                </a:solidFill>
                <a:latin typeface="+mj-lt"/>
                <a:ea typeface="+mj-ea"/>
                <a:cs typeface="+mj-cs"/>
                <a:sym typeface="Times New Roman"/>
              </a:defRPr>
            </a:pPr>
            <a:endParaRPr/>
          </a:p>
        </p:txBody>
      </p:sp>
      <p:pic>
        <p:nvPicPr>
          <p:cNvPr id="92" name="Bild" descr="Bild"/>
          <p:cNvPicPr>
            <a:picLocks noChangeAspect="1"/>
          </p:cNvPicPr>
          <p:nvPr/>
        </p:nvPicPr>
        <p:blipFill>
          <a:blip r:embed="rId2">
            <a:alphaModFix amt="10207"/>
          </a:blip>
          <a:stretch>
            <a:fillRect/>
          </a:stretch>
        </p:blipFill>
        <p:spPr>
          <a:xfrm>
            <a:off x="0" y="406400"/>
            <a:ext cx="23977601" cy="12903200"/>
          </a:xfrm>
          <a:prstGeom prst="rect">
            <a:avLst/>
          </a:prstGeom>
          <a:ln w="12700">
            <a:miter lim="400000"/>
          </a:ln>
        </p:spPr>
      </p:pic>
      <p:pic>
        <p:nvPicPr>
          <p:cNvPr id="93" name="scs_logo_rgb.ai" descr="scs_logo_rgb.ai"/>
          <p:cNvPicPr>
            <a:picLocks noChangeAspect="1"/>
          </p:cNvPicPr>
          <p:nvPr/>
        </p:nvPicPr>
        <p:blipFill>
          <a:blip r:embed="rId3"/>
          <a:stretch>
            <a:fillRect/>
          </a:stretch>
        </p:blipFill>
        <p:spPr>
          <a:xfrm>
            <a:off x="407193" y="406400"/>
            <a:ext cx="2730620" cy="1226253"/>
          </a:xfrm>
          <a:prstGeom prst="rect">
            <a:avLst/>
          </a:prstGeom>
          <a:ln w="12700">
            <a:miter lim="400000"/>
          </a:ln>
        </p:spPr>
      </p:pic>
      <p:sp>
        <p:nvSpPr>
          <p:cNvPr id="94" name="Titeltext"/>
          <p:cNvSpPr txBox="1"/>
          <p:nvPr/>
        </p:nvSpPr>
        <p:spPr>
          <a:xfrm>
            <a:off x="407193" y="5631748"/>
            <a:ext cx="4061620" cy="1226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nSpc>
                <a:spcPts val="4900"/>
              </a:lnSpc>
              <a:spcBef>
                <a:spcPts val="0"/>
              </a:spcBef>
              <a:defRPr sz="4000" cap="all"/>
            </a:lvl1pPr>
          </a:lstStyle>
          <a:p>
            <a:r>
              <a:t>Titeltext</a:t>
            </a:r>
          </a:p>
        </p:txBody>
      </p:sp>
      <p:sp>
        <p:nvSpPr>
          <p:cNvPr id="95" name="Brödtext nivå ett…"/>
          <p:cNvSpPr txBox="1"/>
          <p:nvPr/>
        </p:nvSpPr>
        <p:spPr>
          <a:xfrm>
            <a:off x="407193" y="7196038"/>
            <a:ext cx="4061620" cy="359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457200">
              <a:defRPr sz="1800" b="0">
                <a:solidFill>
                  <a:srgbClr val="535353"/>
                </a:solidFill>
              </a:defRPr>
            </a:lvl1pPr>
            <a:lvl2pPr marL="787400" indent="-533400" defTabSz="457200">
              <a:buSzPct val="120000"/>
              <a:buChar char="–"/>
              <a:defRPr sz="1800" b="0">
                <a:solidFill>
                  <a:srgbClr val="535353"/>
                </a:solidFill>
              </a:defRPr>
            </a:lvl2pPr>
            <a:lvl3pPr marL="977900" indent="-419100" defTabSz="457200">
              <a:buSzPct val="100000"/>
              <a:buChar char="-"/>
              <a:defRPr sz="1800" b="0">
                <a:solidFill>
                  <a:srgbClr val="535353"/>
                </a:solidFill>
              </a:defRPr>
            </a:lvl3pPr>
            <a:lvl4pPr marL="1193800" indent="-406400" defTabSz="457200">
              <a:buSzPct val="100000"/>
              <a:buChar char="-"/>
              <a:defRPr sz="1800" b="0">
                <a:solidFill>
                  <a:srgbClr val="535353"/>
                </a:solidFill>
              </a:defRPr>
            </a:lvl4pPr>
            <a:lvl5pPr marL="1612900" indent="-546100" defTabSz="228600">
              <a:buSzPct val="100000"/>
              <a:buChar char="»"/>
              <a:defRPr sz="1800" b="0">
                <a:solidFill>
                  <a:srgbClr val="535353"/>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96" name="Rektangel"/>
          <p:cNvSpPr/>
          <p:nvPr/>
        </p:nvSpPr>
        <p:spPr>
          <a:xfrm>
            <a:off x="15865845" y="6244873"/>
            <a:ext cx="7718893" cy="6677478"/>
          </a:xfrm>
          <a:prstGeom prst="rect">
            <a:avLst/>
          </a:prstGeom>
          <a:solidFill>
            <a:srgbClr val="FECB00"/>
          </a:solidFill>
          <a:ln w="12700">
            <a:miter lim="400000"/>
          </a:ln>
        </p:spPr>
        <p:txBody>
          <a:bodyPr lIns="91437" tIns="91437" rIns="91437" bIns="91437"/>
          <a:lstStyle/>
          <a:p>
            <a:pPr algn="r">
              <a:lnSpc>
                <a:spcPts val="2800"/>
              </a:lnSpc>
              <a:spcBef>
                <a:spcPts val="0"/>
              </a:spcBef>
              <a:defRPr sz="4800" b="0">
                <a:solidFill>
                  <a:srgbClr val="000000"/>
                </a:solidFill>
                <a:latin typeface="+mj-lt"/>
                <a:ea typeface="+mj-ea"/>
                <a:cs typeface="+mj-cs"/>
                <a:sym typeface="Times New Roman"/>
              </a:defRPr>
            </a:pPr>
            <a:endParaRPr/>
          </a:p>
        </p:txBody>
      </p:sp>
      <p:sp>
        <p:nvSpPr>
          <p:cNvPr id="97" name="Brödtext nivå ett…"/>
          <p:cNvSpPr txBox="1"/>
          <p:nvPr/>
        </p:nvSpPr>
        <p:spPr>
          <a:xfrm>
            <a:off x="16266445" y="7984299"/>
            <a:ext cx="6917693" cy="4121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spcBef>
                <a:spcPts val="2600"/>
              </a:spcBef>
              <a:defRPr sz="3000" b="0"/>
            </a:lvl1pPr>
            <a:lvl2pPr marL="1106974" indent="-762487">
              <a:spcBef>
                <a:spcPts val="2600"/>
              </a:spcBef>
              <a:buSzPct val="100000"/>
              <a:buChar char="–"/>
              <a:defRPr sz="3000" b="0"/>
            </a:lvl2pPr>
            <a:lvl3pPr marL="1314978" indent="-614890">
              <a:spcBef>
                <a:spcPts val="2600"/>
              </a:spcBef>
              <a:buSzPct val="100000"/>
              <a:buChar char="•"/>
              <a:defRPr sz="3000" b="0"/>
            </a:lvl3pPr>
            <a:lvl4pPr marL="1599624" indent="-634424">
              <a:spcBef>
                <a:spcPts val="2600"/>
              </a:spcBef>
              <a:buSzPct val="100000"/>
              <a:buChar char="-"/>
              <a:defRPr sz="3000" b="0"/>
            </a:lvl4pPr>
            <a:lvl5pPr marL="3108957" indent="-1280157">
              <a:spcBef>
                <a:spcPts val="2600"/>
              </a:spcBef>
              <a:buSzPct val="100000"/>
              <a:buChar char="»"/>
              <a:defRPr sz="3000" b="0"/>
            </a:lvl5pPr>
          </a:lstStyle>
          <a:p>
            <a:r>
              <a:t>Brödtext nivå ett</a:t>
            </a:r>
          </a:p>
          <a:p>
            <a:pPr lvl="1"/>
            <a:r>
              <a:t>Brödtext nivå två</a:t>
            </a:r>
          </a:p>
          <a:p>
            <a:pPr lvl="2"/>
            <a:r>
              <a:t>Brödtext nivå tre</a:t>
            </a:r>
          </a:p>
          <a:p>
            <a:pPr lvl="3"/>
            <a:r>
              <a:t>Brödtext nivå fyra</a:t>
            </a:r>
          </a:p>
          <a:p>
            <a:pPr lvl="4"/>
            <a:r>
              <a:t>Brödtext nivå fem</a:t>
            </a:r>
          </a:p>
        </p:txBody>
      </p:sp>
      <p:sp>
        <p:nvSpPr>
          <p:cNvPr id="98" name="Titeltext"/>
          <p:cNvSpPr txBox="1"/>
          <p:nvPr/>
        </p:nvSpPr>
        <p:spPr>
          <a:xfrm>
            <a:off x="16266445" y="6244874"/>
            <a:ext cx="6917693" cy="1100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ts val="4900"/>
              </a:lnSpc>
              <a:spcBef>
                <a:spcPts val="0"/>
              </a:spcBef>
              <a:defRPr sz="4000" cap="all"/>
            </a:lvl1pPr>
          </a:lstStyle>
          <a:p>
            <a:r>
              <a:t>Titeltext</a:t>
            </a:r>
          </a:p>
        </p:txBody>
      </p:sp>
      <p:sp>
        <p:nvSpPr>
          <p:cNvPr id="99" name="Rektangel"/>
          <p:cNvSpPr/>
          <p:nvPr/>
        </p:nvSpPr>
        <p:spPr>
          <a:xfrm>
            <a:off x="5284092" y="816768"/>
            <a:ext cx="10167073" cy="12105583"/>
          </a:xfrm>
          <a:prstGeom prst="rect">
            <a:avLst/>
          </a:prstGeom>
          <a:solidFill>
            <a:srgbClr val="005293"/>
          </a:solidFill>
          <a:ln w="12700">
            <a:miter lim="400000"/>
          </a:ln>
        </p:spPr>
        <p:txBody>
          <a:bodyPr lIns="91437" tIns="91437" rIns="91437" bIns="91437"/>
          <a:lstStyle/>
          <a:p>
            <a:pPr algn="r">
              <a:lnSpc>
                <a:spcPts val="2800"/>
              </a:lnSpc>
              <a:spcBef>
                <a:spcPts val="0"/>
              </a:spcBef>
              <a:defRPr sz="4800" b="0">
                <a:solidFill>
                  <a:srgbClr val="000000"/>
                </a:solidFill>
                <a:latin typeface="+mj-lt"/>
                <a:ea typeface="+mj-ea"/>
                <a:cs typeface="+mj-cs"/>
                <a:sym typeface="Times New Roman"/>
              </a:defRPr>
            </a:pPr>
            <a:endParaRPr/>
          </a:p>
        </p:txBody>
      </p:sp>
      <p:sp>
        <p:nvSpPr>
          <p:cNvPr id="100" name="Rektangel"/>
          <p:cNvSpPr/>
          <p:nvPr/>
        </p:nvSpPr>
        <p:spPr>
          <a:xfrm>
            <a:off x="15851909" y="816768"/>
            <a:ext cx="7718894" cy="4977559"/>
          </a:xfrm>
          <a:prstGeom prst="rect">
            <a:avLst/>
          </a:prstGeom>
          <a:solidFill>
            <a:srgbClr val="149497"/>
          </a:solidFill>
          <a:ln w="12700">
            <a:miter lim="400000"/>
          </a:ln>
        </p:spPr>
        <p:txBody>
          <a:bodyPr lIns="91437" tIns="91437" rIns="91437" bIns="91437"/>
          <a:lstStyle/>
          <a:p>
            <a:pPr algn="r">
              <a:lnSpc>
                <a:spcPts val="2800"/>
              </a:lnSpc>
              <a:spcBef>
                <a:spcPts val="0"/>
              </a:spcBef>
              <a:defRPr sz="4800" b="0">
                <a:solidFill>
                  <a:srgbClr val="000000"/>
                </a:solidFill>
                <a:latin typeface="+mj-lt"/>
                <a:ea typeface="+mj-ea"/>
                <a:cs typeface="+mj-cs"/>
                <a:sym typeface="Times New Roman"/>
              </a:defRPr>
            </a:pPr>
            <a:endParaRPr/>
          </a:p>
        </p:txBody>
      </p:sp>
      <p:sp>
        <p:nvSpPr>
          <p:cNvPr id="10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ABE24-2333-40F8-910A-25F00336A08A}"/>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0F2B843A-C215-49D1-99AF-9EB6832B77E5}"/>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a:p>
        </p:txBody>
      </p:sp>
    </p:spTree>
    <p:extLst>
      <p:ext uri="{BB962C8B-B14F-4D97-AF65-F5344CB8AC3E}">
        <p14:creationId xmlns:p14="http://schemas.microsoft.com/office/powerpoint/2010/main" val="2720090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606A7-C097-4621-9748-13E03079722A}"/>
              </a:ext>
            </a:extLst>
          </p:cNvPr>
          <p:cNvSpPr>
            <a:spLocks noGrp="1"/>
          </p:cNvSpPr>
          <p:nvPr>
            <p:ph type="title"/>
          </p:nvPr>
        </p:nvSpPr>
        <p:spPr>
          <a:xfrm>
            <a:off x="1676400" y="730250"/>
            <a:ext cx="14479200" cy="2354400"/>
          </a:xfrm>
        </p:spPr>
        <p:txBody>
          <a:bodyPr tIns="0" bIns="0" anchor="b" anchorCtr="0">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252044-4B72-4FE9-B124-5791C978E6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3FA50-967D-417D-B0DB-6D25622E2C10}"/>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CC8624DD-9A2B-4DF6-96B8-F548E2E82A3E}"/>
              </a:ext>
            </a:extLst>
          </p:cNvPr>
          <p:cNvSpPr>
            <a:spLocks noGrp="1"/>
          </p:cNvSpPr>
          <p:nvPr>
            <p:ph type="ftr" sz="quarter" idx="11"/>
          </p:nvPr>
        </p:nvSpPr>
        <p:spPr/>
        <p:txBody>
          <a:bodyPr/>
          <a:lstStyle/>
          <a:p>
            <a:r>
              <a:rPr lang="en-US" noProof="0"/>
              <a:t>Presentation title</a:t>
            </a:r>
            <a:endParaRPr lang="en-US" noProof="0" dirty="0"/>
          </a:p>
        </p:txBody>
      </p:sp>
      <p:sp>
        <p:nvSpPr>
          <p:cNvPr id="6" name="Slide Number Placeholder 5">
            <a:extLst>
              <a:ext uri="{FF2B5EF4-FFF2-40B4-BE49-F238E27FC236}">
                <a16:creationId xmlns:a16="http://schemas.microsoft.com/office/drawing/2014/main" id="{7D2B5C32-255D-4EE9-B3B2-C706ECD02313}"/>
              </a:ext>
            </a:extLst>
          </p:cNvPr>
          <p:cNvSpPr>
            <a:spLocks noGrp="1"/>
          </p:cNvSpPr>
          <p:nvPr>
            <p:ph type="sldNum" sz="quarter" idx="12"/>
          </p:nvPr>
        </p:nvSpPr>
        <p:spPr/>
        <p:txBody>
          <a:bodyPr/>
          <a:lstStyle/>
          <a:p>
            <a:fld id="{8B966F6F-999C-4870-B32D-0653A1828A57}" type="slidenum">
              <a:rPr lang="en-GB" smtClean="0"/>
              <a:t>‹#›</a:t>
            </a:fld>
            <a:endParaRPr lang="en-GB"/>
          </a:p>
        </p:txBody>
      </p:sp>
    </p:spTree>
    <p:extLst>
      <p:ext uri="{BB962C8B-B14F-4D97-AF65-F5344CB8AC3E}">
        <p14:creationId xmlns:p14="http://schemas.microsoft.com/office/powerpoint/2010/main" val="1777048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image" Target="../media/image3.png"/><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Rectangle 11"/>
          <p:cNvGrpSpPr/>
          <p:nvPr/>
        </p:nvGrpSpPr>
        <p:grpSpPr>
          <a:xfrm>
            <a:off x="407193" y="127072"/>
            <a:ext cx="25851987" cy="13183570"/>
            <a:chOff x="32025" y="561"/>
            <a:chExt cx="25851985" cy="13183568"/>
          </a:xfrm>
        </p:grpSpPr>
        <p:sp>
          <p:nvSpPr>
            <p:cNvPr id="2" name="Rektangel"/>
            <p:cNvSpPr/>
            <p:nvPr/>
          </p:nvSpPr>
          <p:spPr>
            <a:xfrm>
              <a:off x="32025" y="1886585"/>
              <a:ext cx="23598573" cy="11297546"/>
            </a:xfrm>
            <a:prstGeom prst="rect">
              <a:avLst/>
            </a:prstGeom>
            <a:solidFill>
              <a:srgbClr val="005293"/>
            </a:solidFill>
            <a:ln w="12700" cap="flat">
              <a:noFill/>
              <a:miter lim="400000"/>
            </a:ln>
            <a:effectLst/>
          </p:spPr>
          <p:txBody>
            <a:bodyPr wrap="square" lIns="91437" tIns="91437" rIns="91437" bIns="91437" numCol="1" anchor="t">
              <a:noAutofit/>
            </a:bodyPr>
            <a:lstStyle/>
            <a:p>
              <a:pPr algn="r">
                <a:lnSpc>
                  <a:spcPts val="2800"/>
                </a:lnSpc>
                <a:spcBef>
                  <a:spcPts val="0"/>
                </a:spcBef>
                <a:defRPr sz="4800" b="0">
                  <a:solidFill>
                    <a:srgbClr val="000000"/>
                  </a:solidFill>
                  <a:latin typeface="+mj-lt"/>
                  <a:ea typeface="+mj-ea"/>
                  <a:cs typeface="+mj-cs"/>
                  <a:sym typeface="Times New Roman"/>
                </a:defRPr>
              </a:pPr>
              <a:endParaRPr/>
            </a:p>
          </p:txBody>
        </p:sp>
        <p:sp>
          <p:nvSpPr>
            <p:cNvPr id="3" name="Text"/>
            <p:cNvSpPr txBox="1"/>
            <p:nvPr/>
          </p:nvSpPr>
          <p:spPr>
            <a:xfrm>
              <a:off x="24996886" y="561"/>
              <a:ext cx="887125" cy="148245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noAutofit/>
            </a:bodyPr>
            <a:lstStyle>
              <a:lvl1pPr algn="r">
                <a:lnSpc>
                  <a:spcPts val="2800"/>
                </a:lnSpc>
                <a:defRPr sz="2000">
                  <a:latin typeface="Arial"/>
                  <a:ea typeface="Arial"/>
                  <a:cs typeface="Arial"/>
                  <a:sym typeface="Arial"/>
                </a:defRPr>
              </a:lvl1pPr>
            </a:lstStyle>
            <a:p>
              <a:r>
                <a:t> </a:t>
              </a:r>
            </a:p>
          </p:txBody>
        </p:sp>
      </p:grpSp>
      <p:pic>
        <p:nvPicPr>
          <p:cNvPr id="5" name="scs_logo_rgb.ai" descr="scs_logo_rgb.ai"/>
          <p:cNvPicPr>
            <a:picLocks noChangeAspect="1"/>
          </p:cNvPicPr>
          <p:nvPr/>
        </p:nvPicPr>
        <p:blipFill>
          <a:blip r:embed="rId9"/>
          <a:stretch>
            <a:fillRect/>
          </a:stretch>
        </p:blipFill>
        <p:spPr>
          <a:xfrm>
            <a:off x="407193" y="406400"/>
            <a:ext cx="2730620" cy="1226253"/>
          </a:xfrm>
          <a:prstGeom prst="rect">
            <a:avLst/>
          </a:prstGeom>
          <a:ln w="12700">
            <a:miter lim="400000"/>
          </a:ln>
        </p:spPr>
      </p:pic>
      <p:sp>
        <p:nvSpPr>
          <p:cNvPr id="6" name="Titeltext"/>
          <p:cNvSpPr txBox="1">
            <a:spLocks noGrp="1"/>
          </p:cNvSpPr>
          <p:nvPr>
            <p:ph type="title"/>
          </p:nvPr>
        </p:nvSpPr>
        <p:spPr>
          <a:xfrm>
            <a:off x="817765" y="2374388"/>
            <a:ext cx="22748470" cy="2304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Titeltext</a:t>
            </a:r>
          </a:p>
        </p:txBody>
      </p:sp>
      <p:sp>
        <p:nvSpPr>
          <p:cNvPr id="7" name="Brödtext nivå ett…"/>
          <p:cNvSpPr txBox="1">
            <a:spLocks noGrp="1"/>
          </p:cNvSpPr>
          <p:nvPr>
            <p:ph type="body" idx="1"/>
          </p:nvPr>
        </p:nvSpPr>
        <p:spPr>
          <a:xfrm>
            <a:off x="455255" y="4188471"/>
            <a:ext cx="11382605" cy="9068546"/>
          </a:xfrm>
          <a:prstGeom prst="rect">
            <a:avLst/>
          </a:prstGeom>
          <a:solidFill>
            <a:schemeClr val="accent1">
              <a:alpha val="20000"/>
            </a:schemeClr>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998" tIns="215998" rIns="215998" bIns="215998">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8" name="Diabildsnummer"/>
          <p:cNvSpPr txBox="1">
            <a:spLocks noGrp="1"/>
          </p:cNvSpPr>
          <p:nvPr>
            <p:ph type="sldNum" sz="quarter" idx="2"/>
          </p:nvPr>
        </p:nvSpPr>
        <p:spPr>
          <a:xfrm>
            <a:off x="23723603" y="12773024"/>
            <a:ext cx="413894" cy="469901"/>
          </a:xfrm>
          <a:prstGeom prst="rect">
            <a:avLst/>
          </a:prstGeom>
          <a:ln w="12700">
            <a:miter lim="400000"/>
          </a:ln>
        </p:spPr>
        <p:txBody>
          <a:bodyPr wrap="none" lIns="0" tIns="0" rIns="0" bIns="0" anchor="b">
            <a:spAutoFit/>
          </a:bodyPr>
          <a:lstStyle>
            <a:lvl1pPr>
              <a:spcBef>
                <a:spcPts val="0"/>
              </a:spcBef>
              <a:defRPr sz="3000" b="0">
                <a:solidFill>
                  <a:srgbClr val="000000"/>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Lst>
  <p:transition spd="med"/>
  <p:txStyles>
    <p:titleStyle>
      <a:lvl1pPr marL="0" marR="0" indent="0" algn="l" defTabSz="1828800" rtl="0" latinLnBrk="0">
        <a:lnSpc>
          <a:spcPts val="5000"/>
        </a:lnSpc>
        <a:spcBef>
          <a:spcPts val="0"/>
        </a:spcBef>
        <a:spcAft>
          <a:spcPts val="0"/>
        </a:spcAft>
        <a:buClrTx/>
        <a:buSzTx/>
        <a:buFontTx/>
        <a:buNone/>
        <a:tabLst/>
        <a:defRPr sz="4000" b="1" i="0" u="none" strike="noStrike" cap="all" spc="0" baseline="0">
          <a:ln>
            <a:noFill/>
          </a:ln>
          <a:solidFill>
            <a:srgbClr val="FECB00"/>
          </a:solidFill>
          <a:uFillTx/>
          <a:latin typeface="Sweden Sans"/>
          <a:ea typeface="Sweden Sans"/>
          <a:cs typeface="Sweden Sans"/>
          <a:sym typeface="Sweden Sans"/>
        </a:defRPr>
      </a:lvl1pPr>
      <a:lvl2pPr marL="0" marR="0" indent="0" algn="l" defTabSz="1828800" rtl="0" latinLnBrk="0">
        <a:lnSpc>
          <a:spcPts val="5000"/>
        </a:lnSpc>
        <a:spcBef>
          <a:spcPts val="0"/>
        </a:spcBef>
        <a:spcAft>
          <a:spcPts val="0"/>
        </a:spcAft>
        <a:buClrTx/>
        <a:buSzTx/>
        <a:buFontTx/>
        <a:buNone/>
        <a:tabLst/>
        <a:defRPr sz="4000" b="1" i="0" u="none" strike="noStrike" cap="all" spc="0" baseline="0">
          <a:ln>
            <a:noFill/>
          </a:ln>
          <a:solidFill>
            <a:srgbClr val="FECB00"/>
          </a:solidFill>
          <a:uFillTx/>
          <a:latin typeface="Sweden Sans"/>
          <a:ea typeface="Sweden Sans"/>
          <a:cs typeface="Sweden Sans"/>
          <a:sym typeface="Sweden Sans"/>
        </a:defRPr>
      </a:lvl2pPr>
      <a:lvl3pPr marL="0" marR="0" indent="0" algn="l" defTabSz="1828800" rtl="0" latinLnBrk="0">
        <a:lnSpc>
          <a:spcPts val="5000"/>
        </a:lnSpc>
        <a:spcBef>
          <a:spcPts val="0"/>
        </a:spcBef>
        <a:spcAft>
          <a:spcPts val="0"/>
        </a:spcAft>
        <a:buClrTx/>
        <a:buSzTx/>
        <a:buFontTx/>
        <a:buNone/>
        <a:tabLst/>
        <a:defRPr sz="4000" b="1" i="0" u="none" strike="noStrike" cap="all" spc="0" baseline="0">
          <a:ln>
            <a:noFill/>
          </a:ln>
          <a:solidFill>
            <a:srgbClr val="FECB00"/>
          </a:solidFill>
          <a:uFillTx/>
          <a:latin typeface="Sweden Sans"/>
          <a:ea typeface="Sweden Sans"/>
          <a:cs typeface="Sweden Sans"/>
          <a:sym typeface="Sweden Sans"/>
        </a:defRPr>
      </a:lvl3pPr>
      <a:lvl4pPr marL="0" marR="0" indent="0" algn="l" defTabSz="1828800" rtl="0" latinLnBrk="0">
        <a:lnSpc>
          <a:spcPts val="5000"/>
        </a:lnSpc>
        <a:spcBef>
          <a:spcPts val="0"/>
        </a:spcBef>
        <a:spcAft>
          <a:spcPts val="0"/>
        </a:spcAft>
        <a:buClrTx/>
        <a:buSzTx/>
        <a:buFontTx/>
        <a:buNone/>
        <a:tabLst/>
        <a:defRPr sz="4000" b="1" i="0" u="none" strike="noStrike" cap="all" spc="0" baseline="0">
          <a:ln>
            <a:noFill/>
          </a:ln>
          <a:solidFill>
            <a:srgbClr val="FECB00"/>
          </a:solidFill>
          <a:uFillTx/>
          <a:latin typeface="Sweden Sans"/>
          <a:ea typeface="Sweden Sans"/>
          <a:cs typeface="Sweden Sans"/>
          <a:sym typeface="Sweden Sans"/>
        </a:defRPr>
      </a:lvl4pPr>
      <a:lvl5pPr marL="0" marR="0" indent="0" algn="l" defTabSz="1828800" rtl="0" latinLnBrk="0">
        <a:lnSpc>
          <a:spcPts val="5000"/>
        </a:lnSpc>
        <a:spcBef>
          <a:spcPts val="0"/>
        </a:spcBef>
        <a:spcAft>
          <a:spcPts val="0"/>
        </a:spcAft>
        <a:buClrTx/>
        <a:buSzTx/>
        <a:buFontTx/>
        <a:buNone/>
        <a:tabLst/>
        <a:defRPr sz="4000" b="1" i="0" u="none" strike="noStrike" cap="all" spc="0" baseline="0">
          <a:ln>
            <a:noFill/>
          </a:ln>
          <a:solidFill>
            <a:srgbClr val="FECB00"/>
          </a:solidFill>
          <a:uFillTx/>
          <a:latin typeface="Sweden Sans"/>
          <a:ea typeface="Sweden Sans"/>
          <a:cs typeface="Sweden Sans"/>
          <a:sym typeface="Sweden Sans"/>
        </a:defRPr>
      </a:lvl5pPr>
      <a:lvl6pPr marL="0" marR="0" indent="0" algn="l" defTabSz="1828800" rtl="0" latinLnBrk="0">
        <a:lnSpc>
          <a:spcPts val="5000"/>
        </a:lnSpc>
        <a:spcBef>
          <a:spcPts val="0"/>
        </a:spcBef>
        <a:spcAft>
          <a:spcPts val="0"/>
        </a:spcAft>
        <a:buClrTx/>
        <a:buSzTx/>
        <a:buFontTx/>
        <a:buNone/>
        <a:tabLst/>
        <a:defRPr sz="4000" b="1" i="0" u="none" strike="noStrike" cap="all" spc="0" baseline="0">
          <a:ln>
            <a:noFill/>
          </a:ln>
          <a:solidFill>
            <a:srgbClr val="FECB00"/>
          </a:solidFill>
          <a:uFillTx/>
          <a:latin typeface="Sweden Sans"/>
          <a:ea typeface="Sweden Sans"/>
          <a:cs typeface="Sweden Sans"/>
          <a:sym typeface="Sweden Sans"/>
        </a:defRPr>
      </a:lvl6pPr>
      <a:lvl7pPr marL="0" marR="0" indent="0" algn="l" defTabSz="1828800" rtl="0" latinLnBrk="0">
        <a:lnSpc>
          <a:spcPts val="5000"/>
        </a:lnSpc>
        <a:spcBef>
          <a:spcPts val="0"/>
        </a:spcBef>
        <a:spcAft>
          <a:spcPts val="0"/>
        </a:spcAft>
        <a:buClrTx/>
        <a:buSzTx/>
        <a:buFontTx/>
        <a:buNone/>
        <a:tabLst/>
        <a:defRPr sz="4000" b="1" i="0" u="none" strike="noStrike" cap="all" spc="0" baseline="0">
          <a:ln>
            <a:noFill/>
          </a:ln>
          <a:solidFill>
            <a:srgbClr val="FECB00"/>
          </a:solidFill>
          <a:uFillTx/>
          <a:latin typeface="Sweden Sans"/>
          <a:ea typeface="Sweden Sans"/>
          <a:cs typeface="Sweden Sans"/>
          <a:sym typeface="Sweden Sans"/>
        </a:defRPr>
      </a:lvl7pPr>
      <a:lvl8pPr marL="0" marR="0" indent="0" algn="l" defTabSz="1828800" rtl="0" latinLnBrk="0">
        <a:lnSpc>
          <a:spcPts val="5000"/>
        </a:lnSpc>
        <a:spcBef>
          <a:spcPts val="0"/>
        </a:spcBef>
        <a:spcAft>
          <a:spcPts val="0"/>
        </a:spcAft>
        <a:buClrTx/>
        <a:buSzTx/>
        <a:buFontTx/>
        <a:buNone/>
        <a:tabLst/>
        <a:defRPr sz="4000" b="1" i="0" u="none" strike="noStrike" cap="all" spc="0" baseline="0">
          <a:ln>
            <a:noFill/>
          </a:ln>
          <a:solidFill>
            <a:srgbClr val="FECB00"/>
          </a:solidFill>
          <a:uFillTx/>
          <a:latin typeface="Sweden Sans"/>
          <a:ea typeface="Sweden Sans"/>
          <a:cs typeface="Sweden Sans"/>
          <a:sym typeface="Sweden Sans"/>
        </a:defRPr>
      </a:lvl8pPr>
      <a:lvl9pPr marL="0" marR="0" indent="0" algn="l" defTabSz="1828800" rtl="0" latinLnBrk="0">
        <a:lnSpc>
          <a:spcPts val="5000"/>
        </a:lnSpc>
        <a:spcBef>
          <a:spcPts val="0"/>
        </a:spcBef>
        <a:spcAft>
          <a:spcPts val="0"/>
        </a:spcAft>
        <a:buClrTx/>
        <a:buSzTx/>
        <a:buFontTx/>
        <a:buNone/>
        <a:tabLst/>
        <a:defRPr sz="4000" b="1" i="0" u="none" strike="noStrike" cap="all" spc="0" baseline="0">
          <a:ln>
            <a:noFill/>
          </a:ln>
          <a:solidFill>
            <a:srgbClr val="FECB00"/>
          </a:solidFill>
          <a:uFillTx/>
          <a:latin typeface="Sweden Sans"/>
          <a:ea typeface="Sweden Sans"/>
          <a:cs typeface="Sweden Sans"/>
          <a:sym typeface="Sweden Sans"/>
        </a:defRPr>
      </a:lvl9pPr>
    </p:titleStyle>
    <p:bodyStyle>
      <a:lvl1pPr marL="685800" marR="0" indent="-685800" algn="l" defTabSz="1828800" latinLnBrk="0">
        <a:lnSpc>
          <a:spcPct val="100000"/>
        </a:lnSpc>
        <a:spcBef>
          <a:spcPts val="2600"/>
        </a:spcBef>
        <a:spcAft>
          <a:spcPts val="0"/>
        </a:spcAft>
        <a:buClrTx/>
        <a:buSzPct val="100000"/>
        <a:buFontTx/>
        <a:buChar char="•"/>
        <a:tabLst/>
        <a:defRPr sz="5600" b="0" i="0" u="none" strike="noStrike" cap="none" spc="0" baseline="0">
          <a:ln>
            <a:noFill/>
          </a:ln>
          <a:solidFill>
            <a:srgbClr val="000000"/>
          </a:solidFill>
          <a:uFillTx/>
          <a:latin typeface="Sweden Sans"/>
          <a:ea typeface="Sweden Sans"/>
          <a:cs typeface="Sweden Sans"/>
          <a:sym typeface="Sweden Sans"/>
        </a:defRPr>
      </a:lvl1pPr>
      <a:lvl2pPr marL="1106974" marR="0" indent="-762487" algn="l" defTabSz="1828800" latinLnBrk="0">
        <a:lnSpc>
          <a:spcPct val="100000"/>
        </a:lnSpc>
        <a:spcBef>
          <a:spcPts val="2600"/>
        </a:spcBef>
        <a:spcAft>
          <a:spcPts val="0"/>
        </a:spcAft>
        <a:buClrTx/>
        <a:buSzPct val="100000"/>
        <a:buFontTx/>
        <a:buChar char="–"/>
        <a:tabLst/>
        <a:defRPr sz="5600" b="0" i="0" u="none" strike="noStrike" cap="none" spc="0" baseline="0">
          <a:ln>
            <a:noFill/>
          </a:ln>
          <a:solidFill>
            <a:srgbClr val="000000"/>
          </a:solidFill>
          <a:uFillTx/>
          <a:latin typeface="Sweden Sans"/>
          <a:ea typeface="Sweden Sans"/>
          <a:cs typeface="Sweden Sans"/>
          <a:sym typeface="Sweden Sans"/>
        </a:defRPr>
      </a:lvl2pPr>
      <a:lvl3pPr marL="1314977" marR="0" indent="-614889" algn="l" defTabSz="1828800" latinLnBrk="0">
        <a:lnSpc>
          <a:spcPct val="100000"/>
        </a:lnSpc>
        <a:spcBef>
          <a:spcPts val="2600"/>
        </a:spcBef>
        <a:spcAft>
          <a:spcPts val="0"/>
        </a:spcAft>
        <a:buClrTx/>
        <a:buSzPct val="100000"/>
        <a:buFontTx/>
        <a:buChar char="•"/>
        <a:tabLst/>
        <a:defRPr sz="5600" b="0" i="0" u="none" strike="noStrike" cap="none" spc="0" baseline="0">
          <a:ln>
            <a:noFill/>
          </a:ln>
          <a:solidFill>
            <a:srgbClr val="000000"/>
          </a:solidFill>
          <a:uFillTx/>
          <a:latin typeface="Sweden Sans"/>
          <a:ea typeface="Sweden Sans"/>
          <a:cs typeface="Sweden Sans"/>
          <a:sym typeface="Sweden Sans"/>
        </a:defRPr>
      </a:lvl3pPr>
      <a:lvl4pPr marL="1599624" marR="0" indent="-634424" algn="l" defTabSz="1828800" latinLnBrk="0">
        <a:lnSpc>
          <a:spcPct val="100000"/>
        </a:lnSpc>
        <a:spcBef>
          <a:spcPts val="2600"/>
        </a:spcBef>
        <a:spcAft>
          <a:spcPts val="0"/>
        </a:spcAft>
        <a:buClrTx/>
        <a:buSzPct val="100000"/>
        <a:buFontTx/>
        <a:buChar char="-"/>
        <a:tabLst/>
        <a:defRPr sz="5600" b="0" i="0" u="none" strike="noStrike" cap="none" spc="0" baseline="0">
          <a:ln>
            <a:noFill/>
          </a:ln>
          <a:solidFill>
            <a:srgbClr val="000000"/>
          </a:solidFill>
          <a:uFillTx/>
          <a:latin typeface="Sweden Sans"/>
          <a:ea typeface="Sweden Sans"/>
          <a:cs typeface="Sweden Sans"/>
          <a:sym typeface="Sweden Sans"/>
        </a:defRPr>
      </a:lvl4pPr>
      <a:lvl5pPr marL="3108957" marR="0" indent="-1280157" algn="l" defTabSz="1828800" latinLnBrk="0">
        <a:lnSpc>
          <a:spcPct val="100000"/>
        </a:lnSpc>
        <a:spcBef>
          <a:spcPts val="2600"/>
        </a:spcBef>
        <a:spcAft>
          <a:spcPts val="0"/>
        </a:spcAft>
        <a:buClrTx/>
        <a:buSzPct val="100000"/>
        <a:buFontTx/>
        <a:buChar char="»"/>
        <a:tabLst/>
        <a:defRPr sz="5600" b="0" i="0" u="none" strike="noStrike" cap="none" spc="0" baseline="0">
          <a:ln>
            <a:noFill/>
          </a:ln>
          <a:solidFill>
            <a:srgbClr val="000000"/>
          </a:solidFill>
          <a:uFillTx/>
          <a:latin typeface="Sweden Sans"/>
          <a:ea typeface="Sweden Sans"/>
          <a:cs typeface="Sweden Sans"/>
          <a:sym typeface="Sweden Sans"/>
        </a:defRPr>
      </a:lvl5pPr>
      <a:lvl6pPr marL="3566157" marR="0" indent="-1280157" algn="l" defTabSz="1828800" latinLnBrk="0">
        <a:lnSpc>
          <a:spcPct val="100000"/>
        </a:lnSpc>
        <a:spcBef>
          <a:spcPts val="2600"/>
        </a:spcBef>
        <a:spcAft>
          <a:spcPts val="0"/>
        </a:spcAft>
        <a:buClrTx/>
        <a:buSzPct val="100000"/>
        <a:buFontTx/>
        <a:buChar char="»"/>
        <a:tabLst/>
        <a:defRPr sz="5600" b="0" i="0" u="none" strike="noStrike" cap="none" spc="0" baseline="0">
          <a:ln>
            <a:noFill/>
          </a:ln>
          <a:solidFill>
            <a:srgbClr val="000000"/>
          </a:solidFill>
          <a:uFillTx/>
          <a:latin typeface="Sweden Sans"/>
          <a:ea typeface="Sweden Sans"/>
          <a:cs typeface="Sweden Sans"/>
          <a:sym typeface="Sweden Sans"/>
        </a:defRPr>
      </a:lvl6pPr>
      <a:lvl7pPr marL="4023358" marR="0" indent="-1280158" algn="l" defTabSz="1828800" latinLnBrk="0">
        <a:lnSpc>
          <a:spcPct val="100000"/>
        </a:lnSpc>
        <a:spcBef>
          <a:spcPts val="2600"/>
        </a:spcBef>
        <a:spcAft>
          <a:spcPts val="0"/>
        </a:spcAft>
        <a:buClrTx/>
        <a:buSzPct val="100000"/>
        <a:buFontTx/>
        <a:buChar char="»"/>
        <a:tabLst/>
        <a:defRPr sz="5600" b="0" i="0" u="none" strike="noStrike" cap="none" spc="0" baseline="0">
          <a:ln>
            <a:noFill/>
          </a:ln>
          <a:solidFill>
            <a:srgbClr val="000000"/>
          </a:solidFill>
          <a:uFillTx/>
          <a:latin typeface="Sweden Sans"/>
          <a:ea typeface="Sweden Sans"/>
          <a:cs typeface="Sweden Sans"/>
          <a:sym typeface="Sweden Sans"/>
        </a:defRPr>
      </a:lvl7pPr>
      <a:lvl8pPr marL="4480558" marR="0" indent="-1280158" algn="l" defTabSz="1828800" latinLnBrk="0">
        <a:lnSpc>
          <a:spcPct val="100000"/>
        </a:lnSpc>
        <a:spcBef>
          <a:spcPts val="2600"/>
        </a:spcBef>
        <a:spcAft>
          <a:spcPts val="0"/>
        </a:spcAft>
        <a:buClrTx/>
        <a:buSzPct val="100000"/>
        <a:buFontTx/>
        <a:buChar char="»"/>
        <a:tabLst/>
        <a:defRPr sz="5600" b="0" i="0" u="none" strike="noStrike" cap="none" spc="0" baseline="0">
          <a:ln>
            <a:noFill/>
          </a:ln>
          <a:solidFill>
            <a:srgbClr val="000000"/>
          </a:solidFill>
          <a:uFillTx/>
          <a:latin typeface="Sweden Sans"/>
          <a:ea typeface="Sweden Sans"/>
          <a:cs typeface="Sweden Sans"/>
          <a:sym typeface="Sweden Sans"/>
        </a:defRPr>
      </a:lvl8pPr>
      <a:lvl9pPr marL="4937758" marR="0" indent="-1280158" algn="l" defTabSz="1828800" latinLnBrk="0">
        <a:lnSpc>
          <a:spcPct val="100000"/>
        </a:lnSpc>
        <a:spcBef>
          <a:spcPts val="2600"/>
        </a:spcBef>
        <a:spcAft>
          <a:spcPts val="0"/>
        </a:spcAft>
        <a:buClrTx/>
        <a:buSzPct val="100000"/>
        <a:buFontTx/>
        <a:buChar char="»"/>
        <a:tabLst/>
        <a:defRPr sz="5600" b="0" i="0" u="none" strike="noStrike" cap="none" spc="0" baseline="0">
          <a:ln>
            <a:noFill/>
          </a:ln>
          <a:solidFill>
            <a:srgbClr val="000000"/>
          </a:solidFill>
          <a:uFillTx/>
          <a:latin typeface="Sweden Sans"/>
          <a:ea typeface="Sweden Sans"/>
          <a:cs typeface="Sweden Sans"/>
          <a:sym typeface="Sweden Sans"/>
        </a:defRPr>
      </a:lvl9pPr>
    </p:bodyStyle>
    <p:otherStyle>
      <a:lvl1pPr marL="0" marR="0" indent="0" algn="l" defTabSz="18288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Sweden Sans"/>
        </a:defRPr>
      </a:lvl1pPr>
      <a:lvl2pPr marL="0" marR="0" indent="0" algn="l" defTabSz="18288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Sweden Sans"/>
        </a:defRPr>
      </a:lvl2pPr>
      <a:lvl3pPr marL="0" marR="0" indent="0" algn="l" defTabSz="18288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Sweden Sans"/>
        </a:defRPr>
      </a:lvl3pPr>
      <a:lvl4pPr marL="0" marR="0" indent="0" algn="l" defTabSz="18288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Sweden Sans"/>
        </a:defRPr>
      </a:lvl4pPr>
      <a:lvl5pPr marL="0" marR="0" indent="0" algn="l" defTabSz="18288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Sweden Sans"/>
        </a:defRPr>
      </a:lvl5pPr>
      <a:lvl6pPr marL="0" marR="0" indent="0" algn="l" defTabSz="18288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Sweden Sans"/>
        </a:defRPr>
      </a:lvl6pPr>
      <a:lvl7pPr marL="0" marR="0" indent="0" algn="l" defTabSz="18288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Sweden Sans"/>
        </a:defRPr>
      </a:lvl7pPr>
      <a:lvl8pPr marL="0" marR="0" indent="0" algn="l" defTabSz="18288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Sweden Sans"/>
        </a:defRPr>
      </a:lvl8pPr>
      <a:lvl9pPr marL="0" marR="0" indent="0" algn="l" defTabSz="1828800" rtl="0" latinLnBrk="0">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Sweden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DEA511-BC17-4DB8-9481-BA966113AF4A}"/>
              </a:ext>
            </a:extLst>
          </p:cNvPr>
          <p:cNvSpPr>
            <a:spLocks noGrp="1"/>
          </p:cNvSpPr>
          <p:nvPr>
            <p:ph type="title"/>
          </p:nvPr>
        </p:nvSpPr>
        <p:spPr>
          <a:xfrm>
            <a:off x="1676400" y="730250"/>
            <a:ext cx="14479200" cy="23544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B0BEF42-4A0A-453A-A79F-646FEC77DF25}"/>
              </a:ext>
            </a:extLst>
          </p:cNvPr>
          <p:cNvSpPr>
            <a:spLocks noGrp="1"/>
          </p:cNvSpPr>
          <p:nvPr>
            <p:ph type="body" idx="1"/>
          </p:nvPr>
        </p:nvSpPr>
        <p:spPr>
          <a:xfrm>
            <a:off x="1676400" y="3651250"/>
            <a:ext cx="14479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C90DD4F4-1F38-4796-AB54-7CD9B1840208}"/>
              </a:ext>
            </a:extLst>
          </p:cNvPr>
          <p:cNvSpPr>
            <a:spLocks noGrp="1"/>
          </p:cNvSpPr>
          <p:nvPr>
            <p:ph type="dt" sz="half" idx="2"/>
          </p:nvPr>
        </p:nvSpPr>
        <p:spPr>
          <a:xfrm>
            <a:off x="10396800" y="12736800"/>
            <a:ext cx="2124000" cy="410400"/>
          </a:xfrm>
          <a:prstGeom prst="rect">
            <a:avLst/>
          </a:prstGeom>
        </p:spPr>
        <p:txBody>
          <a:bodyPr vert="horz" lIns="91440" tIns="45720" rIns="91440" bIns="45720" rtlCol="0" anchor="ctr"/>
          <a:lstStyle>
            <a:lvl1pPr algn="l">
              <a:defRPr sz="2400">
                <a:solidFill>
                  <a:schemeClr val="bg1"/>
                </a:solidFill>
              </a:defRPr>
            </a:lvl1pPr>
          </a:lstStyle>
          <a:p>
            <a:endParaRPr lang="en-GB" dirty="0"/>
          </a:p>
        </p:txBody>
      </p:sp>
      <p:sp>
        <p:nvSpPr>
          <p:cNvPr id="5" name="Footer Placeholder 4">
            <a:extLst>
              <a:ext uri="{FF2B5EF4-FFF2-40B4-BE49-F238E27FC236}">
                <a16:creationId xmlns:a16="http://schemas.microsoft.com/office/drawing/2014/main" id="{F19C0C98-BAD6-4D3F-AAF8-5C3B37C9BDED}"/>
              </a:ext>
            </a:extLst>
          </p:cNvPr>
          <p:cNvSpPr>
            <a:spLocks noGrp="1"/>
          </p:cNvSpPr>
          <p:nvPr>
            <p:ph type="ftr" sz="quarter" idx="3"/>
          </p:nvPr>
        </p:nvSpPr>
        <p:spPr>
          <a:xfrm>
            <a:off x="1324800" y="12736800"/>
            <a:ext cx="8229600" cy="410400"/>
          </a:xfrm>
          <a:prstGeom prst="rect">
            <a:avLst/>
          </a:prstGeom>
        </p:spPr>
        <p:txBody>
          <a:bodyPr vert="horz" lIns="91440" tIns="45720" rIns="91440" bIns="45720" rtlCol="0" anchor="ctr"/>
          <a:lstStyle>
            <a:lvl1pPr algn="l">
              <a:defRPr sz="2400" cap="all" baseline="0">
                <a:solidFill>
                  <a:schemeClr val="tx1">
                    <a:tint val="75000"/>
                  </a:schemeClr>
                </a:solidFill>
              </a:defRPr>
            </a:lvl1pPr>
          </a:lstStyle>
          <a:p>
            <a:r>
              <a:rPr lang="en-US" noProof="0"/>
              <a:t>Presentation title</a:t>
            </a:r>
            <a:endParaRPr lang="en-US" noProof="0" dirty="0"/>
          </a:p>
        </p:txBody>
      </p:sp>
      <p:sp>
        <p:nvSpPr>
          <p:cNvPr id="6" name="Slide Number Placeholder 5">
            <a:extLst>
              <a:ext uri="{FF2B5EF4-FFF2-40B4-BE49-F238E27FC236}">
                <a16:creationId xmlns:a16="http://schemas.microsoft.com/office/drawing/2014/main" id="{18222FEB-CE84-4E79-A5D4-F3F74247109F}"/>
              </a:ext>
            </a:extLst>
          </p:cNvPr>
          <p:cNvSpPr>
            <a:spLocks noGrp="1"/>
          </p:cNvSpPr>
          <p:nvPr>
            <p:ph type="sldNum" sz="quarter" idx="4"/>
          </p:nvPr>
        </p:nvSpPr>
        <p:spPr>
          <a:xfrm>
            <a:off x="15069600" y="12736800"/>
            <a:ext cx="1087200" cy="410400"/>
          </a:xfrm>
          <a:prstGeom prst="rect">
            <a:avLst/>
          </a:prstGeom>
        </p:spPr>
        <p:txBody>
          <a:bodyPr vert="horz" lIns="91440" tIns="45720" rIns="91440" bIns="45720" rtlCol="0" anchor="ctr"/>
          <a:lstStyle>
            <a:lvl1pPr algn="r">
              <a:defRPr sz="2400">
                <a:solidFill>
                  <a:schemeClr val="bg1"/>
                </a:solidFill>
              </a:defRPr>
            </a:lvl1pPr>
          </a:lstStyle>
          <a:p>
            <a:fld id="{8B966F6F-999C-4870-B32D-0653A1828A57}" type="slidenum">
              <a:rPr lang="en-GB" smtClean="0"/>
              <a:pPr/>
              <a:t>‹#›</a:t>
            </a:fld>
            <a:endParaRPr lang="en-GB" dirty="0"/>
          </a:p>
        </p:txBody>
      </p:sp>
      <p:pic>
        <p:nvPicPr>
          <p:cNvPr id="8" name="Picture 7" descr="A close up of a sign&#10;&#10;Description generated with very high confidence">
            <a:extLst>
              <a:ext uri="{FF2B5EF4-FFF2-40B4-BE49-F238E27FC236}">
                <a16:creationId xmlns:a16="http://schemas.microsoft.com/office/drawing/2014/main" id="{741421E2-DCCC-4692-A65C-A56B5BD7F32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1628800" y="11757600"/>
            <a:ext cx="2017500" cy="1492500"/>
          </a:xfrm>
          <a:prstGeom prst="rect">
            <a:avLst/>
          </a:prstGeom>
        </p:spPr>
      </p:pic>
      <p:sp>
        <p:nvSpPr>
          <p:cNvPr id="9" name="textruta 6">
            <a:extLst>
              <a:ext uri="{FF2B5EF4-FFF2-40B4-BE49-F238E27FC236}">
                <a16:creationId xmlns:a16="http://schemas.microsoft.com/office/drawing/2014/main" id="{217C2F6E-76F0-4EFA-84DD-AF11FEEF797A}"/>
              </a:ext>
            </a:extLst>
          </p:cNvPr>
          <p:cNvSpPr txBox="1"/>
          <p:nvPr userDrawn="1"/>
        </p:nvSpPr>
        <p:spPr>
          <a:xfrm>
            <a:off x="653564" y="12739176"/>
            <a:ext cx="1022836" cy="410400"/>
          </a:xfrm>
          <a:prstGeom prst="rect">
            <a:avLst/>
          </a:prstGeom>
          <a:noFill/>
        </p:spPr>
        <p:txBody>
          <a:bodyPr wrap="square" rtlCol="0" anchor="ctr">
            <a:noAutofit/>
          </a:bodyPr>
          <a:lstStyle/>
          <a:p>
            <a:r>
              <a:rPr lang="sv-SE" sz="2400" b="1" dirty="0">
                <a:solidFill>
                  <a:srgbClr val="4F4F4C"/>
                </a:solidFill>
              </a:rPr>
              <a:t>IVL </a:t>
            </a:r>
            <a:r>
              <a:rPr lang="sv-SE" sz="2400" b="0" dirty="0">
                <a:solidFill>
                  <a:srgbClr val="4F4F4C"/>
                </a:solidFill>
              </a:rPr>
              <a:t>|</a:t>
            </a:r>
            <a:endParaRPr lang="sv-SE" sz="2400" b="1" dirty="0">
              <a:solidFill>
                <a:srgbClr val="4F4F4C"/>
              </a:solidFill>
            </a:endParaRPr>
          </a:p>
        </p:txBody>
      </p:sp>
    </p:spTree>
    <p:extLst>
      <p:ext uri="{BB962C8B-B14F-4D97-AF65-F5344CB8AC3E}">
        <p14:creationId xmlns:p14="http://schemas.microsoft.com/office/powerpoint/2010/main" val="237982622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Lst>
  <p:hf sldNum="0" hdr="0" dt="0"/>
  <p:txStyles>
    <p:titleStyle>
      <a:lvl1pPr algn="l" defTabSz="1828800" rtl="0" eaLnBrk="1" latinLnBrk="0" hangingPunct="1">
        <a:lnSpc>
          <a:spcPct val="90000"/>
        </a:lnSpc>
        <a:spcBef>
          <a:spcPct val="0"/>
        </a:spcBef>
        <a:buNone/>
        <a:defRPr sz="8800" kern="1200">
          <a:solidFill>
            <a:srgbClr val="008487"/>
          </a:solidFill>
          <a:latin typeface="+mj-lt"/>
          <a:ea typeface="+mj-ea"/>
          <a:cs typeface="+mj-cs"/>
        </a:defRPr>
      </a:lvl1pPr>
    </p:titleStyle>
    <p:bodyStyle>
      <a:lvl1pPr marL="457200" indent="-457200" algn="l" defTabSz="1828800" rtl="0" eaLnBrk="1" latinLnBrk="0" hangingPunct="1">
        <a:lnSpc>
          <a:spcPct val="90000"/>
        </a:lnSpc>
        <a:spcBef>
          <a:spcPts val="2000"/>
        </a:spcBef>
        <a:buClr>
          <a:srgbClr val="008487"/>
        </a:buClr>
        <a:buSzPct val="120000"/>
        <a:buFont typeface="Calibri" panose="020F0502020204030204" pitchFamily="34" charset="0"/>
        <a:buChar char="●"/>
        <a:defRPr sz="4800" kern="1200">
          <a:solidFill>
            <a:srgbClr val="4F4F4C"/>
          </a:solidFill>
          <a:latin typeface="+mn-lt"/>
          <a:ea typeface="+mn-ea"/>
          <a:cs typeface="+mn-cs"/>
        </a:defRPr>
      </a:lvl1pPr>
      <a:lvl2pPr marL="1371600" indent="-457200" algn="l" defTabSz="1828800" rtl="0" eaLnBrk="1" latinLnBrk="0" hangingPunct="1">
        <a:lnSpc>
          <a:spcPct val="90000"/>
        </a:lnSpc>
        <a:spcBef>
          <a:spcPts val="1000"/>
        </a:spcBef>
        <a:buClr>
          <a:srgbClr val="008487"/>
        </a:buClr>
        <a:buSzPct val="120000"/>
        <a:buFont typeface="Calibri" panose="020F0502020204030204" pitchFamily="34" charset="0"/>
        <a:buChar char="●"/>
        <a:defRPr sz="3600" kern="1200">
          <a:solidFill>
            <a:srgbClr val="4F4F4C"/>
          </a:solidFill>
          <a:latin typeface="+mn-lt"/>
          <a:ea typeface="+mn-ea"/>
          <a:cs typeface="+mn-cs"/>
        </a:defRPr>
      </a:lvl2pPr>
      <a:lvl3pPr marL="2286000" indent="-457200" algn="l" defTabSz="1828800" rtl="0" eaLnBrk="1" latinLnBrk="0" hangingPunct="1">
        <a:lnSpc>
          <a:spcPct val="90000"/>
        </a:lnSpc>
        <a:spcBef>
          <a:spcPts val="1000"/>
        </a:spcBef>
        <a:buClr>
          <a:srgbClr val="008487"/>
        </a:buClr>
        <a:buSzPct val="120000"/>
        <a:buFont typeface="Calibri" panose="020F0502020204030204" pitchFamily="34" charset="0"/>
        <a:buChar char="●"/>
        <a:defRPr sz="3200" kern="1200">
          <a:solidFill>
            <a:srgbClr val="4F4F4C"/>
          </a:solidFill>
          <a:latin typeface="+mn-lt"/>
          <a:ea typeface="+mn-ea"/>
          <a:cs typeface="+mn-cs"/>
        </a:defRPr>
      </a:lvl3pPr>
      <a:lvl4pPr marL="3200400" indent="-457200" algn="l" defTabSz="1828800" rtl="0" eaLnBrk="1" latinLnBrk="0" hangingPunct="1">
        <a:lnSpc>
          <a:spcPct val="90000"/>
        </a:lnSpc>
        <a:spcBef>
          <a:spcPts val="1000"/>
        </a:spcBef>
        <a:buClr>
          <a:srgbClr val="008487"/>
        </a:buClr>
        <a:buSzPct val="120000"/>
        <a:buFont typeface="Calibri" panose="020F0502020204030204" pitchFamily="34" charset="0"/>
        <a:buChar char="●"/>
        <a:defRPr sz="2800" kern="1200">
          <a:solidFill>
            <a:srgbClr val="4F4F4C"/>
          </a:solidFill>
          <a:latin typeface="+mn-lt"/>
          <a:ea typeface="+mn-ea"/>
          <a:cs typeface="+mn-cs"/>
        </a:defRPr>
      </a:lvl4pPr>
      <a:lvl5pPr marL="4114800" indent="-457200" algn="l" defTabSz="1828800" rtl="0" eaLnBrk="1" latinLnBrk="0" hangingPunct="1">
        <a:lnSpc>
          <a:spcPct val="90000"/>
        </a:lnSpc>
        <a:spcBef>
          <a:spcPts val="1000"/>
        </a:spcBef>
        <a:buClr>
          <a:srgbClr val="008487"/>
        </a:buClr>
        <a:buSzPct val="120000"/>
        <a:buFont typeface="Calibri" panose="020F0502020204030204" pitchFamily="34" charset="0"/>
        <a:buChar char="●"/>
        <a:defRPr sz="2400" kern="1200">
          <a:solidFill>
            <a:srgbClr val="4F4F4C"/>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oleObject" Target="../embeddings/oleObject1.bin"/><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42.jpe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jpeg"/><Relationship Id="rId4" Type="http://schemas.microsoft.com/office/2007/relationships/hdphoto" Target="../media/hdphoto4.wdp"/><Relationship Id="rId9"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2.emf"/><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fr.wikipedia.org/wiki/WWF" TargetMode="External"/><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hyperlink" Target="https://creativecommons.org/licenses/by-sa/3.0/" TargetMode="Externa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chart" Target="../charts/chart1.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D30E421-9E7D-48A8-9CF2-436650FEE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4636" y="0"/>
            <a:ext cx="20519366" cy="13713742"/>
          </a:xfrm>
          <a:prstGeom prst="rect">
            <a:avLst/>
          </a:prstGeom>
          <a:noFill/>
          <a:extLst>
            <a:ext uri="{909E8E84-426E-40DD-AFC4-6F175D3DCCD1}">
              <a14:hiddenFill xmlns:a14="http://schemas.microsoft.com/office/drawing/2010/main">
                <a:solidFill>
                  <a:srgbClr val="FFFFFF"/>
                </a:solidFill>
              </a14:hiddenFill>
            </a:ext>
          </a:extLst>
        </p:spPr>
      </p:pic>
      <p:pic>
        <p:nvPicPr>
          <p:cNvPr id="158" name="scs_logo_rgb.ai" descr="scs_logo_rgb.ai"/>
          <p:cNvPicPr>
            <a:picLocks noChangeAspect="1"/>
          </p:cNvPicPr>
          <p:nvPr/>
        </p:nvPicPr>
        <p:blipFill>
          <a:blip r:embed="rId4"/>
          <a:stretch>
            <a:fillRect/>
          </a:stretch>
        </p:blipFill>
        <p:spPr>
          <a:xfrm>
            <a:off x="407194" y="406401"/>
            <a:ext cx="2730620" cy="1226254"/>
          </a:xfrm>
          <a:prstGeom prst="rect">
            <a:avLst/>
          </a:prstGeom>
          <a:ln w="12700">
            <a:miter lim="400000"/>
          </a:ln>
        </p:spPr>
      </p:pic>
      <p:pic>
        <p:nvPicPr>
          <p:cNvPr id="160" name="Bildobjekt 3" descr="Bildobjekt 3"/>
          <p:cNvPicPr>
            <a:picLocks noChangeAspect="1"/>
          </p:cNvPicPr>
          <p:nvPr/>
        </p:nvPicPr>
        <p:blipFill>
          <a:blip r:embed="rId5"/>
          <a:stretch>
            <a:fillRect/>
          </a:stretch>
        </p:blipFill>
        <p:spPr>
          <a:xfrm>
            <a:off x="17868104" y="11590317"/>
            <a:ext cx="6108776" cy="1583438"/>
          </a:xfrm>
          <a:prstGeom prst="rect">
            <a:avLst/>
          </a:prstGeom>
          <a:solidFill>
            <a:schemeClr val="bg1"/>
          </a:solidFill>
          <a:ln w="12700">
            <a:miter lim="400000"/>
          </a:ln>
        </p:spPr>
      </p:pic>
      <p:sp>
        <p:nvSpPr>
          <p:cNvPr id="3" name="Rectangle 2">
            <a:extLst>
              <a:ext uri="{FF2B5EF4-FFF2-40B4-BE49-F238E27FC236}">
                <a16:creationId xmlns:a16="http://schemas.microsoft.com/office/drawing/2014/main" id="{80CDA1F1-C892-4525-9834-81DFA53DC92A}"/>
              </a:ext>
            </a:extLst>
          </p:cNvPr>
          <p:cNvSpPr/>
          <p:nvPr/>
        </p:nvSpPr>
        <p:spPr>
          <a:xfrm>
            <a:off x="4318959" y="1333967"/>
            <a:ext cx="17454114" cy="4780796"/>
          </a:xfrm>
          <a:prstGeom prst="rect">
            <a:avLst/>
          </a:prstGeom>
        </p:spPr>
        <p:txBody>
          <a:bodyPr wrap="square">
            <a:spAutoFit/>
          </a:bodyPr>
          <a:lstStyle/>
          <a:p>
            <a:r>
              <a:rPr lang="en-GB" sz="7200" dirty="0">
                <a:solidFill>
                  <a:srgbClr val="EEEEEE"/>
                </a:solidFill>
                <a:latin typeface="Sweden Sans" panose="02000000000000000000" pitchFamily="50" charset="0"/>
              </a:rPr>
              <a:t>EXPLORE </a:t>
            </a:r>
            <a:r>
              <a:rPr lang="en-GB" sz="7200" dirty="0">
                <a:latin typeface="Sweden Sans" panose="02000000000000000000" pitchFamily="50" charset="0"/>
              </a:rPr>
              <a:t>SMART &amp; SUSTAINABLE SOLUTIONS </a:t>
            </a:r>
            <a:r>
              <a:rPr lang="en-GB" sz="7200" dirty="0">
                <a:solidFill>
                  <a:srgbClr val="002060"/>
                </a:solidFill>
                <a:latin typeface="Sweden Sans" panose="02000000000000000000" pitchFamily="50" charset="0"/>
              </a:rPr>
              <a:t>FROM SWEDEN </a:t>
            </a:r>
          </a:p>
          <a:p>
            <a:r>
              <a:rPr lang="en-GB" sz="7200" dirty="0">
                <a:solidFill>
                  <a:srgbClr val="002060"/>
                </a:solidFill>
                <a:latin typeface="Sweden Sans" panose="02000000000000000000" pitchFamily="50" charset="0"/>
              </a:rPr>
              <a:t>Östen Ekengren</a:t>
            </a:r>
          </a:p>
          <a:p>
            <a:r>
              <a:rPr lang="en-GB" sz="7200" dirty="0">
                <a:solidFill>
                  <a:srgbClr val="002060"/>
                </a:solidFill>
                <a:latin typeface="Sweden Sans" panose="02000000000000000000" pitchFamily="50" charset="0"/>
              </a:rPr>
              <a:t>Osten.Ekengren@ivl.se</a:t>
            </a:r>
          </a:p>
        </p:txBody>
      </p:sp>
      <p:sp>
        <p:nvSpPr>
          <p:cNvPr id="4" name="Rectangle 3">
            <a:extLst>
              <a:ext uri="{FF2B5EF4-FFF2-40B4-BE49-F238E27FC236}">
                <a16:creationId xmlns:a16="http://schemas.microsoft.com/office/drawing/2014/main" id="{146B687B-2CEE-44A9-B33D-5D950A5D4961}"/>
              </a:ext>
            </a:extLst>
          </p:cNvPr>
          <p:cNvSpPr/>
          <p:nvPr/>
        </p:nvSpPr>
        <p:spPr>
          <a:xfrm>
            <a:off x="178280" y="5419371"/>
            <a:ext cx="3686356" cy="1082348"/>
          </a:xfrm>
          <a:prstGeom prst="rect">
            <a:avLst/>
          </a:prstGeom>
        </p:spPr>
        <p:txBody>
          <a:bodyPr wrap="square">
            <a:spAutoFit/>
          </a:bodyPr>
          <a:lstStyle/>
          <a:p>
            <a:pPr fontAlgn="base"/>
            <a:r>
              <a:rPr lang="en-GB" sz="2800">
                <a:solidFill>
                  <a:srgbClr val="000000"/>
                </a:solidFill>
                <a:latin typeface="Sweden Sans" panose="02000000000000000000" pitchFamily="50" charset="0"/>
              </a:rPr>
              <a:t>​</a:t>
            </a:r>
            <a:r>
              <a:rPr lang="en-GB" sz="2800">
                <a:solidFill>
                  <a:srgbClr val="005694"/>
                </a:solidFill>
                <a:latin typeface="Sweden Sans" panose="02000000000000000000" pitchFamily="50" charset="0"/>
              </a:rPr>
              <a:t>@smartcitysweden </a:t>
            </a:r>
            <a:r>
              <a:rPr lang="en-GB" sz="2800">
                <a:solidFill>
                  <a:srgbClr val="000000"/>
                </a:solidFill>
                <a:latin typeface="Sweden Sans" panose="02000000000000000000" pitchFamily="50" charset="0"/>
              </a:rPr>
              <a:t>​</a:t>
            </a:r>
            <a:endParaRPr lang="en-GB" sz="2800">
              <a:solidFill>
                <a:srgbClr val="000000"/>
              </a:solidFill>
              <a:latin typeface="Segoe UI" panose="020B0502040204020203" pitchFamily="34" charset="0"/>
            </a:endParaRPr>
          </a:p>
          <a:p>
            <a:pPr fontAlgn="base"/>
            <a:r>
              <a:rPr lang="en-GB" sz="2800">
                <a:solidFill>
                  <a:srgbClr val="005694"/>
                </a:solidFill>
                <a:latin typeface="Sweden Sans" panose="02000000000000000000" pitchFamily="50" charset="0"/>
              </a:rPr>
              <a:t>smartcitysweden.com</a:t>
            </a:r>
            <a:endParaRPr lang="en-GB" sz="2800" dirty="0">
              <a:solidFill>
                <a:srgbClr val="000000"/>
              </a:solidFill>
              <a:latin typeface="Segoe UI" panose="020B0502040204020203"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3769215" y="840309"/>
            <a:ext cx="15918390" cy="10636178"/>
          </a:xfrm>
          <a:prstGeom prst="rect">
            <a:avLst/>
          </a:prstGeom>
        </p:spPr>
      </p:pic>
      <p:sp>
        <p:nvSpPr>
          <p:cNvPr id="6" name="Rektangel 5"/>
          <p:cNvSpPr/>
          <p:nvPr/>
        </p:nvSpPr>
        <p:spPr>
          <a:xfrm>
            <a:off x="9386878" y="10523314"/>
            <a:ext cx="5238796" cy="5287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19014" rtlCol="0" anchor="ctr"/>
          <a:lstStyle/>
          <a:p>
            <a:pPr algn="ctr"/>
            <a:r>
              <a:rPr lang="en-GB" sz="2200" dirty="0">
                <a:solidFill>
                  <a:schemeClr val="bg1"/>
                </a:solidFill>
                <a:latin typeface="Arial"/>
                <a:cs typeface="Arial"/>
              </a:rPr>
              <a:t>7 electric hybrids</a:t>
            </a:r>
          </a:p>
        </p:txBody>
      </p:sp>
      <p:sp>
        <p:nvSpPr>
          <p:cNvPr id="7" name="Rektangel 6"/>
          <p:cNvSpPr/>
          <p:nvPr/>
        </p:nvSpPr>
        <p:spPr>
          <a:xfrm>
            <a:off x="14991999" y="10533882"/>
            <a:ext cx="5238798" cy="5287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19014" rtlCol="0" anchor="ctr"/>
          <a:lstStyle/>
          <a:p>
            <a:pPr algn="ctr"/>
            <a:r>
              <a:rPr lang="en-GB" sz="2200" dirty="0">
                <a:solidFill>
                  <a:schemeClr val="bg1"/>
                </a:solidFill>
                <a:latin typeface="Arial"/>
                <a:cs typeface="Arial"/>
              </a:rPr>
              <a:t>3 fully electric buses </a:t>
            </a:r>
            <a:endParaRPr lang="en-GB" sz="2200" dirty="0">
              <a:solidFill>
                <a:schemeClr val="bg1"/>
              </a:solidFill>
            </a:endParaRPr>
          </a:p>
        </p:txBody>
      </p:sp>
      <p:pic>
        <p:nvPicPr>
          <p:cNvPr id="10" name="Bildobjekt 9"/>
          <p:cNvPicPr>
            <a:picLocks noChangeAspect="1"/>
          </p:cNvPicPr>
          <p:nvPr/>
        </p:nvPicPr>
        <p:blipFill>
          <a:blip r:embed="rId3"/>
          <a:stretch>
            <a:fillRect/>
          </a:stretch>
        </p:blipFill>
        <p:spPr>
          <a:xfrm>
            <a:off x="11639744" y="22587"/>
            <a:ext cx="4549724" cy="1345350"/>
          </a:xfrm>
          <a:prstGeom prst="rect">
            <a:avLst/>
          </a:prstGeom>
        </p:spPr>
      </p:pic>
      <p:pic>
        <p:nvPicPr>
          <p:cNvPr id="11" name="Bildobjekt 10"/>
          <p:cNvPicPr>
            <a:picLocks noChangeAspect="1"/>
          </p:cNvPicPr>
          <p:nvPr/>
        </p:nvPicPr>
        <p:blipFill>
          <a:blip r:embed="rId4"/>
          <a:stretch>
            <a:fillRect/>
          </a:stretch>
        </p:blipFill>
        <p:spPr>
          <a:xfrm>
            <a:off x="4113714" y="7775803"/>
            <a:ext cx="4433508" cy="3700686"/>
          </a:xfrm>
          <a:prstGeom prst="rect">
            <a:avLst/>
          </a:prstGeom>
        </p:spPr>
      </p:pic>
      <p:pic>
        <p:nvPicPr>
          <p:cNvPr id="12" name="Bildobjekt 11" descr="Volvo logo blå.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040828" y="12375347"/>
            <a:ext cx="3670964" cy="657214"/>
          </a:xfrm>
          <a:prstGeom prst="rect">
            <a:avLst/>
          </a:prstGeom>
          <a:solidFill>
            <a:schemeClr val="bg1"/>
          </a:solidFill>
        </p:spPr>
      </p:pic>
      <p:pic>
        <p:nvPicPr>
          <p:cNvPr id="5" name="Bildobjekt 4"/>
          <p:cNvPicPr>
            <a:picLocks noChangeAspect="1"/>
          </p:cNvPicPr>
          <p:nvPr/>
        </p:nvPicPr>
        <p:blipFill>
          <a:blip r:embed="rId6"/>
          <a:stretch>
            <a:fillRect/>
          </a:stretch>
        </p:blipFill>
        <p:spPr>
          <a:xfrm>
            <a:off x="4086424" y="148739"/>
            <a:ext cx="4488088" cy="7681618"/>
          </a:xfrm>
          <a:prstGeom prst="rect">
            <a:avLst/>
          </a:prstGeom>
        </p:spPr>
      </p:pic>
    </p:spTree>
    <p:extLst>
      <p:ext uri="{BB962C8B-B14F-4D97-AF65-F5344CB8AC3E}">
        <p14:creationId xmlns:p14="http://schemas.microsoft.com/office/powerpoint/2010/main" val="250063937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6517600" y="12090404"/>
            <a:ext cx="184731" cy="2554545"/>
          </a:xfrm>
          <a:prstGeom prst="rect">
            <a:avLst/>
          </a:prstGeom>
          <a:noFill/>
        </p:spPr>
        <p:txBody>
          <a:bodyPr wrap="none" rtlCol="0">
            <a:spAutoFit/>
          </a:bodyPr>
          <a:lstStyle/>
          <a:p>
            <a:endParaRPr lang="sv-SE" sz="16000" dirty="0"/>
          </a:p>
        </p:txBody>
      </p:sp>
      <p:sp>
        <p:nvSpPr>
          <p:cNvPr id="11" name="Underrubrik 2">
            <a:extLst>
              <a:ext uri="{FF2B5EF4-FFF2-40B4-BE49-F238E27FC236}">
                <a16:creationId xmlns:a16="http://schemas.microsoft.com/office/drawing/2014/main" id="{FCECC3C6-7E40-4AEC-931B-BB279B449304}"/>
              </a:ext>
            </a:extLst>
          </p:cNvPr>
          <p:cNvSpPr>
            <a:spLocks noGrp="1"/>
          </p:cNvSpPr>
          <p:nvPr>
            <p:ph type="subTitle" idx="4294967295"/>
          </p:nvPr>
        </p:nvSpPr>
        <p:spPr>
          <a:xfrm>
            <a:off x="0" y="6858000"/>
            <a:ext cx="20294600" cy="6573838"/>
          </a:xfrm>
        </p:spPr>
        <p:txBody>
          <a:bodyPr>
            <a:normAutofit fontScale="85000" lnSpcReduction="20000"/>
          </a:bodyPr>
          <a:lstStyle/>
          <a:p>
            <a:pPr marL="914411" indent="-914411" algn="l">
              <a:lnSpc>
                <a:spcPct val="120000"/>
              </a:lnSpc>
              <a:buFont typeface="Arial" panose="020B0604020202020204" pitchFamily="34" charset="0"/>
              <a:buChar char="•"/>
            </a:pPr>
            <a:r>
              <a:rPr lang="en-US" dirty="0">
                <a:solidFill>
                  <a:schemeClr val="tx2"/>
                </a:solidFill>
              </a:rPr>
              <a:t>Cement and Steel production account for 20% of Sweden’s emissions </a:t>
            </a:r>
          </a:p>
          <a:p>
            <a:pPr marL="914411" indent="-914411" algn="l">
              <a:lnSpc>
                <a:spcPct val="120000"/>
              </a:lnSpc>
              <a:buFont typeface="Arial" panose="020B0604020202020204" pitchFamily="34" charset="0"/>
              <a:buChar char="•"/>
            </a:pPr>
            <a:r>
              <a:rPr lang="en-US" dirty="0">
                <a:solidFill>
                  <a:schemeClr val="tx2"/>
                </a:solidFill>
              </a:rPr>
              <a:t>Reaching zero emissions in Sweden will require transformative changes in how we produce base materials</a:t>
            </a:r>
          </a:p>
          <a:p>
            <a:pPr marL="914411" indent="-914411" algn="l">
              <a:lnSpc>
                <a:spcPct val="120000"/>
              </a:lnSpc>
              <a:buFont typeface="Arial" panose="020B0604020202020204" pitchFamily="34" charset="0"/>
              <a:buChar char="•"/>
            </a:pPr>
            <a:r>
              <a:rPr lang="en-US" dirty="0">
                <a:solidFill>
                  <a:schemeClr val="tx2"/>
                </a:solidFill>
              </a:rPr>
              <a:t>The technologies to decarbonize are largely known: CCS, electrification, increased use of biofuels and </a:t>
            </a:r>
            <a:r>
              <a:rPr lang="en-US" dirty="0" err="1">
                <a:solidFill>
                  <a:schemeClr val="tx2"/>
                </a:solidFill>
              </a:rPr>
              <a:t>Hybrit</a:t>
            </a:r>
            <a:r>
              <a:rPr lang="en-US" dirty="0">
                <a:solidFill>
                  <a:schemeClr val="tx2"/>
                </a:solidFill>
              </a:rPr>
              <a:t>.</a:t>
            </a:r>
          </a:p>
          <a:p>
            <a:pPr marL="914411" indent="-914411" algn="l">
              <a:lnSpc>
                <a:spcPct val="120000"/>
              </a:lnSpc>
              <a:buFont typeface="Arial" panose="020B0604020202020204" pitchFamily="34" charset="0"/>
              <a:buChar char="•"/>
            </a:pPr>
            <a:r>
              <a:rPr lang="en-US" dirty="0">
                <a:solidFill>
                  <a:schemeClr val="tx2"/>
                </a:solidFill>
              </a:rPr>
              <a:t>Swedish steel- and cement industry have proposed technologies and a time plan for deep decarbonization</a:t>
            </a:r>
          </a:p>
          <a:p>
            <a:pPr marL="914411" indent="-914411" algn="l">
              <a:lnSpc>
                <a:spcPct val="120000"/>
              </a:lnSpc>
              <a:buFont typeface="Arial" panose="020B0604020202020204" pitchFamily="34" charset="0"/>
              <a:buChar char="•"/>
            </a:pPr>
            <a:endParaRPr lang="en-US" dirty="0">
              <a:solidFill>
                <a:schemeClr val="tx2"/>
              </a:solidFill>
            </a:endParaRPr>
          </a:p>
          <a:p>
            <a:pPr algn="l">
              <a:lnSpc>
                <a:spcPct val="120000"/>
              </a:lnSpc>
            </a:pPr>
            <a:endParaRPr lang="sv-SE" dirty="0"/>
          </a:p>
          <a:p>
            <a:pPr marL="914411" indent="-914411" algn="l">
              <a:lnSpc>
                <a:spcPct val="120000"/>
              </a:lnSpc>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7B36BA63-A4D3-4159-91FD-752F0D058845}"/>
              </a:ext>
            </a:extLst>
          </p:cNvPr>
          <p:cNvPicPr>
            <a:picLocks noChangeAspect="1"/>
          </p:cNvPicPr>
          <p:nvPr/>
        </p:nvPicPr>
        <p:blipFill>
          <a:blip r:embed="rId3"/>
          <a:stretch>
            <a:fillRect/>
          </a:stretch>
        </p:blipFill>
        <p:spPr>
          <a:xfrm>
            <a:off x="1591372" y="2278676"/>
            <a:ext cx="9144365" cy="4494600"/>
          </a:xfrm>
          <a:prstGeom prst="rect">
            <a:avLst/>
          </a:prstGeom>
        </p:spPr>
      </p:pic>
      <p:pic>
        <p:nvPicPr>
          <p:cNvPr id="8" name="Picture 7">
            <a:extLst>
              <a:ext uri="{FF2B5EF4-FFF2-40B4-BE49-F238E27FC236}">
                <a16:creationId xmlns:a16="http://schemas.microsoft.com/office/drawing/2014/main" id="{618E4B5B-61F9-4463-B5B1-E48AD5201F54}"/>
              </a:ext>
            </a:extLst>
          </p:cNvPr>
          <p:cNvPicPr>
            <a:picLocks noChangeAspect="1"/>
          </p:cNvPicPr>
          <p:nvPr/>
        </p:nvPicPr>
        <p:blipFill>
          <a:blip r:embed="rId4"/>
          <a:stretch>
            <a:fillRect/>
          </a:stretch>
        </p:blipFill>
        <p:spPr>
          <a:xfrm>
            <a:off x="13898588" y="459326"/>
            <a:ext cx="10165437" cy="5958293"/>
          </a:xfrm>
          <a:prstGeom prst="rect">
            <a:avLst/>
          </a:prstGeom>
        </p:spPr>
      </p:pic>
      <p:sp>
        <p:nvSpPr>
          <p:cNvPr id="6" name="Title 1">
            <a:extLst>
              <a:ext uri="{FF2B5EF4-FFF2-40B4-BE49-F238E27FC236}">
                <a16:creationId xmlns:a16="http://schemas.microsoft.com/office/drawing/2014/main" id="{B59BDFDC-51E7-478E-8C8B-DBF203DC0402}"/>
              </a:ext>
            </a:extLst>
          </p:cNvPr>
          <p:cNvSpPr txBox="1">
            <a:spLocks/>
          </p:cNvSpPr>
          <p:nvPr/>
        </p:nvSpPr>
        <p:spPr>
          <a:xfrm>
            <a:off x="1676400" y="730251"/>
            <a:ext cx="21844000" cy="167146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a:solidFill>
                  <a:schemeClr val="tx2"/>
                </a:solidFill>
                <a:latin typeface="+mn-lt"/>
              </a:rPr>
              <a:t>Basic materials are key</a:t>
            </a:r>
            <a:endParaRPr lang="en-US" sz="8000" i="1" dirty="0">
              <a:solidFill>
                <a:schemeClr val="tx2"/>
              </a:solidFill>
              <a:latin typeface="+mn-lt"/>
            </a:endParaRPr>
          </a:p>
        </p:txBody>
      </p:sp>
    </p:spTree>
    <p:extLst>
      <p:ext uri="{BB962C8B-B14F-4D97-AF65-F5344CB8AC3E}">
        <p14:creationId xmlns:p14="http://schemas.microsoft.com/office/powerpoint/2010/main" val="85506655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5B95F-89FD-45CD-9B3F-F955635E5906}"/>
              </a:ext>
            </a:extLst>
          </p:cNvPr>
          <p:cNvSpPr>
            <a:spLocks noGrp="1"/>
          </p:cNvSpPr>
          <p:nvPr>
            <p:ph type="title" idx="4294967295"/>
          </p:nvPr>
        </p:nvSpPr>
        <p:spPr>
          <a:xfrm>
            <a:off x="0" y="5949950"/>
            <a:ext cx="4062413" cy="2303463"/>
          </a:xfrm>
        </p:spPr>
        <p:txBody>
          <a:bodyPr>
            <a:normAutofit/>
          </a:bodyPr>
          <a:lstStyle/>
          <a:p>
            <a:r>
              <a:rPr lang="sv-SE" dirty="0"/>
              <a:t>Smart </a:t>
            </a:r>
            <a:r>
              <a:rPr lang="sv-SE" dirty="0" err="1"/>
              <a:t>mobility</a:t>
            </a:r>
            <a:r>
              <a:rPr lang="sv-SE" dirty="0"/>
              <a:t> </a:t>
            </a:r>
            <a:br>
              <a:rPr lang="sv-SE" dirty="0"/>
            </a:br>
            <a:br>
              <a:rPr lang="sv-SE" dirty="0">
                <a:solidFill>
                  <a:srgbClr val="FFD600"/>
                </a:solidFill>
                <a:latin typeface="Sweden Sans" charset="0"/>
                <a:ea typeface="Sweden Sans" charset="0"/>
                <a:cs typeface="Sweden Sans" charset="0"/>
              </a:rPr>
            </a:br>
            <a:endParaRPr lang="sv-SE" dirty="0"/>
          </a:p>
        </p:txBody>
      </p:sp>
      <p:pic>
        <p:nvPicPr>
          <p:cNvPr id="3" name="Platshållare för innehåll 4">
            <a:extLst>
              <a:ext uri="{FF2B5EF4-FFF2-40B4-BE49-F238E27FC236}">
                <a16:creationId xmlns:a16="http://schemas.microsoft.com/office/drawing/2014/main" id="{9476BAE0-8735-4E79-977D-32452CE8C08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8046"/>
          <a:stretch/>
        </p:blipFill>
        <p:spPr>
          <a:xfrm>
            <a:off x="4304518" y="0"/>
            <a:ext cx="20079482" cy="13716003"/>
          </a:xfrm>
          <a:prstGeom prst="rect">
            <a:avLst/>
          </a:prstGeom>
        </p:spPr>
      </p:pic>
    </p:spTree>
    <p:extLst>
      <p:ext uri="{BB962C8B-B14F-4D97-AF65-F5344CB8AC3E}">
        <p14:creationId xmlns:p14="http://schemas.microsoft.com/office/powerpoint/2010/main" val="274802161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6384929" y="1439335"/>
          <a:ext cx="11614150" cy="10837334"/>
        </p:xfrm>
        <a:graphic>
          <a:graphicData uri="http://schemas.openxmlformats.org/presentationml/2006/ole">
            <mc:AlternateContent xmlns:mc="http://schemas.openxmlformats.org/markup-compatibility/2006">
              <mc:Choice xmlns:v="urn:schemas-microsoft-com:vml" Requires="v">
                <p:oleObj name="Acrobat Document" r:id="rId2" imgW="21602639" imgH="15118056" progId="AcroExch.Document.11">
                  <p:embed/>
                </p:oleObj>
              </mc:Choice>
              <mc:Fallback>
                <p:oleObj name="Acrobat Document" r:id="rId2" imgW="21602639" imgH="15118056" progId="AcroExch.Document.11">
                  <p:embed/>
                  <p:pic>
                    <p:nvPicPr>
                      <p:cNvPr id="2" name="Object 1"/>
                      <p:cNvPicPr/>
                      <p:nvPr/>
                    </p:nvPicPr>
                    <p:blipFill>
                      <a:blip r:embed="rId3"/>
                      <a:stretch>
                        <a:fillRect/>
                      </a:stretch>
                    </p:blipFill>
                    <p:spPr>
                      <a:xfrm>
                        <a:off x="6384929" y="1439335"/>
                        <a:ext cx="11614150" cy="10837334"/>
                      </a:xfrm>
                      <a:prstGeom prst="rect">
                        <a:avLst/>
                      </a:prstGeom>
                    </p:spPr>
                  </p:pic>
                </p:oleObj>
              </mc:Fallback>
            </mc:AlternateContent>
          </a:graphicData>
        </a:graphic>
      </p:graphicFrame>
    </p:spTree>
    <p:extLst>
      <p:ext uri="{BB962C8B-B14F-4D97-AF65-F5344CB8AC3E}">
        <p14:creationId xmlns:p14="http://schemas.microsoft.com/office/powerpoint/2010/main" val="394966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32DC9D-5CAA-44A4-99A8-E9E4C67E2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2200"/>
            <a:ext cx="24384000" cy="8991600"/>
          </a:xfrm>
          <a:prstGeom prst="rect">
            <a:avLst/>
          </a:prstGeom>
        </p:spPr>
      </p:pic>
      <p:sp>
        <p:nvSpPr>
          <p:cNvPr id="7" name="Title 1">
            <a:extLst>
              <a:ext uri="{FF2B5EF4-FFF2-40B4-BE49-F238E27FC236}">
                <a16:creationId xmlns:a16="http://schemas.microsoft.com/office/drawing/2014/main" id="{457BD8EF-669E-4DFB-867A-1553D4D7B014}"/>
              </a:ext>
            </a:extLst>
          </p:cNvPr>
          <p:cNvSpPr>
            <a:spLocks noGrp="1"/>
          </p:cNvSpPr>
          <p:nvPr>
            <p:ph type="title" idx="4294967295"/>
          </p:nvPr>
        </p:nvSpPr>
        <p:spPr>
          <a:xfrm>
            <a:off x="4660900" y="103188"/>
            <a:ext cx="19723100" cy="2286000"/>
          </a:xfrm>
        </p:spPr>
        <p:txBody>
          <a:bodyPr>
            <a:normAutofit/>
          </a:bodyPr>
          <a:lstStyle/>
          <a:p>
            <a:r>
              <a:rPr lang="en-US" sz="6400" dirty="0">
                <a:solidFill>
                  <a:schemeClr val="tx2"/>
                </a:solidFill>
                <a:latin typeface="+mn-lt"/>
                <a:cs typeface="Times New Roman" panose="02020603050405020304" pitchFamily="18" charset="0"/>
              </a:rPr>
              <a:t>Large scale introduction of wind (and solar PV) requires…</a:t>
            </a:r>
          </a:p>
        </p:txBody>
      </p:sp>
      <p:pic>
        <p:nvPicPr>
          <p:cNvPr id="2" name="Picture 1">
            <a:extLst>
              <a:ext uri="{FF2B5EF4-FFF2-40B4-BE49-F238E27FC236}">
                <a16:creationId xmlns:a16="http://schemas.microsoft.com/office/drawing/2014/main" id="{E4F87709-01AF-4824-8704-E04641A8545F}"/>
              </a:ext>
            </a:extLst>
          </p:cNvPr>
          <p:cNvPicPr>
            <a:picLocks noChangeAspect="1"/>
          </p:cNvPicPr>
          <p:nvPr/>
        </p:nvPicPr>
        <p:blipFill>
          <a:blip r:embed="rId4"/>
          <a:stretch>
            <a:fillRect/>
          </a:stretch>
        </p:blipFill>
        <p:spPr>
          <a:xfrm>
            <a:off x="22244417" y="12925424"/>
            <a:ext cx="2076451" cy="790576"/>
          </a:xfrm>
          <a:prstGeom prst="rect">
            <a:avLst/>
          </a:prstGeom>
        </p:spPr>
      </p:pic>
    </p:spTree>
    <p:extLst>
      <p:ext uri="{BB962C8B-B14F-4D97-AF65-F5344CB8AC3E}">
        <p14:creationId xmlns:p14="http://schemas.microsoft.com/office/powerpoint/2010/main" val="108337355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37263" y="549275"/>
            <a:ext cx="18346737" cy="2286000"/>
          </a:xfrm>
        </p:spPr>
        <p:txBody>
          <a:bodyPr>
            <a:normAutofit/>
          </a:bodyPr>
          <a:lstStyle/>
          <a:p>
            <a:r>
              <a:rPr lang="en-US" sz="6400" dirty="0">
                <a:solidFill>
                  <a:schemeClr val="tx2"/>
                </a:solidFill>
                <a:cs typeface="Times New Roman" panose="02020603050405020304" pitchFamily="18" charset="0"/>
              </a:rPr>
              <a:t>Variation management strategies for maximizing the value of wind and solar PV</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480304916"/>
              </p:ext>
            </p:extLst>
          </p:nvPr>
        </p:nvGraphicFramePr>
        <p:xfrm>
          <a:off x="4697413" y="2835275"/>
          <a:ext cx="19686498" cy="7620000"/>
        </p:xfrm>
        <a:graphic>
          <a:graphicData uri="http://schemas.openxmlformats.org/drawingml/2006/table">
            <a:tbl>
              <a:tblPr firstRow="1" bandRow="1">
                <a:tableStyleId>{5C22544A-7EE6-4342-B048-85BDC9FD1C3A}</a:tableStyleId>
              </a:tblPr>
              <a:tblGrid>
                <a:gridCol w="6562166">
                  <a:extLst>
                    <a:ext uri="{9D8B030D-6E8A-4147-A177-3AD203B41FA5}">
                      <a16:colId xmlns:a16="http://schemas.microsoft.com/office/drawing/2014/main" val="20000"/>
                    </a:ext>
                  </a:extLst>
                </a:gridCol>
                <a:gridCol w="6562166">
                  <a:extLst>
                    <a:ext uri="{9D8B030D-6E8A-4147-A177-3AD203B41FA5}">
                      <a16:colId xmlns:a16="http://schemas.microsoft.com/office/drawing/2014/main" val="20001"/>
                    </a:ext>
                  </a:extLst>
                </a:gridCol>
                <a:gridCol w="6562166">
                  <a:extLst>
                    <a:ext uri="{9D8B030D-6E8A-4147-A177-3AD203B41FA5}">
                      <a16:colId xmlns:a16="http://schemas.microsoft.com/office/drawing/2014/main" val="20002"/>
                    </a:ext>
                  </a:extLst>
                </a:gridCol>
              </a:tblGrid>
              <a:tr h="1402080">
                <a:tc>
                  <a:txBody>
                    <a:bodyPr/>
                    <a:lstStyle/>
                    <a:p>
                      <a:pPr algn="ctr"/>
                      <a:r>
                        <a:rPr lang="en-US" sz="4000" noProof="0" dirty="0"/>
                        <a:t>Shifting</a:t>
                      </a:r>
                    </a:p>
                  </a:txBody>
                  <a:tcPr marL="182880" marR="182880" marT="91440" marB="91440"/>
                </a:tc>
                <a:tc>
                  <a:txBody>
                    <a:bodyPr/>
                    <a:lstStyle/>
                    <a:p>
                      <a:pPr algn="ctr"/>
                      <a:r>
                        <a:rPr lang="en-US" sz="4000" noProof="0" dirty="0"/>
                        <a:t>Absorbing</a:t>
                      </a:r>
                    </a:p>
                    <a:p>
                      <a:endParaRPr lang="en-US" sz="4000" noProof="0" dirty="0"/>
                    </a:p>
                  </a:txBody>
                  <a:tcPr marL="182880" marR="182880" marT="91440" marB="91440"/>
                </a:tc>
                <a:tc>
                  <a:txBody>
                    <a:bodyPr/>
                    <a:lstStyle/>
                    <a:p>
                      <a:pPr algn="ctr"/>
                      <a:r>
                        <a:rPr lang="en-US" sz="4000" noProof="0" dirty="0"/>
                        <a:t>Complementing </a:t>
                      </a:r>
                    </a:p>
                    <a:p>
                      <a:endParaRPr lang="en-US" sz="4000" noProof="0" dirty="0"/>
                    </a:p>
                  </a:txBody>
                  <a:tcPr marL="182880" marR="182880" marT="91440" marB="91440"/>
                </a:tc>
                <a:extLst>
                  <a:ext uri="{0D108BD9-81ED-4DB2-BD59-A6C34878D82A}">
                    <a16:rowId xmlns:a16="http://schemas.microsoft.com/office/drawing/2014/main" val="10000"/>
                  </a:ext>
                </a:extLst>
              </a:tr>
              <a:tr h="3230880">
                <a:tc>
                  <a:txBody>
                    <a:bodyPr/>
                    <a:lstStyle/>
                    <a:p>
                      <a:pPr marL="0" indent="0">
                        <a:buFont typeface="Arial" panose="020B0604020202020204" pitchFamily="34" charset="0"/>
                        <a:buNone/>
                      </a:pPr>
                      <a:r>
                        <a:rPr lang="en-US" sz="4000" b="1" i="0" noProof="0" dirty="0">
                          <a:solidFill>
                            <a:schemeClr val="tx2"/>
                          </a:solidFill>
                        </a:rPr>
                        <a:t>Electricity </a:t>
                      </a:r>
                      <a:r>
                        <a:rPr lang="en-US" sz="4000" b="1" i="0" noProof="0" dirty="0">
                          <a:solidFill>
                            <a:schemeClr val="tx2"/>
                          </a:solidFill>
                          <a:sym typeface="Symbol" panose="05050102010706020507" pitchFamily="18" charset="2"/>
                        </a:rPr>
                        <a:t></a:t>
                      </a:r>
                      <a:r>
                        <a:rPr lang="en-US" sz="4000" b="1" i="0" noProof="0" dirty="0">
                          <a:solidFill>
                            <a:schemeClr val="tx2"/>
                          </a:solidFill>
                        </a:rPr>
                        <a:t> Electricity</a:t>
                      </a:r>
                    </a:p>
                    <a:p>
                      <a:pPr marL="285750" indent="-285750">
                        <a:buFont typeface="Arial" panose="020B0604020202020204" pitchFamily="34" charset="0"/>
                        <a:buChar char="•"/>
                      </a:pPr>
                      <a:r>
                        <a:rPr lang="en-US" sz="4000" i="1" baseline="0" noProof="0" dirty="0">
                          <a:solidFill>
                            <a:schemeClr val="tx2"/>
                          </a:solidFill>
                        </a:rPr>
                        <a:t>Reduce curtailment</a:t>
                      </a:r>
                      <a:br>
                        <a:rPr lang="en-US" sz="4000" i="1" baseline="0" noProof="0" dirty="0">
                          <a:solidFill>
                            <a:schemeClr val="tx2"/>
                          </a:solidFill>
                        </a:rPr>
                      </a:br>
                      <a:r>
                        <a:rPr lang="en-US" sz="4000" i="1" baseline="0" noProof="0" dirty="0">
                          <a:solidFill>
                            <a:schemeClr val="tx2"/>
                          </a:solidFill>
                        </a:rPr>
                        <a:t>and peak power</a:t>
                      </a:r>
                    </a:p>
                    <a:p>
                      <a:pPr marL="285750" indent="-285750">
                        <a:buFont typeface="Arial" panose="020B0604020202020204" pitchFamily="34" charset="0"/>
                        <a:buChar char="•"/>
                      </a:pPr>
                      <a:r>
                        <a:rPr lang="en-US" sz="4000" i="1" baseline="0" noProof="0" dirty="0">
                          <a:solidFill>
                            <a:schemeClr val="tx2"/>
                          </a:solidFill>
                        </a:rPr>
                        <a:t>More even costs on diurnal basis</a:t>
                      </a:r>
                    </a:p>
                  </a:txBody>
                  <a:tcPr marL="182880" marR="182880" marT="91440" marB="91440"/>
                </a:tc>
                <a:tc>
                  <a:txBody>
                    <a:bodyPr/>
                    <a:lstStyle/>
                    <a:p>
                      <a:pPr marL="0" indent="0">
                        <a:buFont typeface="Arial" panose="020B0604020202020204" pitchFamily="34" charset="0"/>
                        <a:buNone/>
                      </a:pPr>
                      <a:r>
                        <a:rPr lang="en-US" sz="4000" b="1" i="0" baseline="0" noProof="0" dirty="0">
                          <a:solidFill>
                            <a:schemeClr val="tx2"/>
                          </a:solidFill>
                        </a:rPr>
                        <a:t>Electricity </a:t>
                      </a:r>
                      <a:r>
                        <a:rPr lang="en-US" sz="4000" b="1" i="0" baseline="0" noProof="0" dirty="0">
                          <a:solidFill>
                            <a:schemeClr val="tx2"/>
                          </a:solidFill>
                          <a:sym typeface="Symbol" panose="05050102010706020507" pitchFamily="18" charset="2"/>
                        </a:rPr>
                        <a:t></a:t>
                      </a:r>
                      <a:r>
                        <a:rPr lang="en-US" sz="4000" b="1" i="0" baseline="0" noProof="0" dirty="0">
                          <a:solidFill>
                            <a:schemeClr val="tx2"/>
                          </a:solidFill>
                        </a:rPr>
                        <a:t> Fuel and heat</a:t>
                      </a:r>
                    </a:p>
                    <a:p>
                      <a:pPr marL="285750" indent="-285750">
                        <a:buFont typeface="Arial" panose="020B0604020202020204" pitchFamily="34" charset="0"/>
                        <a:buChar char="•"/>
                      </a:pPr>
                      <a:r>
                        <a:rPr lang="en-US" sz="4000" i="1" baseline="0" noProof="0" dirty="0">
                          <a:solidFill>
                            <a:schemeClr val="tx2"/>
                          </a:solidFill>
                        </a:rPr>
                        <a:t>Reduce curtailment</a:t>
                      </a:r>
                    </a:p>
                    <a:p>
                      <a:pPr marL="285750" indent="-285750">
                        <a:buFont typeface="Arial" panose="020B0604020202020204" pitchFamily="34" charset="0"/>
                        <a:buChar char="•"/>
                      </a:pPr>
                      <a:r>
                        <a:rPr lang="en-US" sz="4000" i="1" baseline="0" noProof="0" dirty="0">
                          <a:solidFill>
                            <a:schemeClr val="tx2"/>
                          </a:solidFill>
                        </a:rPr>
                        <a:t>Fewer low cost events</a:t>
                      </a:r>
                    </a:p>
                  </a:txBody>
                  <a:tcPr marL="182880" marR="182880" marT="91440" marB="91440"/>
                </a:tc>
                <a:tc>
                  <a:txBody>
                    <a:bodyPr/>
                    <a:lstStyle/>
                    <a:p>
                      <a:pPr marL="0" indent="0">
                        <a:buFont typeface="Arial" panose="020B0604020202020204" pitchFamily="34" charset="0"/>
                        <a:buNone/>
                      </a:pPr>
                      <a:r>
                        <a:rPr lang="en-US" sz="4000" b="1" i="0" noProof="0" dirty="0">
                          <a:solidFill>
                            <a:schemeClr val="tx2"/>
                          </a:solidFill>
                        </a:rPr>
                        <a:t>Fuel </a:t>
                      </a:r>
                      <a:r>
                        <a:rPr lang="en-US" sz="4000" b="1" i="0" noProof="0" dirty="0">
                          <a:solidFill>
                            <a:schemeClr val="tx2"/>
                          </a:solidFill>
                          <a:sym typeface="Symbol" panose="05050102010706020507" pitchFamily="18" charset="2"/>
                        </a:rPr>
                        <a:t></a:t>
                      </a:r>
                      <a:r>
                        <a:rPr lang="en-US" sz="4000" b="1" i="0" noProof="0" dirty="0">
                          <a:solidFill>
                            <a:schemeClr val="tx2"/>
                          </a:solidFill>
                        </a:rPr>
                        <a:t> Electricity</a:t>
                      </a:r>
                      <a:endParaRPr lang="en-US" sz="4000" b="1" i="0" baseline="0" noProof="0" dirty="0">
                        <a:solidFill>
                          <a:schemeClr val="tx2"/>
                        </a:solidFill>
                      </a:endParaRPr>
                    </a:p>
                    <a:p>
                      <a:pPr marL="285750" indent="-285750">
                        <a:buFont typeface="Arial" panose="020B0604020202020204" pitchFamily="34" charset="0"/>
                        <a:buChar char="•"/>
                      </a:pPr>
                      <a:r>
                        <a:rPr lang="en-US" sz="4000" i="1" baseline="0" noProof="0" dirty="0">
                          <a:solidFill>
                            <a:schemeClr val="tx2"/>
                          </a:solidFill>
                        </a:rPr>
                        <a:t>Reduce peak power</a:t>
                      </a:r>
                    </a:p>
                    <a:p>
                      <a:pPr marL="285750" indent="-285750">
                        <a:buFont typeface="Arial" panose="020B0604020202020204" pitchFamily="34" charset="0"/>
                        <a:buChar char="•"/>
                      </a:pPr>
                      <a:r>
                        <a:rPr lang="en-US" sz="4000" i="1" baseline="0" noProof="0" dirty="0">
                          <a:solidFill>
                            <a:schemeClr val="tx2"/>
                          </a:solidFill>
                        </a:rPr>
                        <a:t>More even costs on yearly basis</a:t>
                      </a:r>
                    </a:p>
                  </a:txBody>
                  <a:tcPr marL="182880" marR="182880" marT="91440" marB="91440"/>
                </a:tc>
                <a:extLst>
                  <a:ext uri="{0D108BD9-81ED-4DB2-BD59-A6C34878D82A}">
                    <a16:rowId xmlns:a16="http://schemas.microsoft.com/office/drawing/2014/main" val="10001"/>
                  </a:ext>
                </a:extLst>
              </a:tr>
              <a:tr h="1402080">
                <a:tc>
                  <a:txBody>
                    <a:bodyPr/>
                    <a:lstStyle/>
                    <a:p>
                      <a:r>
                        <a:rPr lang="en-US" sz="4000" b="1" u="none" noProof="0" dirty="0">
                          <a:solidFill>
                            <a:schemeClr val="tx2"/>
                          </a:solidFill>
                        </a:rPr>
                        <a:t>Batteries</a:t>
                      </a:r>
                    </a:p>
                  </a:txBody>
                  <a:tcPr marL="182880" marR="182880" marT="91440" marB="91440"/>
                </a:tc>
                <a:tc>
                  <a:txBody>
                    <a:bodyPr/>
                    <a:lstStyle/>
                    <a:p>
                      <a:r>
                        <a:rPr lang="en-US" sz="4000" b="1" noProof="0" dirty="0">
                          <a:solidFill>
                            <a:schemeClr val="tx2"/>
                          </a:solidFill>
                        </a:rPr>
                        <a:t>Power-to-heat</a:t>
                      </a:r>
                    </a:p>
                  </a:txBody>
                  <a:tcPr marL="182880" marR="182880" marT="91440" marB="91440"/>
                </a:tc>
                <a:tc>
                  <a:txBody>
                    <a:bodyPr/>
                    <a:lstStyle/>
                    <a:p>
                      <a:r>
                        <a:rPr lang="en-US" sz="4000" b="1" noProof="0" dirty="0">
                          <a:solidFill>
                            <a:schemeClr val="tx2"/>
                          </a:solidFill>
                        </a:rPr>
                        <a:t>Flexible thermal generation</a:t>
                      </a:r>
                    </a:p>
                  </a:txBody>
                  <a:tcPr marL="72000" marR="72000" marT="91440" marB="91440"/>
                </a:tc>
                <a:extLst>
                  <a:ext uri="{0D108BD9-81ED-4DB2-BD59-A6C34878D82A}">
                    <a16:rowId xmlns:a16="http://schemas.microsoft.com/office/drawing/2014/main" val="10002"/>
                  </a:ext>
                </a:extLst>
              </a:tr>
              <a:tr h="792480">
                <a:tc>
                  <a:txBody>
                    <a:bodyPr/>
                    <a:lstStyle/>
                    <a:p>
                      <a:r>
                        <a:rPr lang="en-US" sz="4000" b="1" u="none" noProof="0" dirty="0">
                          <a:solidFill>
                            <a:schemeClr val="tx2"/>
                          </a:solidFill>
                        </a:rPr>
                        <a:t>Load</a:t>
                      </a:r>
                      <a:r>
                        <a:rPr lang="en-US" sz="4000" b="1" u="none" baseline="0" noProof="0" dirty="0">
                          <a:solidFill>
                            <a:schemeClr val="tx2"/>
                          </a:solidFill>
                        </a:rPr>
                        <a:t> shifting</a:t>
                      </a:r>
                      <a:endParaRPr lang="en-US" sz="4000" b="1" u="none" noProof="0" dirty="0">
                        <a:solidFill>
                          <a:schemeClr val="tx2"/>
                        </a:solidFill>
                      </a:endParaRPr>
                    </a:p>
                  </a:txBody>
                  <a:tcPr marL="182880" marR="182880" marT="91440" marB="91440"/>
                </a:tc>
                <a:tc>
                  <a:txBody>
                    <a:bodyPr/>
                    <a:lstStyle/>
                    <a:p>
                      <a:r>
                        <a:rPr lang="en-US" sz="4000" b="1" noProof="0" dirty="0" err="1">
                          <a:solidFill>
                            <a:schemeClr val="tx2"/>
                          </a:solidFill>
                        </a:rPr>
                        <a:t>Electrofuels</a:t>
                      </a:r>
                      <a:endParaRPr lang="en-US" sz="4000" b="1" noProof="0" dirty="0">
                        <a:solidFill>
                          <a:schemeClr val="tx2"/>
                        </a:solidFill>
                      </a:endParaRPr>
                    </a:p>
                  </a:txBody>
                  <a:tcPr marL="182880" marR="182880" marT="91440" marB="91440"/>
                </a:tc>
                <a:tc>
                  <a:txBody>
                    <a:bodyPr/>
                    <a:lstStyle/>
                    <a:p>
                      <a:r>
                        <a:rPr lang="en-US" sz="4000" b="1" u="none" noProof="0" dirty="0">
                          <a:solidFill>
                            <a:schemeClr val="tx2"/>
                          </a:solidFill>
                        </a:rPr>
                        <a:t>Reservoir hydropower</a:t>
                      </a:r>
                    </a:p>
                  </a:txBody>
                  <a:tcPr marL="182880" marR="182880" marT="91440" marB="91440"/>
                </a:tc>
                <a:extLst>
                  <a:ext uri="{0D108BD9-81ED-4DB2-BD59-A6C34878D82A}">
                    <a16:rowId xmlns:a16="http://schemas.microsoft.com/office/drawing/2014/main" val="10003"/>
                  </a:ext>
                </a:extLst>
              </a:tr>
              <a:tr h="792480">
                <a:tc>
                  <a:txBody>
                    <a:bodyPr/>
                    <a:lstStyle/>
                    <a:p>
                      <a:r>
                        <a:rPr lang="en-US" sz="4000" b="1" noProof="0" dirty="0">
                          <a:solidFill>
                            <a:schemeClr val="tx2"/>
                          </a:solidFill>
                        </a:rPr>
                        <a:t>Pumped</a:t>
                      </a:r>
                      <a:r>
                        <a:rPr lang="en-US" sz="4000" b="1" baseline="0" noProof="0" dirty="0">
                          <a:solidFill>
                            <a:schemeClr val="tx2"/>
                          </a:solidFill>
                        </a:rPr>
                        <a:t> hydro</a:t>
                      </a:r>
                      <a:endParaRPr lang="en-US" sz="4000" b="1" noProof="0" dirty="0">
                        <a:solidFill>
                          <a:schemeClr val="tx2"/>
                        </a:solidFill>
                      </a:endParaRPr>
                    </a:p>
                  </a:txBody>
                  <a:tcPr marL="182880" marR="182880" marT="91440" marB="91440"/>
                </a:tc>
                <a:tc>
                  <a:txBody>
                    <a:bodyPr/>
                    <a:lstStyle/>
                    <a:p>
                      <a:r>
                        <a:rPr lang="en-US" sz="4000" b="1" noProof="0" dirty="0">
                          <a:solidFill>
                            <a:schemeClr val="tx2"/>
                          </a:solidFill>
                        </a:rPr>
                        <a:t>Power to gas (</a:t>
                      </a:r>
                      <a:r>
                        <a:rPr lang="en-US" sz="4000" b="1" u="none" noProof="0" dirty="0">
                          <a:solidFill>
                            <a:schemeClr val="tx2"/>
                          </a:solidFill>
                        </a:rPr>
                        <a:t>hydrogen</a:t>
                      </a:r>
                      <a:r>
                        <a:rPr lang="en-US" sz="4000" b="1" noProof="0" dirty="0">
                          <a:solidFill>
                            <a:schemeClr val="tx2"/>
                          </a:solidFill>
                        </a:rPr>
                        <a:t>)</a:t>
                      </a:r>
                    </a:p>
                  </a:txBody>
                  <a:tcPr marL="182880" marR="182880" marT="91440" marB="91440"/>
                </a:tc>
                <a:tc>
                  <a:txBody>
                    <a:bodyPr/>
                    <a:lstStyle/>
                    <a:p>
                      <a:endParaRPr lang="en-US" sz="4000" b="1" noProof="0" dirty="0">
                        <a:solidFill>
                          <a:schemeClr val="tx2"/>
                        </a:solidFill>
                      </a:endParaRPr>
                    </a:p>
                  </a:txBody>
                  <a:tcPr marL="182880" marR="182880" marT="91440" marB="91440"/>
                </a:tc>
                <a:extLst>
                  <a:ext uri="{0D108BD9-81ED-4DB2-BD59-A6C34878D82A}">
                    <a16:rowId xmlns:a16="http://schemas.microsoft.com/office/drawing/2014/main" val="10004"/>
                  </a:ext>
                </a:extLst>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33025" y="10455275"/>
            <a:ext cx="6793166" cy="452877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370" y="10506089"/>
            <a:ext cx="7710086" cy="325197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6289" y="10506089"/>
            <a:ext cx="5419624" cy="3830162"/>
          </a:xfrm>
          <a:prstGeom prst="rect">
            <a:avLst/>
          </a:prstGeom>
        </p:spPr>
      </p:pic>
      <p:sp>
        <p:nvSpPr>
          <p:cNvPr id="9" name="Text Box 4"/>
          <p:cNvSpPr txBox="1">
            <a:spLocks noChangeArrowheads="1"/>
          </p:cNvSpPr>
          <p:nvPr/>
        </p:nvSpPr>
        <p:spPr bwMode="auto">
          <a:xfrm>
            <a:off x="4791974" y="13278330"/>
            <a:ext cx="16430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200" b="1" i="1">
                <a:solidFill>
                  <a:schemeClr val="tx1"/>
                </a:solidFill>
                <a:latin typeface="Times" pitchFamily="18" charset="0"/>
                <a:ea typeface="ＭＳ Ｐゴシック" pitchFamily="48" charset="-128"/>
              </a:defRPr>
            </a:lvl1pPr>
            <a:lvl2pPr marL="742950" indent="-285750">
              <a:defRPr kumimoji="1" sz="2200" b="1" i="1">
                <a:solidFill>
                  <a:schemeClr val="tx1"/>
                </a:solidFill>
                <a:latin typeface="Times" pitchFamily="18" charset="0"/>
                <a:ea typeface="ＭＳ Ｐゴシック" pitchFamily="48" charset="-128"/>
              </a:defRPr>
            </a:lvl2pPr>
            <a:lvl3pPr marL="1143000" indent="-228600">
              <a:defRPr kumimoji="1" sz="2200" b="1" i="1">
                <a:solidFill>
                  <a:schemeClr val="tx1"/>
                </a:solidFill>
                <a:latin typeface="Times" pitchFamily="18" charset="0"/>
                <a:ea typeface="ＭＳ Ｐゴシック" pitchFamily="48" charset="-128"/>
              </a:defRPr>
            </a:lvl3pPr>
            <a:lvl4pPr marL="1600200" indent="-228600">
              <a:defRPr kumimoji="1" sz="2200" b="1" i="1">
                <a:solidFill>
                  <a:schemeClr val="tx1"/>
                </a:solidFill>
                <a:latin typeface="Times" pitchFamily="18" charset="0"/>
                <a:ea typeface="ＭＳ Ｐゴシック" pitchFamily="48" charset="-128"/>
              </a:defRPr>
            </a:lvl4pPr>
            <a:lvl5pPr marL="2057400" indent="-228600">
              <a:defRPr kumimoji="1" sz="2200" b="1" i="1">
                <a:solidFill>
                  <a:schemeClr val="tx1"/>
                </a:solidFill>
                <a:latin typeface="Times" pitchFamily="18" charset="0"/>
                <a:ea typeface="ＭＳ Ｐゴシック" pitchFamily="48" charset="-128"/>
              </a:defRPr>
            </a:lvl5pPr>
            <a:lvl6pPr marL="2514600" indent="-228600" eaLnBrk="0" fontAlgn="base" hangingPunct="0">
              <a:spcBef>
                <a:spcPct val="0"/>
              </a:spcBef>
              <a:spcAft>
                <a:spcPct val="0"/>
              </a:spcAft>
              <a:defRPr kumimoji="1" sz="2200" b="1" i="1">
                <a:solidFill>
                  <a:schemeClr val="tx1"/>
                </a:solidFill>
                <a:latin typeface="Times" pitchFamily="18" charset="0"/>
                <a:ea typeface="ＭＳ Ｐゴシック" pitchFamily="48" charset="-128"/>
              </a:defRPr>
            </a:lvl6pPr>
            <a:lvl7pPr marL="2971800" indent="-228600" eaLnBrk="0" fontAlgn="base" hangingPunct="0">
              <a:spcBef>
                <a:spcPct val="0"/>
              </a:spcBef>
              <a:spcAft>
                <a:spcPct val="0"/>
              </a:spcAft>
              <a:defRPr kumimoji="1" sz="2200" b="1" i="1">
                <a:solidFill>
                  <a:schemeClr val="tx1"/>
                </a:solidFill>
                <a:latin typeface="Times" pitchFamily="18" charset="0"/>
                <a:ea typeface="ＭＳ Ｐゴシック" pitchFamily="48" charset="-128"/>
              </a:defRPr>
            </a:lvl7pPr>
            <a:lvl8pPr marL="3429000" indent="-228600" eaLnBrk="0" fontAlgn="base" hangingPunct="0">
              <a:spcBef>
                <a:spcPct val="0"/>
              </a:spcBef>
              <a:spcAft>
                <a:spcPct val="0"/>
              </a:spcAft>
              <a:defRPr kumimoji="1" sz="2200" b="1" i="1">
                <a:solidFill>
                  <a:schemeClr val="tx1"/>
                </a:solidFill>
                <a:latin typeface="Times" pitchFamily="18" charset="0"/>
                <a:ea typeface="ＭＳ Ｐゴシック" pitchFamily="48" charset="-128"/>
              </a:defRPr>
            </a:lvl8pPr>
            <a:lvl9pPr marL="3886200" indent="-228600" eaLnBrk="0" fontAlgn="base" hangingPunct="0">
              <a:spcBef>
                <a:spcPct val="0"/>
              </a:spcBef>
              <a:spcAft>
                <a:spcPct val="0"/>
              </a:spcAft>
              <a:defRPr kumimoji="1" sz="2200" b="1" i="1">
                <a:solidFill>
                  <a:schemeClr val="tx1"/>
                </a:solidFill>
                <a:latin typeface="Times" pitchFamily="18" charset="0"/>
                <a:ea typeface="ＭＳ Ｐゴシック" pitchFamily="48" charset="-128"/>
              </a:defRPr>
            </a:lvl9pPr>
          </a:lstStyle>
          <a:p>
            <a:pPr algn="r" eaLnBrk="0" fontAlgn="base" hangingPunct="0">
              <a:spcBef>
                <a:spcPct val="0"/>
              </a:spcBef>
              <a:spcAft>
                <a:spcPct val="0"/>
              </a:spcAft>
              <a:defRPr/>
            </a:pPr>
            <a:r>
              <a:rPr lang="en-US" sz="2000" b="0" i="0" dirty="0">
                <a:solidFill>
                  <a:srgbClr val="000000"/>
                </a:solidFill>
                <a:latin typeface="Times New Roman" pitchFamily="18" charset="0"/>
                <a:cs typeface="Times New Roman" pitchFamily="18" charset="0"/>
              </a:rPr>
              <a:t>Göransson, L., Johnsson, F. Wind Energy. 2018;1–18.</a:t>
            </a:r>
          </a:p>
        </p:txBody>
      </p:sp>
    </p:spTree>
    <p:extLst>
      <p:ext uri="{BB962C8B-B14F-4D97-AF65-F5344CB8AC3E}">
        <p14:creationId xmlns:p14="http://schemas.microsoft.com/office/powerpoint/2010/main" val="166981742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EDBE6-CCF6-4446-8290-3F58BC981A60}"/>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colorTemperature colorTemp="7000"/>
                    </a14:imgEffect>
                    <a14:imgEffect>
                      <a14:saturation sat="150000"/>
                    </a14:imgEffect>
                    <a14:imgEffect>
                      <a14:brightnessContrast contrast="10000"/>
                    </a14:imgEffect>
                  </a14:imgLayer>
                </a14:imgProps>
              </a:ext>
              <a:ext uri="{28A0092B-C50C-407E-A947-70E740481C1C}">
                <a14:useLocalDpi xmlns:a14="http://schemas.microsoft.com/office/drawing/2010/main" val="0"/>
              </a:ext>
            </a:extLst>
          </a:blip>
          <a:srcRect t="5958" b="-7599"/>
          <a:stretch/>
        </p:blipFill>
        <p:spPr>
          <a:xfrm>
            <a:off x="3048000" y="1714500"/>
            <a:ext cx="18288000" cy="11126756"/>
          </a:xfrm>
          <a:prstGeom prst="rect">
            <a:avLst/>
          </a:prstGeom>
        </p:spPr>
      </p:pic>
      <p:sp>
        <p:nvSpPr>
          <p:cNvPr id="2" name="Title 1">
            <a:extLst>
              <a:ext uri="{FF2B5EF4-FFF2-40B4-BE49-F238E27FC236}">
                <a16:creationId xmlns:a16="http://schemas.microsoft.com/office/drawing/2014/main" id="{FB70F2BE-EDC4-4E2C-8433-C450CE27EFF8}"/>
              </a:ext>
            </a:extLst>
          </p:cNvPr>
          <p:cNvSpPr>
            <a:spLocks noGrp="1"/>
          </p:cNvSpPr>
          <p:nvPr>
            <p:ph type="title" idx="4294967295"/>
          </p:nvPr>
        </p:nvSpPr>
        <p:spPr>
          <a:xfrm>
            <a:off x="0" y="3041650"/>
            <a:ext cx="6132513" cy="1822450"/>
          </a:xfrm>
        </p:spPr>
        <p:txBody>
          <a:bodyPr>
            <a:normAutofit fontScale="90000"/>
          </a:bodyPr>
          <a:lstStyle/>
          <a:p>
            <a:r>
              <a:rPr lang="sv-SE" sz="4500" dirty="0">
                <a:latin typeface="Sweden Sans" charset="0"/>
                <a:ea typeface="Sweden Sans" charset="0"/>
                <a:cs typeface="Sweden Sans" charset="0"/>
              </a:rPr>
              <a:t>SMART GRIDS</a:t>
            </a:r>
            <a:br>
              <a:rPr lang="sv-SE" sz="4500" dirty="0">
                <a:solidFill>
                  <a:srgbClr val="394A47"/>
                </a:solidFill>
                <a:latin typeface="Sweden Sans" charset="0"/>
                <a:ea typeface="Sweden Sans" charset="0"/>
                <a:cs typeface="Sweden Sans" charset="0"/>
              </a:rPr>
            </a:br>
            <a:br>
              <a:rPr lang="en-GB" dirty="0">
                <a:solidFill>
                  <a:srgbClr val="394A47"/>
                </a:solidFill>
                <a:latin typeface="Sweden Sans" charset="0"/>
                <a:ea typeface="Sweden Sans" charset="0"/>
                <a:cs typeface="Sweden Sans" charset="0"/>
              </a:rPr>
            </a:br>
            <a:endParaRPr lang="sv-SE" dirty="0"/>
          </a:p>
        </p:txBody>
      </p:sp>
      <p:sp>
        <p:nvSpPr>
          <p:cNvPr id="6" name="Rectangle 5">
            <a:extLst>
              <a:ext uri="{FF2B5EF4-FFF2-40B4-BE49-F238E27FC236}">
                <a16:creationId xmlns:a16="http://schemas.microsoft.com/office/drawing/2014/main" id="{AB367A42-8CEB-4A78-9521-D980FF56D0CE}"/>
              </a:ext>
            </a:extLst>
          </p:cNvPr>
          <p:cNvSpPr/>
          <p:nvPr/>
        </p:nvSpPr>
        <p:spPr>
          <a:xfrm>
            <a:off x="18670366" y="11633817"/>
            <a:ext cx="2933816" cy="276999"/>
          </a:xfrm>
          <a:prstGeom prst="rect">
            <a:avLst/>
          </a:prstGeom>
        </p:spPr>
        <p:txBody>
          <a:bodyPr wrap="none">
            <a:spAutoFit/>
          </a:bodyPr>
          <a:lstStyle/>
          <a:p>
            <a:r>
              <a:rPr lang="sv-SE" sz="1200" i="1" dirty="0">
                <a:solidFill>
                  <a:srgbClr val="1F69B3"/>
                </a:solidFill>
                <a:latin typeface="Lato"/>
              </a:rPr>
              <a:t>Illustration: </a:t>
            </a:r>
            <a:r>
              <a:rPr lang="sv-SE" sz="1200" i="1">
                <a:solidFill>
                  <a:srgbClr val="1F69B3"/>
                </a:solidFill>
                <a:latin typeface="Lato"/>
              </a:rPr>
              <a:t>Monica </a:t>
            </a:r>
            <a:r>
              <a:rPr lang="sv-SE" sz="1200" i="1" dirty="0">
                <a:solidFill>
                  <a:srgbClr val="1F69B3"/>
                </a:solidFill>
                <a:latin typeface="Lato"/>
              </a:rPr>
              <a:t>Simona </a:t>
            </a:r>
            <a:r>
              <a:rPr lang="sv-SE" sz="1200" i="1">
                <a:solidFill>
                  <a:srgbClr val="1F69B3"/>
                </a:solidFill>
                <a:latin typeface="Lato"/>
              </a:rPr>
              <a:t>Odoroaga</a:t>
            </a:r>
            <a:endParaRPr lang="sv-SE" sz="1200" i="1" dirty="0"/>
          </a:p>
        </p:txBody>
      </p:sp>
    </p:spTree>
    <p:extLst>
      <p:ext uri="{BB962C8B-B14F-4D97-AF65-F5344CB8AC3E}">
        <p14:creationId xmlns:p14="http://schemas.microsoft.com/office/powerpoint/2010/main" val="167463572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4" y="-4"/>
            <a:ext cx="24384003" cy="13716003"/>
          </a:xfrm>
        </p:spPr>
      </p:pic>
      <p:sp>
        <p:nvSpPr>
          <p:cNvPr id="4" name="textruta 3"/>
          <p:cNvSpPr txBox="1"/>
          <p:nvPr/>
        </p:nvSpPr>
        <p:spPr>
          <a:xfrm>
            <a:off x="1563110" y="896664"/>
            <a:ext cx="14174293" cy="7043210"/>
          </a:xfrm>
          <a:prstGeom prst="rect">
            <a:avLst/>
          </a:prstGeom>
          <a:noFill/>
        </p:spPr>
        <p:txBody>
          <a:bodyPr wrap="square" rtlCol="0">
            <a:spAutoFit/>
          </a:bodyPr>
          <a:lstStyle/>
          <a:p>
            <a:r>
              <a:rPr lang="sv-SE" sz="10667" dirty="0">
                <a:solidFill>
                  <a:srgbClr val="FFD600"/>
                </a:solidFill>
                <a:latin typeface="Sweden Sans" charset="0"/>
                <a:ea typeface="Sweden Sans" charset="0"/>
                <a:cs typeface="Sweden Sans" charset="0"/>
              </a:rPr>
              <a:t>INTERNET OF THINGS </a:t>
            </a:r>
          </a:p>
          <a:p>
            <a:r>
              <a:rPr lang="sv-SE" sz="10667" dirty="0">
                <a:solidFill>
                  <a:srgbClr val="FFD600"/>
                </a:solidFill>
                <a:latin typeface="Sweden Sans" charset="0"/>
                <a:ea typeface="Sweden Sans" charset="0"/>
                <a:cs typeface="Sweden Sans" charset="0"/>
              </a:rPr>
              <a:t>–</a:t>
            </a:r>
            <a:endParaRPr lang="en-GB" sz="10667" dirty="0">
              <a:solidFill>
                <a:srgbClr val="FFD600"/>
              </a:solidFill>
              <a:latin typeface="Sweden Sans" charset="0"/>
              <a:ea typeface="Sweden Sans" charset="0"/>
              <a:cs typeface="Sweden Sans" charset="0"/>
            </a:endParaRPr>
          </a:p>
          <a:p>
            <a:endParaRPr lang="sv-SE" sz="10667" dirty="0">
              <a:solidFill>
                <a:srgbClr val="FFD600"/>
              </a:solidFill>
              <a:latin typeface="Sweden Sans" charset="0"/>
              <a:ea typeface="Sweden Sans" charset="0"/>
              <a:cs typeface="Sweden Sans" charset="0"/>
            </a:endParaRPr>
          </a:p>
          <a:p>
            <a:endParaRPr lang="en-GB" sz="10667" dirty="0">
              <a:solidFill>
                <a:srgbClr val="FFD600"/>
              </a:solidFill>
              <a:latin typeface="Sweden Sans" charset="0"/>
              <a:ea typeface="Sweden Sans" charset="0"/>
              <a:cs typeface="Sweden Sans" charset="0"/>
            </a:endParaRPr>
          </a:p>
        </p:txBody>
      </p:sp>
    </p:spTree>
    <p:extLst>
      <p:ext uri="{BB962C8B-B14F-4D97-AF65-F5344CB8AC3E}">
        <p14:creationId xmlns:p14="http://schemas.microsoft.com/office/powerpoint/2010/main" val="57558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5840240" y="11909773"/>
            <a:ext cx="184731" cy="830997"/>
          </a:xfrm>
          <a:prstGeom prst="rect">
            <a:avLst/>
          </a:prstGeom>
          <a:noFill/>
        </p:spPr>
        <p:txBody>
          <a:bodyPr wrap="none" rtlCol="0">
            <a:spAutoFit/>
          </a:bodyPr>
          <a:lstStyle/>
          <a:p>
            <a:endParaRPr lang="sv-SE" sz="4800" dirty="0"/>
          </a:p>
        </p:txBody>
      </p:sp>
      <p:sp>
        <p:nvSpPr>
          <p:cNvPr id="11" name="Rubrik 2"/>
          <p:cNvSpPr>
            <a:spLocks noGrp="1"/>
          </p:cNvSpPr>
          <p:nvPr>
            <p:ph type="ctrTitle" idx="4294967295"/>
          </p:nvPr>
        </p:nvSpPr>
        <p:spPr>
          <a:xfrm>
            <a:off x="0" y="5089525"/>
            <a:ext cx="13188950" cy="2339975"/>
          </a:xfrm>
        </p:spPr>
        <p:txBody>
          <a:bodyPr>
            <a:noAutofit/>
          </a:bodyPr>
          <a:lstStyle/>
          <a:p>
            <a:pPr algn="l">
              <a:lnSpc>
                <a:spcPct val="80000"/>
              </a:lnSpc>
            </a:pPr>
            <a:r>
              <a:rPr lang="sv-SE" sz="10666" dirty="0">
                <a:solidFill>
                  <a:srgbClr val="008995"/>
                </a:solidFill>
              </a:rPr>
              <a:t> </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34430" y="4847695"/>
            <a:ext cx="9977120" cy="7813662"/>
          </a:xfrm>
          <a:prstGeom prst="rect">
            <a:avLst/>
          </a:prstGeom>
        </p:spPr>
      </p:pic>
      <p:sp>
        <p:nvSpPr>
          <p:cNvPr id="3" name="TextBox 2"/>
          <p:cNvSpPr txBox="1"/>
          <p:nvPr/>
        </p:nvSpPr>
        <p:spPr>
          <a:xfrm>
            <a:off x="634431" y="3620354"/>
            <a:ext cx="9977118" cy="748795"/>
          </a:xfrm>
          <a:prstGeom prst="rect">
            <a:avLst/>
          </a:prstGeom>
          <a:noFill/>
        </p:spPr>
        <p:txBody>
          <a:bodyPr wrap="square" rtlCol="0">
            <a:spAutoFit/>
          </a:bodyPr>
          <a:lstStyle/>
          <a:p>
            <a:r>
              <a:rPr lang="sv-SE" sz="4266" dirty="0"/>
              <a:t>5</a:t>
            </a:r>
            <a:r>
              <a:rPr lang="sv-SE" sz="4266" baseline="30000" dirty="0"/>
              <a:t>th</a:t>
            </a:r>
            <a:r>
              <a:rPr lang="sv-SE" sz="4266" dirty="0"/>
              <a:t> Ave New York City 1900. Spot the </a:t>
            </a:r>
            <a:r>
              <a:rPr lang="sv-SE" sz="4266" dirty="0" err="1"/>
              <a:t>car</a:t>
            </a:r>
            <a:r>
              <a:rPr lang="sv-SE" sz="4266" dirty="0"/>
              <a:t>.</a:t>
            </a: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2286800" y="3741130"/>
            <a:ext cx="11419840" cy="9448800"/>
          </a:xfrm>
          <a:prstGeom prst="rect">
            <a:avLst/>
          </a:prstGeom>
        </p:spPr>
      </p:pic>
      <p:sp>
        <p:nvSpPr>
          <p:cNvPr id="7" name="Rubrik 2"/>
          <p:cNvSpPr txBox="1">
            <a:spLocks/>
          </p:cNvSpPr>
          <p:nvPr/>
        </p:nvSpPr>
        <p:spPr>
          <a:xfrm>
            <a:off x="609602" y="767701"/>
            <a:ext cx="23347680" cy="2339774"/>
          </a:xfrm>
          <a:prstGeom prst="rect">
            <a:avLst/>
          </a:prstGeom>
        </p:spPr>
        <p:txBody>
          <a:bodyPr vert="horz" lIns="243840" tIns="121920" rIns="243840" bIns="1219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sv-SE" sz="10666" dirty="0" err="1">
                <a:solidFill>
                  <a:srgbClr val="008995"/>
                </a:solidFill>
              </a:rPr>
              <a:t>We</a:t>
            </a:r>
            <a:r>
              <a:rPr lang="sv-SE" sz="10666" dirty="0">
                <a:solidFill>
                  <a:srgbClr val="008995"/>
                </a:solidFill>
              </a:rPr>
              <a:t> </a:t>
            </a:r>
            <a:r>
              <a:rPr lang="sv-SE" sz="10666" dirty="0" err="1">
                <a:solidFill>
                  <a:srgbClr val="008995"/>
                </a:solidFill>
              </a:rPr>
              <a:t>have</a:t>
            </a:r>
            <a:r>
              <a:rPr lang="sv-SE" sz="10666" dirty="0">
                <a:solidFill>
                  <a:srgbClr val="008995"/>
                </a:solidFill>
              </a:rPr>
              <a:t> </a:t>
            </a:r>
            <a:r>
              <a:rPr lang="sv-SE" sz="10666" dirty="0" err="1">
                <a:solidFill>
                  <a:srgbClr val="008995"/>
                </a:solidFill>
              </a:rPr>
              <a:t>seen</a:t>
            </a:r>
            <a:r>
              <a:rPr lang="sv-SE" sz="10666" dirty="0">
                <a:solidFill>
                  <a:srgbClr val="008995"/>
                </a:solidFill>
              </a:rPr>
              <a:t> fast </a:t>
            </a:r>
            <a:r>
              <a:rPr lang="sv-SE" sz="10666" dirty="0" err="1">
                <a:solidFill>
                  <a:srgbClr val="008995"/>
                </a:solidFill>
              </a:rPr>
              <a:t>changes</a:t>
            </a:r>
            <a:r>
              <a:rPr lang="sv-SE" sz="10666" dirty="0">
                <a:solidFill>
                  <a:srgbClr val="008995"/>
                </a:solidFill>
              </a:rPr>
              <a:t> </a:t>
            </a:r>
            <a:r>
              <a:rPr lang="sv-SE" sz="10666" dirty="0" err="1">
                <a:solidFill>
                  <a:srgbClr val="008995"/>
                </a:solidFill>
              </a:rPr>
              <a:t>before</a:t>
            </a:r>
            <a:endParaRPr lang="sv-SE" sz="10666" dirty="0">
              <a:solidFill>
                <a:srgbClr val="008995"/>
              </a:solidFill>
            </a:endParaRPr>
          </a:p>
        </p:txBody>
      </p:sp>
    </p:spTree>
    <p:extLst>
      <p:ext uri="{BB962C8B-B14F-4D97-AF65-F5344CB8AC3E}">
        <p14:creationId xmlns:p14="http://schemas.microsoft.com/office/powerpoint/2010/main" val="277895751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0"/>
            <a:ext cx="10566403" cy="5943600"/>
          </a:xfrm>
          <a:prstGeom prst="rect">
            <a:avLst/>
          </a:prstGeom>
        </p:spPr>
      </p:pic>
      <p:pic>
        <p:nvPicPr>
          <p:cNvPr id="5" name="Bildobjekt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5400000">
            <a:off x="5559808" y="3003906"/>
            <a:ext cx="13732117" cy="7724317"/>
          </a:xfrm>
          <a:prstGeom prst="rect">
            <a:avLst/>
          </a:prstGeom>
        </p:spPr>
      </p:pic>
      <p:pic>
        <p:nvPicPr>
          <p:cNvPr id="6" name="Bildobjekt 5"/>
          <p:cNvPicPr>
            <a:picLocks noChangeAspect="1"/>
          </p:cNvPicPr>
          <p:nvPr/>
        </p:nvPicPr>
        <p:blipFill rotWithShape="1">
          <a:blip r:embed="rId6" cstate="screen">
            <a:extLst>
              <a:ext uri="{28A0092B-C50C-407E-A947-70E740481C1C}">
                <a14:useLocalDpi xmlns:a14="http://schemas.microsoft.com/office/drawing/2010/main" val="0"/>
              </a:ext>
            </a:extLst>
          </a:blip>
          <a:srcRect t="17225"/>
          <a:stretch/>
        </p:blipFill>
        <p:spPr>
          <a:xfrm>
            <a:off x="-4" y="4910006"/>
            <a:ext cx="8563709" cy="3987349"/>
          </a:xfrm>
          <a:prstGeom prst="rect">
            <a:avLst/>
          </a:prstGeom>
        </p:spPr>
      </p:pic>
      <p:pic>
        <p:nvPicPr>
          <p:cNvPr id="7" name="Bildobjekt 6"/>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6288027" y="4"/>
            <a:ext cx="8095973" cy="4553987"/>
          </a:xfrm>
          <a:prstGeom prst="rect">
            <a:avLst/>
          </a:prstGeom>
        </p:spPr>
      </p:pic>
      <p:pic>
        <p:nvPicPr>
          <p:cNvPr id="8" name="Bildobjekt 7"/>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6281011" y="4553989"/>
            <a:ext cx="8102987" cy="4557931"/>
          </a:xfrm>
          <a:prstGeom prst="rect">
            <a:avLst/>
          </a:prstGeom>
        </p:spPr>
      </p:pic>
      <p:pic>
        <p:nvPicPr>
          <p:cNvPr id="9" name="Bildobjekt 8"/>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 y="8897353"/>
            <a:ext cx="8566485" cy="4818648"/>
          </a:xfrm>
          <a:prstGeom prst="rect">
            <a:avLst/>
          </a:prstGeom>
        </p:spPr>
      </p:pic>
      <p:pic>
        <p:nvPicPr>
          <p:cNvPr id="10" name="Bildobjekt 9"/>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6288032" y="9111917"/>
            <a:ext cx="8213691" cy="4620203"/>
          </a:xfrm>
          <a:prstGeom prst="rect">
            <a:avLst/>
          </a:prstGeom>
        </p:spPr>
      </p:pic>
    </p:spTree>
    <p:extLst>
      <p:ext uri="{BB962C8B-B14F-4D97-AF65-F5344CB8AC3E}">
        <p14:creationId xmlns:p14="http://schemas.microsoft.com/office/powerpoint/2010/main" val="1437809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67CC91-C43F-0D45-A6E3-4AB3C74E9F59}"/>
              </a:ext>
            </a:extLst>
          </p:cNvPr>
          <p:cNvSpPr>
            <a:spLocks noGrp="1"/>
          </p:cNvSpPr>
          <p:nvPr>
            <p:ph type="ctrTitle" idx="4294967295"/>
          </p:nvPr>
        </p:nvSpPr>
        <p:spPr>
          <a:xfrm>
            <a:off x="4230688" y="-898525"/>
            <a:ext cx="20153312" cy="4775200"/>
          </a:xfrm>
        </p:spPr>
        <p:txBody>
          <a:bodyPr/>
          <a:lstStyle/>
          <a:p>
            <a:r>
              <a:rPr lang="sv-SE" sz="7467" dirty="0">
                <a:latin typeface="Sweden Sans" panose="02000000000000000000" pitchFamily="50" charset="0"/>
              </a:rPr>
              <a:t>SUSTAINABLE DEVELOPMENT REPORT 2020</a:t>
            </a:r>
            <a:r>
              <a:rPr lang="sv-SE" sz="7467" b="0" dirty="0">
                <a:solidFill>
                  <a:srgbClr val="000000"/>
                </a:solidFill>
                <a:latin typeface="Sweden Sans" panose="02000000000000000000" pitchFamily="50" charset="0"/>
              </a:rPr>
              <a:t>​</a:t>
            </a:r>
            <a:endParaRPr lang="en-GB" sz="7467" dirty="0"/>
          </a:p>
        </p:txBody>
      </p:sp>
      <p:pic>
        <p:nvPicPr>
          <p:cNvPr id="4" name="Picture 2">
            <a:extLst>
              <a:ext uri="{FF2B5EF4-FFF2-40B4-BE49-F238E27FC236}">
                <a16:creationId xmlns:a16="http://schemas.microsoft.com/office/drawing/2014/main" id="{41CE3169-83CD-3645-AC32-81933F97B36E}"/>
              </a:ext>
            </a:extLst>
          </p:cNvPr>
          <p:cNvPicPr/>
          <p:nvPr/>
        </p:nvPicPr>
        <p:blipFill rotWithShape="1">
          <a:blip r:embed="rId3"/>
          <a:srcRect l="52047" t="14734" r="14295" b="15119"/>
          <a:stretch/>
        </p:blipFill>
        <p:spPr bwMode="auto">
          <a:xfrm>
            <a:off x="14912415" y="4962359"/>
            <a:ext cx="6177608" cy="6516968"/>
          </a:xfrm>
          <a:prstGeom prst="rect">
            <a:avLst/>
          </a:prstGeom>
          <a:ln>
            <a:noFill/>
          </a:ln>
          <a:extLst>
            <a:ext uri="{53640926-AAD7-44D8-BBD7-CCE9431645EC}">
              <a14:shadowObscured xmlns:a14="http://schemas.microsoft.com/office/drawing/2010/main"/>
            </a:ext>
          </a:extLst>
        </p:spPr>
      </p:pic>
      <p:sp>
        <p:nvSpPr>
          <p:cNvPr id="5" name="Rectangle 2">
            <a:extLst>
              <a:ext uri="{FF2B5EF4-FFF2-40B4-BE49-F238E27FC236}">
                <a16:creationId xmlns:a16="http://schemas.microsoft.com/office/drawing/2014/main" id="{90401103-E1F5-A443-8E83-FF45CF141223}"/>
              </a:ext>
            </a:extLst>
          </p:cNvPr>
          <p:cNvSpPr/>
          <p:nvPr/>
        </p:nvSpPr>
        <p:spPr>
          <a:xfrm>
            <a:off x="3069170" y="5561265"/>
            <a:ext cx="10468365" cy="3764547"/>
          </a:xfrm>
          <a:prstGeom prst="rect">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83733" tIns="1083733" rIns="1083733" bIns="1083733" numCol="1" spcCol="38100" rtlCol="0" anchor="t">
            <a:normAutofit/>
          </a:bodyPr>
          <a:lstStyle/>
          <a:p>
            <a:pPr defTabSz="4876861">
              <a:spcBef>
                <a:spcPts val="2133"/>
              </a:spcBef>
            </a:pPr>
            <a:endParaRPr lang="en-GB" sz="5867" b="0">
              <a:solidFill>
                <a:srgbClr val="000000"/>
              </a:solidFill>
            </a:endParaRPr>
          </a:p>
        </p:txBody>
      </p:sp>
      <p:sp>
        <p:nvSpPr>
          <p:cNvPr id="6" name="Rectangle 3">
            <a:extLst>
              <a:ext uri="{FF2B5EF4-FFF2-40B4-BE49-F238E27FC236}">
                <a16:creationId xmlns:a16="http://schemas.microsoft.com/office/drawing/2014/main" id="{3DA90BE1-4C11-7E4E-A9DF-9F7C3D4AC9E6}"/>
              </a:ext>
            </a:extLst>
          </p:cNvPr>
          <p:cNvSpPr/>
          <p:nvPr/>
        </p:nvSpPr>
        <p:spPr>
          <a:xfrm>
            <a:off x="3534609" y="6129931"/>
            <a:ext cx="9922936" cy="2810834"/>
          </a:xfrm>
          <a:prstGeom prst="rect">
            <a:avLst/>
          </a:prstGeom>
        </p:spPr>
        <p:txBody>
          <a:bodyPr wrap="square">
            <a:spAutoFit/>
          </a:bodyPr>
          <a:lstStyle/>
          <a:p>
            <a:pPr fontAlgn="base">
              <a:buFont typeface="Arial" panose="020B0604020202020204" pitchFamily="34" charset="0"/>
              <a:buChar char="•"/>
            </a:pPr>
            <a:r>
              <a:rPr lang="en-GB" sz="5333" dirty="0">
                <a:solidFill>
                  <a:schemeClr val="accent1"/>
                </a:solidFill>
                <a:latin typeface="Sweden Sans" panose="02000000000000000000" pitchFamily="50" charset="0"/>
              </a:rPr>
              <a:t>SDG Global rank: </a:t>
            </a:r>
            <a:r>
              <a:rPr lang="en-GB" sz="5333" dirty="0">
                <a:solidFill>
                  <a:srgbClr val="FFC000"/>
                </a:solidFill>
                <a:latin typeface="Sweden Sans" panose="02000000000000000000" pitchFamily="50" charset="0"/>
              </a:rPr>
              <a:t>1 (of 162)</a:t>
            </a:r>
            <a:r>
              <a:rPr lang="en-US" sz="5333" dirty="0">
                <a:latin typeface="Sweden Sans" panose="02000000000000000000" pitchFamily="50" charset="0"/>
              </a:rPr>
              <a:t>​</a:t>
            </a:r>
            <a:endParaRPr lang="en-US" sz="5333" dirty="0">
              <a:latin typeface="Arial" panose="020B0604020202020204" pitchFamily="34" charset="0"/>
            </a:endParaRPr>
          </a:p>
          <a:p>
            <a:pPr fontAlgn="base">
              <a:buFont typeface="Arial" panose="020B0604020202020204" pitchFamily="34" charset="0"/>
              <a:buChar char="•"/>
            </a:pPr>
            <a:r>
              <a:rPr lang="en-GB" sz="5333" dirty="0">
                <a:solidFill>
                  <a:schemeClr val="accent1"/>
                </a:solidFill>
                <a:latin typeface="Sweden Sans" panose="02000000000000000000" pitchFamily="50" charset="0"/>
              </a:rPr>
              <a:t>Index score: </a:t>
            </a:r>
            <a:r>
              <a:rPr lang="en-GB" sz="5333" dirty="0">
                <a:solidFill>
                  <a:srgbClr val="FFC000"/>
                </a:solidFill>
                <a:latin typeface="Sweden Sans" panose="02000000000000000000" pitchFamily="50" charset="0"/>
              </a:rPr>
              <a:t>84,82</a:t>
            </a:r>
            <a:r>
              <a:rPr lang="en-US" sz="5333" dirty="0">
                <a:latin typeface="Sweden Sans" panose="02000000000000000000" pitchFamily="50" charset="0"/>
              </a:rPr>
              <a:t>​</a:t>
            </a:r>
            <a:endParaRPr lang="en-US" sz="5333" dirty="0">
              <a:latin typeface="Arial" panose="020B0604020202020204" pitchFamily="34" charset="0"/>
            </a:endParaRPr>
          </a:p>
          <a:p>
            <a:pPr fontAlgn="base">
              <a:buFont typeface="Arial" panose="020B0604020202020204" pitchFamily="34" charset="0"/>
              <a:buChar char="•"/>
            </a:pPr>
            <a:r>
              <a:rPr lang="en-GB" sz="5333" dirty="0">
                <a:solidFill>
                  <a:schemeClr val="accent1"/>
                </a:solidFill>
                <a:latin typeface="Sweden Sans" panose="02000000000000000000" pitchFamily="50" charset="0"/>
              </a:rPr>
              <a:t>Regional average score: </a:t>
            </a:r>
            <a:r>
              <a:rPr lang="en-GB" sz="5333" dirty="0">
                <a:solidFill>
                  <a:srgbClr val="FFC000"/>
                </a:solidFill>
                <a:latin typeface="Sweden Sans" panose="02000000000000000000" pitchFamily="50" charset="0"/>
              </a:rPr>
              <a:t>77.3</a:t>
            </a:r>
            <a:endParaRPr lang="en-US" sz="5333" dirty="0">
              <a:latin typeface="Arial" panose="020B0604020202020204" pitchFamily="34" charset="0"/>
            </a:endParaRPr>
          </a:p>
        </p:txBody>
      </p:sp>
    </p:spTree>
    <p:extLst>
      <p:ext uri="{BB962C8B-B14F-4D97-AF65-F5344CB8AC3E}">
        <p14:creationId xmlns:p14="http://schemas.microsoft.com/office/powerpoint/2010/main" val="147492727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8DA9-E3F8-4A4B-9830-EC86E68E59E9}"/>
              </a:ext>
            </a:extLst>
          </p:cNvPr>
          <p:cNvSpPr>
            <a:spLocks noGrp="1"/>
          </p:cNvSpPr>
          <p:nvPr>
            <p:ph type="title"/>
          </p:nvPr>
        </p:nvSpPr>
        <p:spPr/>
        <p:txBody>
          <a:bodyPr/>
          <a:lstStyle/>
          <a:p>
            <a:r>
              <a:rPr lang="sv-SE" dirty="0"/>
              <a:t>Peru-Sweden Co-operation</a:t>
            </a:r>
          </a:p>
        </p:txBody>
      </p:sp>
      <p:sp>
        <p:nvSpPr>
          <p:cNvPr id="3" name="Content Placeholder 2">
            <a:extLst>
              <a:ext uri="{FF2B5EF4-FFF2-40B4-BE49-F238E27FC236}">
                <a16:creationId xmlns:a16="http://schemas.microsoft.com/office/drawing/2014/main" id="{29C66E07-FFC2-48E4-A609-DDDBFDD6660D}"/>
              </a:ext>
            </a:extLst>
          </p:cNvPr>
          <p:cNvSpPr>
            <a:spLocks noGrp="1"/>
          </p:cNvSpPr>
          <p:nvPr>
            <p:ph idx="1"/>
          </p:nvPr>
        </p:nvSpPr>
        <p:spPr/>
        <p:txBody>
          <a:bodyPr>
            <a:normAutofit/>
          </a:bodyPr>
          <a:lstStyle/>
          <a:p>
            <a:pPr marL="0" indent="0">
              <a:buNone/>
            </a:pPr>
            <a:endParaRPr lang="sv-SE" dirty="0"/>
          </a:p>
          <a:p>
            <a:pPr marL="0" indent="0">
              <a:buNone/>
            </a:pPr>
            <a:r>
              <a:rPr lang="en-US" dirty="0"/>
              <a:t> Universidad Nacional de Moquegua (UNAM) </a:t>
            </a:r>
          </a:p>
          <a:p>
            <a:pPr marL="0" indent="0">
              <a:buNone/>
            </a:pPr>
            <a:r>
              <a:rPr lang="en-US" dirty="0"/>
              <a:t>How to produce your own energy in the Campus area?</a:t>
            </a:r>
          </a:p>
          <a:p>
            <a:pPr marL="0" indent="0">
              <a:buNone/>
            </a:pPr>
            <a:r>
              <a:rPr lang="en-US" dirty="0"/>
              <a:t>Pre feasibility study between the University and Smart City </a:t>
            </a:r>
            <a:r>
              <a:rPr lang="en-US" dirty="0" err="1"/>
              <a:t>SWeden</a:t>
            </a:r>
            <a:endParaRPr lang="sv-SE" dirty="0"/>
          </a:p>
          <a:p>
            <a:pPr marL="0" indent="0">
              <a:buNone/>
            </a:pPr>
            <a:endParaRPr lang="sv-SE" dirty="0"/>
          </a:p>
          <a:p>
            <a:pPr marL="0" indent="0">
              <a:buNone/>
            </a:pPr>
            <a:endParaRPr lang="sv-SE" dirty="0"/>
          </a:p>
          <a:p>
            <a:pPr marL="0" indent="0">
              <a:buNone/>
            </a:pPr>
            <a:endParaRPr lang="sv-SE" dirty="0"/>
          </a:p>
        </p:txBody>
      </p:sp>
      <p:sp>
        <p:nvSpPr>
          <p:cNvPr id="4" name="Footer Placeholder 3">
            <a:extLst>
              <a:ext uri="{FF2B5EF4-FFF2-40B4-BE49-F238E27FC236}">
                <a16:creationId xmlns:a16="http://schemas.microsoft.com/office/drawing/2014/main" id="{CC8DF42E-B12E-4946-9BF4-BB74D51BFD4A}"/>
              </a:ext>
            </a:extLst>
          </p:cNvPr>
          <p:cNvSpPr>
            <a:spLocks noGrp="1"/>
          </p:cNvSpPr>
          <p:nvPr>
            <p:ph type="ftr" sz="quarter" idx="11"/>
          </p:nvPr>
        </p:nvSpPr>
        <p:spPr/>
        <p:txBody>
          <a:bodyPr/>
          <a:lstStyle/>
          <a:p>
            <a:r>
              <a:rPr lang="sv-SE"/>
              <a:t>Presentationstitel</a:t>
            </a:r>
          </a:p>
        </p:txBody>
      </p:sp>
    </p:spTree>
    <p:extLst>
      <p:ext uri="{BB962C8B-B14F-4D97-AF65-F5344CB8AC3E}">
        <p14:creationId xmlns:p14="http://schemas.microsoft.com/office/powerpoint/2010/main" val="4233644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A93F237-13E7-EE46-8929-111EEE15AB54}"/>
              </a:ext>
            </a:extLst>
          </p:cNvPr>
          <p:cNvSpPr>
            <a:spLocks noGrp="1"/>
          </p:cNvSpPr>
          <p:nvPr>
            <p:ph type="title" idx="4294967295"/>
          </p:nvPr>
        </p:nvSpPr>
        <p:spPr>
          <a:xfrm>
            <a:off x="810490" y="1720849"/>
            <a:ext cx="10798175" cy="2651125"/>
          </a:xfrm>
        </p:spPr>
        <p:txBody>
          <a:bodyPr/>
          <a:lstStyle/>
          <a:p>
            <a:r>
              <a:rPr lang="sv-SE" dirty="0">
                <a:solidFill>
                  <a:srgbClr val="002060"/>
                </a:solidFill>
              </a:rPr>
              <a:t>…</a:t>
            </a:r>
            <a:r>
              <a:rPr lang="sv-SE" sz="4800" dirty="0" err="1">
                <a:solidFill>
                  <a:srgbClr val="002060"/>
                </a:solidFill>
              </a:rPr>
              <a:t>b</a:t>
            </a:r>
            <a:r>
              <a:rPr lang="sv-SE" sz="4800" kern="0" dirty="0" err="1">
                <a:solidFill>
                  <a:srgbClr val="002060"/>
                </a:solidFill>
                <a:latin typeface="Sweden Sans"/>
                <a:ea typeface="Sweden Sans"/>
                <a:cs typeface="Sweden Sans"/>
                <a:sym typeface="Sweden Sans"/>
              </a:rPr>
              <a:t>ut</a:t>
            </a:r>
            <a:r>
              <a:rPr lang="sv-SE" sz="4800" kern="0" dirty="0">
                <a:solidFill>
                  <a:srgbClr val="002060"/>
                </a:solidFill>
                <a:latin typeface="Sweden Sans"/>
                <a:ea typeface="Sweden Sans"/>
                <a:cs typeface="Sweden Sans"/>
                <a:sym typeface="Sweden Sans"/>
              </a:rPr>
              <a:t> </a:t>
            </a:r>
            <a:r>
              <a:rPr lang="sv-SE" sz="4800" kern="0" dirty="0" err="1">
                <a:solidFill>
                  <a:srgbClr val="002060"/>
                </a:solidFill>
                <a:latin typeface="Sweden Sans"/>
                <a:ea typeface="Sweden Sans"/>
                <a:cs typeface="Sweden Sans"/>
                <a:sym typeface="Sweden Sans"/>
              </a:rPr>
              <a:t>how</a:t>
            </a:r>
            <a:r>
              <a:rPr lang="sv-SE" sz="4800" kern="0" dirty="0">
                <a:solidFill>
                  <a:srgbClr val="002060"/>
                </a:solidFill>
                <a:latin typeface="Sweden Sans"/>
                <a:ea typeface="Sweden Sans"/>
                <a:cs typeface="Sweden Sans"/>
                <a:sym typeface="Sweden Sans"/>
              </a:rPr>
              <a:t> </a:t>
            </a:r>
            <a:r>
              <a:rPr lang="sv-SE" sz="4800" kern="0" dirty="0" err="1">
                <a:solidFill>
                  <a:srgbClr val="002060"/>
                </a:solidFill>
                <a:latin typeface="Sweden Sans"/>
                <a:ea typeface="Sweden Sans"/>
                <a:cs typeface="Sweden Sans"/>
                <a:sym typeface="Sweden Sans"/>
              </a:rPr>
              <a:t>did</a:t>
            </a:r>
            <a:r>
              <a:rPr lang="sv-SE" sz="4800" kern="0" dirty="0">
                <a:solidFill>
                  <a:srgbClr val="002060"/>
                </a:solidFill>
                <a:latin typeface="Sweden Sans"/>
                <a:ea typeface="Sweden Sans"/>
                <a:cs typeface="Sweden Sans"/>
                <a:sym typeface="Sweden Sans"/>
              </a:rPr>
              <a:t> </a:t>
            </a:r>
            <a:r>
              <a:rPr lang="sv-SE" sz="4800" kern="0" dirty="0" err="1">
                <a:solidFill>
                  <a:srgbClr val="002060"/>
                </a:solidFill>
                <a:latin typeface="Sweden Sans"/>
                <a:ea typeface="Sweden Sans"/>
                <a:cs typeface="Sweden Sans"/>
                <a:sym typeface="Sweden Sans"/>
              </a:rPr>
              <a:t>we</a:t>
            </a:r>
            <a:r>
              <a:rPr lang="sv-SE" sz="4800" kern="0" dirty="0">
                <a:solidFill>
                  <a:srgbClr val="002060"/>
                </a:solidFill>
                <a:latin typeface="Sweden Sans"/>
                <a:ea typeface="Sweden Sans"/>
                <a:cs typeface="Sweden Sans"/>
                <a:sym typeface="Sweden Sans"/>
              </a:rPr>
              <a:t> get </a:t>
            </a:r>
            <a:r>
              <a:rPr lang="sv-SE" sz="4800" kern="0" dirty="0" err="1">
                <a:solidFill>
                  <a:srgbClr val="002060"/>
                </a:solidFill>
                <a:latin typeface="Sweden Sans"/>
                <a:ea typeface="Sweden Sans"/>
                <a:cs typeface="Sweden Sans"/>
                <a:sym typeface="Sweden Sans"/>
              </a:rPr>
              <a:t>here</a:t>
            </a:r>
            <a:r>
              <a:rPr lang="sv-SE" kern="0" dirty="0">
                <a:solidFill>
                  <a:srgbClr val="002060"/>
                </a:solidFill>
                <a:latin typeface="Sweden Sans"/>
                <a:ea typeface="Sweden Sans"/>
                <a:cs typeface="Sweden Sans"/>
                <a:sym typeface="Sweden Sans"/>
              </a:rPr>
              <a:t>?</a:t>
            </a:r>
            <a:br>
              <a:rPr lang="en-GB" kern="0" dirty="0">
                <a:latin typeface="Sweden Sans"/>
                <a:ea typeface="Sweden Sans"/>
                <a:cs typeface="Sweden Sans"/>
                <a:sym typeface="Sweden Sans"/>
              </a:rPr>
            </a:br>
            <a:endParaRPr lang="sv-SE" dirty="0"/>
          </a:p>
        </p:txBody>
      </p:sp>
      <p:sp>
        <p:nvSpPr>
          <p:cNvPr id="4" name="Platshållare för innehåll 3">
            <a:extLst>
              <a:ext uri="{FF2B5EF4-FFF2-40B4-BE49-F238E27FC236}">
                <a16:creationId xmlns:a16="http://schemas.microsoft.com/office/drawing/2014/main" id="{1E64FE6A-21AA-7047-82BE-17AECD240D06}"/>
              </a:ext>
            </a:extLst>
          </p:cNvPr>
          <p:cNvSpPr>
            <a:spLocks noGrp="1"/>
          </p:cNvSpPr>
          <p:nvPr>
            <p:ph idx="4294967295"/>
          </p:nvPr>
        </p:nvSpPr>
        <p:spPr>
          <a:xfrm>
            <a:off x="0" y="4813300"/>
            <a:ext cx="8631238" cy="5856288"/>
          </a:xfrm>
        </p:spPr>
        <p:txBody>
          <a:bodyPr/>
          <a:lstStyle/>
          <a:p>
            <a:pPr fontAlgn="base">
              <a:buFont typeface="Wingdings" pitchFamily="2" charset="2"/>
              <a:buChar char="ü"/>
            </a:pPr>
            <a:r>
              <a:rPr lang="sv-SE" sz="5333" b="1" dirty="0">
                <a:latin typeface="Sweden Sans" panose="02000000000000000000" pitchFamily="50" charset="0"/>
              </a:rPr>
              <a:t>Innovations</a:t>
            </a:r>
          </a:p>
          <a:p>
            <a:pPr fontAlgn="base">
              <a:buFont typeface="Wingdings" pitchFamily="2" charset="2"/>
              <a:buChar char="ü"/>
            </a:pPr>
            <a:r>
              <a:rPr lang="en-GB" sz="5333" b="1" dirty="0"/>
              <a:t>Citizen engagement​</a:t>
            </a:r>
          </a:p>
          <a:p>
            <a:pPr fontAlgn="base">
              <a:buFont typeface="Wingdings" pitchFamily="2" charset="2"/>
              <a:buChar char="ü"/>
            </a:pPr>
            <a:r>
              <a:rPr lang="en-GB" sz="5333" b="1" dirty="0"/>
              <a:t>System solutions </a:t>
            </a:r>
            <a:r>
              <a:rPr lang="en-US" sz="5333" b="1" dirty="0"/>
              <a:t>​</a:t>
            </a:r>
          </a:p>
          <a:p>
            <a:pPr fontAlgn="base">
              <a:buFont typeface="Wingdings" pitchFamily="2" charset="2"/>
              <a:buChar char="ü"/>
            </a:pPr>
            <a:r>
              <a:rPr lang="en-GB" sz="5333" b="1" dirty="0"/>
              <a:t>Eco Governance</a:t>
            </a:r>
          </a:p>
          <a:p>
            <a:pPr marL="0" indent="0" defTabSz="4876861" hangingPunct="0">
              <a:buNone/>
            </a:pPr>
            <a:endParaRPr lang="en-GB" b="1" dirty="0">
              <a:latin typeface="Sweden Sans"/>
              <a:ea typeface="Sweden Sans"/>
              <a:cs typeface="Sweden Sans"/>
              <a:sym typeface="Sweden Sans"/>
            </a:endParaRPr>
          </a:p>
          <a:p>
            <a:endParaRPr lang="sv-SE" dirty="0"/>
          </a:p>
        </p:txBody>
      </p:sp>
      <p:pic>
        <p:nvPicPr>
          <p:cNvPr id="5" name="Picture 4">
            <a:extLst>
              <a:ext uri="{FF2B5EF4-FFF2-40B4-BE49-F238E27FC236}">
                <a16:creationId xmlns:a16="http://schemas.microsoft.com/office/drawing/2014/main" id="{F2A5FC33-67BA-E94D-B386-6FE2C8B9CA47}"/>
              </a:ext>
            </a:extLst>
          </p:cNvPr>
          <p:cNvPicPr>
            <a:picLocks noChangeAspect="1"/>
          </p:cNvPicPr>
          <p:nvPr/>
        </p:nvPicPr>
        <p:blipFill rotWithShape="1">
          <a:blip r:embed="rId3">
            <a:extLst>
              <a:ext uri="{28A0092B-C50C-407E-A947-70E740481C1C}">
                <a14:useLocalDpi xmlns:a14="http://schemas.microsoft.com/office/drawing/2010/main" val="0"/>
              </a:ext>
            </a:extLst>
          </a:blip>
          <a:srcRect l="19509" r="24791"/>
          <a:stretch/>
        </p:blipFill>
        <p:spPr>
          <a:xfrm>
            <a:off x="13646485" y="0"/>
            <a:ext cx="11421979" cy="13667872"/>
          </a:xfrm>
          <a:prstGeom prst="rect">
            <a:avLst/>
          </a:prstGeom>
        </p:spPr>
      </p:pic>
      <p:sp>
        <p:nvSpPr>
          <p:cNvPr id="6" name="Rätvinklig triangel 5">
            <a:extLst>
              <a:ext uri="{FF2B5EF4-FFF2-40B4-BE49-F238E27FC236}">
                <a16:creationId xmlns:a16="http://schemas.microsoft.com/office/drawing/2014/main" id="{5D74CACC-7ADB-4C4C-94E1-EC84E71EE8F5}"/>
              </a:ext>
            </a:extLst>
          </p:cNvPr>
          <p:cNvSpPr/>
          <p:nvPr/>
        </p:nvSpPr>
        <p:spPr>
          <a:xfrm flipH="1">
            <a:off x="19658265" y="9499600"/>
            <a:ext cx="5410200" cy="4216400"/>
          </a:xfrm>
          <a:prstGeom prst="rtTriangle">
            <a:avLst/>
          </a:prstGeom>
          <a:solidFill>
            <a:srgbClr val="005293"/>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6400" tIns="406400" rIns="406400" bIns="406400" numCol="1" spcCol="38100" rtlCol="0" anchor="t">
            <a:normAutofit/>
          </a:bodyPr>
          <a:lstStyle/>
          <a:p>
            <a:pPr>
              <a:spcBef>
                <a:spcPts val="800"/>
              </a:spcBef>
            </a:pPr>
            <a:endParaRPr lang="sv-SE" sz="2200">
              <a:solidFill>
                <a:srgbClr val="000000"/>
              </a:solidFill>
            </a:endParaRPr>
          </a:p>
        </p:txBody>
      </p:sp>
    </p:spTree>
    <p:extLst>
      <p:ext uri="{BB962C8B-B14F-4D97-AF65-F5344CB8AC3E}">
        <p14:creationId xmlns:p14="http://schemas.microsoft.com/office/powerpoint/2010/main" val="28028754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6517600" y="12090403"/>
            <a:ext cx="184731" cy="830997"/>
          </a:xfrm>
          <a:prstGeom prst="rect">
            <a:avLst/>
          </a:prstGeom>
          <a:noFill/>
        </p:spPr>
        <p:txBody>
          <a:bodyPr wrap="none" rtlCol="0">
            <a:spAutoFit/>
          </a:bodyPr>
          <a:lstStyle/>
          <a:p>
            <a:pPr hangingPunct="1">
              <a:spcBef>
                <a:spcPts val="0"/>
              </a:spcBef>
            </a:pPr>
            <a:endParaRPr lang="sv-SE" sz="4800" b="0" kern="1200" dirty="0">
              <a:solidFill>
                <a:prstClr val="black"/>
              </a:solidFill>
              <a:latin typeface="Calibri"/>
              <a:ea typeface="+mn-ea"/>
              <a:cs typeface="+mn-cs"/>
            </a:endParaRPr>
          </a:p>
        </p:txBody>
      </p:sp>
      <p:sp>
        <p:nvSpPr>
          <p:cNvPr id="11" name="Rubrik 2"/>
          <p:cNvSpPr txBox="1">
            <a:spLocks/>
          </p:cNvSpPr>
          <p:nvPr/>
        </p:nvSpPr>
        <p:spPr>
          <a:xfrm>
            <a:off x="1557866" y="4314519"/>
            <a:ext cx="21742400" cy="3743342"/>
          </a:xfrm>
          <a:prstGeom prst="rect">
            <a:avLst/>
          </a:prstGeom>
        </p:spPr>
        <p:txBody>
          <a:bodyPr vert="horz" lIns="243840" tIns="121920" rIns="243840" bIns="1219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80000"/>
              </a:lnSpc>
            </a:pPr>
            <a:endParaRPr lang="sv-SE" sz="8534" b="0" dirty="0">
              <a:solidFill>
                <a:srgbClr val="008995"/>
              </a:solidFill>
              <a:latin typeface="Calibri "/>
            </a:endParaRPr>
          </a:p>
        </p:txBody>
      </p:sp>
      <p:sp>
        <p:nvSpPr>
          <p:cNvPr id="14" name="Rubrik 2"/>
          <p:cNvSpPr txBox="1">
            <a:spLocks/>
          </p:cNvSpPr>
          <p:nvPr/>
        </p:nvSpPr>
        <p:spPr>
          <a:xfrm>
            <a:off x="1557866" y="2616847"/>
            <a:ext cx="20685760" cy="3743342"/>
          </a:xfrm>
          <a:prstGeom prst="rect">
            <a:avLst/>
          </a:prstGeom>
        </p:spPr>
        <p:txBody>
          <a:bodyPr vert="horz" lIns="243840" tIns="121920" rIns="243840" bIns="1219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80000"/>
              </a:lnSpc>
            </a:pPr>
            <a:r>
              <a:rPr lang="sv-SE" sz="10666" b="0" dirty="0">
                <a:solidFill>
                  <a:srgbClr val="008995"/>
                </a:solidFill>
                <a:latin typeface="Calibri "/>
              </a:rPr>
              <a:t>Transformative </a:t>
            </a:r>
            <a:r>
              <a:rPr lang="sv-SE" sz="10666" b="0" dirty="0" err="1">
                <a:solidFill>
                  <a:srgbClr val="008995"/>
                </a:solidFill>
                <a:latin typeface="Calibri "/>
              </a:rPr>
              <a:t>changes</a:t>
            </a:r>
            <a:r>
              <a:rPr lang="sv-SE" sz="10666" b="0" dirty="0">
                <a:solidFill>
                  <a:srgbClr val="008995"/>
                </a:solidFill>
                <a:latin typeface="Calibri "/>
              </a:rPr>
              <a:t> </a:t>
            </a:r>
            <a:r>
              <a:rPr lang="sv-SE" sz="10666" b="0" dirty="0" err="1">
                <a:solidFill>
                  <a:srgbClr val="008995"/>
                </a:solidFill>
                <a:latin typeface="Calibri "/>
              </a:rPr>
              <a:t>needed</a:t>
            </a:r>
            <a:endParaRPr lang="sv-SE" sz="8534" b="0" dirty="0">
              <a:solidFill>
                <a:srgbClr val="008995"/>
              </a:solidFill>
              <a:latin typeface="Calibri "/>
            </a:endParaRPr>
          </a:p>
          <a:p>
            <a:pPr defTabSz="914400">
              <a:lnSpc>
                <a:spcPct val="80000"/>
              </a:lnSpc>
            </a:pPr>
            <a:endParaRPr lang="sv-SE" sz="10666" b="0" dirty="0">
              <a:solidFill>
                <a:srgbClr val="008995"/>
              </a:solidFill>
              <a:latin typeface="Calibri "/>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9513510"/>
            <a:ext cx="6915288" cy="4247648"/>
          </a:xfrm>
          <a:prstGeom prst="rect">
            <a:avLst/>
          </a:prstGeom>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35497" y="9513513"/>
            <a:ext cx="10538822" cy="4292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9493" y="9513513"/>
            <a:ext cx="10681226" cy="429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347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 y="11516914"/>
            <a:ext cx="5364480" cy="1650445"/>
          </a:xfrm>
          <a:prstGeom prst="rect">
            <a:avLst/>
          </a:prstGeom>
        </p:spPr>
      </p:pic>
      <p:pic>
        <p:nvPicPr>
          <p:cNvPr id="5" name="Content Placeholder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604000" y="7648609"/>
            <a:ext cx="17780000" cy="6126120"/>
          </a:xfrm>
          <a:prstGeom prst="rect">
            <a:avLst/>
          </a:prstGeom>
        </p:spPr>
      </p:pic>
      <p:sp>
        <p:nvSpPr>
          <p:cNvPr id="6" name="Content Placeholder 2"/>
          <p:cNvSpPr txBox="1">
            <a:spLocks/>
          </p:cNvSpPr>
          <p:nvPr/>
        </p:nvSpPr>
        <p:spPr>
          <a:xfrm>
            <a:off x="863600" y="2474660"/>
            <a:ext cx="22402800" cy="46513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F330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BF330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BF330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BF330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BF330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4800" dirty="0">
                <a:solidFill>
                  <a:srgbClr val="008995"/>
                </a:solidFill>
              </a:rPr>
              <a:t>Three revolutions:</a:t>
            </a:r>
          </a:p>
          <a:p>
            <a:r>
              <a:rPr lang="sv-SE" sz="4800" dirty="0">
                <a:solidFill>
                  <a:srgbClr val="008995"/>
                </a:solidFill>
              </a:rPr>
              <a:t>EV </a:t>
            </a:r>
            <a:r>
              <a:rPr lang="sv-SE" sz="4800" dirty="0" err="1">
                <a:solidFill>
                  <a:srgbClr val="008995"/>
                </a:solidFill>
              </a:rPr>
              <a:t>cars</a:t>
            </a:r>
            <a:r>
              <a:rPr lang="sv-SE" sz="4800" dirty="0">
                <a:solidFill>
                  <a:srgbClr val="008995"/>
                </a:solidFill>
              </a:rPr>
              <a:t> and alternative </a:t>
            </a:r>
            <a:r>
              <a:rPr lang="sv-SE" sz="4800" dirty="0" err="1">
                <a:solidFill>
                  <a:srgbClr val="008995"/>
                </a:solidFill>
              </a:rPr>
              <a:t>fuels</a:t>
            </a:r>
            <a:endParaRPr lang="sv-SE" sz="4800" dirty="0">
              <a:solidFill>
                <a:srgbClr val="008995"/>
              </a:solidFill>
            </a:endParaRPr>
          </a:p>
          <a:p>
            <a:r>
              <a:rPr lang="sv-SE" sz="4800" dirty="0" err="1">
                <a:solidFill>
                  <a:srgbClr val="008995"/>
                </a:solidFill>
              </a:rPr>
              <a:t>Autonomous</a:t>
            </a:r>
            <a:r>
              <a:rPr lang="sv-SE" sz="4800" dirty="0">
                <a:solidFill>
                  <a:srgbClr val="008995"/>
                </a:solidFill>
              </a:rPr>
              <a:t> </a:t>
            </a:r>
            <a:r>
              <a:rPr lang="sv-SE" sz="4800" dirty="0" err="1">
                <a:solidFill>
                  <a:srgbClr val="008995"/>
                </a:solidFill>
              </a:rPr>
              <a:t>vehicles</a:t>
            </a:r>
            <a:endParaRPr lang="sv-SE" sz="4800" dirty="0">
              <a:solidFill>
                <a:srgbClr val="008995"/>
              </a:solidFill>
            </a:endParaRPr>
          </a:p>
          <a:p>
            <a:r>
              <a:rPr lang="sv-SE" sz="4800" dirty="0" err="1">
                <a:solidFill>
                  <a:srgbClr val="008995"/>
                </a:solidFill>
              </a:rPr>
              <a:t>Sharing</a:t>
            </a:r>
            <a:endParaRPr lang="sv-SE" sz="4800" dirty="0">
              <a:solidFill>
                <a:srgbClr val="008995"/>
              </a:solidFill>
            </a:endParaRPr>
          </a:p>
          <a:p>
            <a:pPr marL="0" indent="0">
              <a:buNone/>
            </a:pPr>
            <a:endParaRPr lang="en-US" sz="4800" dirty="0">
              <a:solidFill>
                <a:srgbClr val="008995"/>
              </a:solidFill>
            </a:endParaRPr>
          </a:p>
        </p:txBody>
      </p:sp>
      <p:sp>
        <p:nvSpPr>
          <p:cNvPr id="7" name="Rubrik 2"/>
          <p:cNvSpPr txBox="1">
            <a:spLocks/>
          </p:cNvSpPr>
          <p:nvPr/>
        </p:nvSpPr>
        <p:spPr>
          <a:xfrm>
            <a:off x="448388" y="438538"/>
            <a:ext cx="22818013" cy="233977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endParaRPr lang="sv-SE" sz="10667" dirty="0">
              <a:solidFill>
                <a:srgbClr val="008995"/>
              </a:solidFill>
            </a:endParaRPr>
          </a:p>
        </p:txBody>
      </p:sp>
      <p:sp>
        <p:nvSpPr>
          <p:cNvPr id="8" name="Rubrik 2"/>
          <p:cNvSpPr txBox="1">
            <a:spLocks/>
          </p:cNvSpPr>
          <p:nvPr/>
        </p:nvSpPr>
        <p:spPr>
          <a:xfrm>
            <a:off x="489028" y="716159"/>
            <a:ext cx="20481213" cy="233977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sv-SE" sz="7467" dirty="0">
                <a:solidFill>
                  <a:srgbClr val="008995"/>
                </a:solidFill>
              </a:rPr>
              <a:t>             </a:t>
            </a:r>
            <a:r>
              <a:rPr lang="sv-SE" sz="7467" dirty="0" err="1">
                <a:solidFill>
                  <a:srgbClr val="008995"/>
                </a:solidFill>
              </a:rPr>
              <a:t>Mobility</a:t>
            </a:r>
            <a:r>
              <a:rPr lang="sv-SE" sz="7467" dirty="0">
                <a:solidFill>
                  <a:srgbClr val="008995"/>
                </a:solidFill>
              </a:rPr>
              <a:t> </a:t>
            </a:r>
            <a:r>
              <a:rPr lang="sv-SE" sz="6400" dirty="0">
                <a:solidFill>
                  <a:srgbClr val="008995"/>
                </a:solidFill>
              </a:rPr>
              <a:t> </a:t>
            </a:r>
          </a:p>
        </p:txBody>
      </p:sp>
    </p:spTree>
    <p:extLst>
      <p:ext uri="{BB962C8B-B14F-4D97-AF65-F5344CB8AC3E}">
        <p14:creationId xmlns:p14="http://schemas.microsoft.com/office/powerpoint/2010/main" val="415861933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a:extLst>
              <a:ext uri="{FF2B5EF4-FFF2-40B4-BE49-F238E27FC236}">
                <a16:creationId xmlns:a16="http://schemas.microsoft.com/office/drawing/2014/main" id="{C477AEB5-7E34-4807-83C0-E0A7FBDD4DDE}"/>
              </a:ext>
            </a:extLst>
          </p:cNvPr>
          <p:cNvSpPr txBox="1"/>
          <p:nvPr/>
        </p:nvSpPr>
        <p:spPr>
          <a:xfrm>
            <a:off x="23173508" y="13474354"/>
            <a:ext cx="384896" cy="9787295"/>
          </a:xfrm>
          <a:prstGeom prst="rect">
            <a:avLst/>
          </a:prstGeom>
          <a:noFill/>
        </p:spPr>
        <p:txBody>
          <a:bodyPr wrap="square" rtlCol="0">
            <a:spAutoFit/>
          </a:bodyPr>
          <a:lstStyle/>
          <a:p>
            <a:pPr hangingPunct="1">
              <a:spcBef>
                <a:spcPts val="0"/>
              </a:spcBef>
              <a:defRPr/>
            </a:pPr>
            <a:r>
              <a:rPr lang="sv-SE" sz="1800" b="0" kern="1200">
                <a:solidFill>
                  <a:prstClr val="black"/>
                </a:solidFill>
                <a:latin typeface="Calibri" panose="020F0502020204030204"/>
                <a:ea typeface="+mn-ea"/>
                <a:cs typeface="+mn-cs"/>
                <a:hlinkClick r:id="rId3" tooltip="https://fr.wikipedia.org/wiki/WWF"/>
              </a:rPr>
              <a:t>Det här fotot</a:t>
            </a:r>
            <a:r>
              <a:rPr lang="sv-SE" sz="1800" b="0" kern="1200">
                <a:solidFill>
                  <a:prstClr val="black"/>
                </a:solidFill>
                <a:latin typeface="Calibri" panose="020F0502020204030204"/>
                <a:ea typeface="+mn-ea"/>
                <a:cs typeface="+mn-cs"/>
              </a:rPr>
              <a:t> av Okänd författare licensieras enligt </a:t>
            </a:r>
            <a:r>
              <a:rPr lang="sv-SE" sz="1800" b="0" kern="1200">
                <a:solidFill>
                  <a:prstClr val="black"/>
                </a:solidFill>
                <a:latin typeface="Calibri" panose="020F0502020204030204"/>
                <a:ea typeface="+mn-ea"/>
                <a:cs typeface="+mn-cs"/>
                <a:hlinkClick r:id="rId4" tooltip="https://creativecommons.org/licenses/by-sa/3.0/"/>
              </a:rPr>
              <a:t>CC BY-SA</a:t>
            </a:r>
            <a:endParaRPr lang="sv-SE" sz="1800" b="0" kern="1200">
              <a:solidFill>
                <a:prstClr val="black"/>
              </a:solidFill>
              <a:latin typeface="Calibri" panose="020F0502020204030204"/>
              <a:ea typeface="+mn-ea"/>
              <a:cs typeface="+mn-cs"/>
            </a:endParaRPr>
          </a:p>
        </p:txBody>
      </p:sp>
      <p:pic>
        <p:nvPicPr>
          <p:cNvPr id="11" name="Bildobjekt 10">
            <a:extLst>
              <a:ext uri="{FF2B5EF4-FFF2-40B4-BE49-F238E27FC236}">
                <a16:creationId xmlns:a16="http://schemas.microsoft.com/office/drawing/2014/main" id="{0F8D6A44-BAA5-4B71-8451-8E5423E8700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1354" r="83006" b="19459"/>
          <a:stretch/>
        </p:blipFill>
        <p:spPr>
          <a:xfrm>
            <a:off x="420190" y="11861075"/>
            <a:ext cx="3237412" cy="1318006"/>
          </a:xfrm>
          <a:prstGeom prst="rect">
            <a:avLst/>
          </a:prstGeom>
        </p:spPr>
      </p:pic>
      <p:sp>
        <p:nvSpPr>
          <p:cNvPr id="15" name="Rubrik 3">
            <a:extLst>
              <a:ext uri="{FF2B5EF4-FFF2-40B4-BE49-F238E27FC236}">
                <a16:creationId xmlns:a16="http://schemas.microsoft.com/office/drawing/2014/main" id="{587EC472-780C-4887-8998-E8CB4F95A2E1}"/>
              </a:ext>
            </a:extLst>
          </p:cNvPr>
          <p:cNvSpPr txBox="1">
            <a:spLocks/>
          </p:cNvSpPr>
          <p:nvPr/>
        </p:nvSpPr>
        <p:spPr>
          <a:xfrm>
            <a:off x="3657602" y="578666"/>
            <a:ext cx="18294356" cy="20955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defTabSz="1828800">
              <a:defRPr/>
            </a:pPr>
            <a:r>
              <a:rPr lang="en-GB" sz="6400" dirty="0">
                <a:solidFill>
                  <a:sysClr val="windowText" lastClr="000000"/>
                </a:solidFill>
                <a:latin typeface="Scania Office Headline Bold"/>
              </a:rPr>
              <a:t>biofuels + efficiency + electrification</a:t>
            </a:r>
            <a:br>
              <a:rPr lang="en-GB" sz="6400" dirty="0">
                <a:solidFill>
                  <a:sysClr val="windowText" lastClr="000000"/>
                </a:solidFill>
                <a:latin typeface="Scania Office Headline Bold"/>
              </a:rPr>
            </a:br>
            <a:r>
              <a:rPr lang="en-GB" sz="4000" dirty="0">
                <a:solidFill>
                  <a:srgbClr val="FF0000"/>
                </a:solidFill>
                <a:latin typeface="Scania Office Headline Bold"/>
              </a:rPr>
              <a:t>all tools are necessary for decarbonisation of transport</a:t>
            </a:r>
          </a:p>
        </p:txBody>
      </p:sp>
      <p:pic>
        <p:nvPicPr>
          <p:cNvPr id="16" name="Bildobjekt 15">
            <a:extLst>
              <a:ext uri="{FF2B5EF4-FFF2-40B4-BE49-F238E27FC236}">
                <a16:creationId xmlns:a16="http://schemas.microsoft.com/office/drawing/2014/main" id="{89464F9A-BFF5-48AB-80A4-2E1E88C5648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804013" y="2821636"/>
            <a:ext cx="8646202" cy="8666636"/>
          </a:xfrm>
          <a:prstGeom prst="rect">
            <a:avLst/>
          </a:prstGeom>
        </p:spPr>
      </p:pic>
      <p:sp>
        <p:nvSpPr>
          <p:cNvPr id="17" name="textruta 16">
            <a:extLst>
              <a:ext uri="{FF2B5EF4-FFF2-40B4-BE49-F238E27FC236}">
                <a16:creationId xmlns:a16="http://schemas.microsoft.com/office/drawing/2014/main" id="{FA717BB1-4385-407E-9A0E-CF89F96BA849}"/>
              </a:ext>
            </a:extLst>
          </p:cNvPr>
          <p:cNvSpPr txBox="1"/>
          <p:nvPr/>
        </p:nvSpPr>
        <p:spPr>
          <a:xfrm>
            <a:off x="16138983" y="4550011"/>
            <a:ext cx="7125027" cy="5117555"/>
          </a:xfrm>
          <a:prstGeom prst="rect">
            <a:avLst/>
          </a:prstGeom>
          <a:solidFill>
            <a:schemeClr val="bg1"/>
          </a:solidFill>
        </p:spPr>
        <p:txBody>
          <a:bodyPr wrap="none" rtlCol="0">
            <a:spAutoFit/>
          </a:bodyPr>
          <a:lstStyle/>
          <a:p>
            <a:pPr hangingPunct="1">
              <a:lnSpc>
                <a:spcPts val="3000"/>
              </a:lnSpc>
              <a:spcBef>
                <a:spcPts val="0"/>
              </a:spcBef>
              <a:defRPr/>
            </a:pPr>
            <a:r>
              <a:rPr lang="sv-SE" sz="3600" b="0" kern="1200" dirty="0" err="1">
                <a:solidFill>
                  <a:prstClr val="black"/>
                </a:solidFill>
                <a:latin typeface="Scania Office Condensed Bold" panose="00000806000000000000" pitchFamily="2" charset="0"/>
                <a:ea typeface="+mn-ea"/>
                <a:cs typeface="+mn-cs"/>
              </a:rPr>
              <a:t>More</a:t>
            </a:r>
            <a:r>
              <a:rPr lang="sv-SE" sz="3600" b="0" kern="1200" dirty="0">
                <a:solidFill>
                  <a:prstClr val="black"/>
                </a:solidFill>
                <a:latin typeface="Scania Office Condensed Bold" panose="00000806000000000000" pitchFamily="2" charset="0"/>
                <a:ea typeface="+mn-ea"/>
                <a:cs typeface="+mn-cs"/>
              </a:rPr>
              <a:t> </a:t>
            </a:r>
            <a:r>
              <a:rPr lang="sv-SE" sz="3600" b="0" kern="1200" dirty="0" err="1">
                <a:solidFill>
                  <a:prstClr val="black"/>
                </a:solidFill>
                <a:latin typeface="Scania Office Condensed Bold" panose="00000806000000000000" pitchFamily="2" charset="0"/>
                <a:ea typeface="+mn-ea"/>
                <a:cs typeface="+mn-cs"/>
              </a:rPr>
              <a:t>efficient</a:t>
            </a:r>
            <a:r>
              <a:rPr lang="sv-SE" sz="3600" b="0" kern="1200" dirty="0">
                <a:solidFill>
                  <a:prstClr val="black"/>
                </a:solidFill>
                <a:latin typeface="Scania Office Condensed Bold" panose="00000806000000000000" pitchFamily="2" charset="0"/>
                <a:ea typeface="+mn-ea"/>
                <a:cs typeface="+mn-cs"/>
              </a:rPr>
              <a:t> transport &amp; </a:t>
            </a:r>
            <a:r>
              <a:rPr lang="sv-SE" sz="3600" b="0" kern="1200" dirty="0" err="1">
                <a:solidFill>
                  <a:prstClr val="black"/>
                </a:solidFill>
                <a:latin typeface="Scania Office Condensed Bold" panose="00000806000000000000" pitchFamily="2" charset="0"/>
                <a:ea typeface="+mn-ea"/>
                <a:cs typeface="+mn-cs"/>
              </a:rPr>
              <a:t>vehicles</a:t>
            </a:r>
            <a:endParaRPr lang="sv-SE" sz="3600" b="0" kern="1200" dirty="0">
              <a:solidFill>
                <a:prstClr val="black"/>
              </a:solidFill>
              <a:latin typeface="Scania Office Condensed Bold" panose="00000806000000000000" pitchFamily="2" charset="0"/>
              <a:ea typeface="+mn-ea"/>
              <a:cs typeface="+mn-cs"/>
            </a:endParaRPr>
          </a:p>
          <a:p>
            <a:pPr hangingPunct="1">
              <a:lnSpc>
                <a:spcPts val="3000"/>
              </a:lnSpc>
              <a:spcBef>
                <a:spcPts val="0"/>
              </a:spcBef>
              <a:defRPr/>
            </a:pPr>
            <a:endParaRPr lang="sv-SE" sz="3600" b="0" kern="1200" dirty="0">
              <a:solidFill>
                <a:prstClr val="black"/>
              </a:solidFill>
              <a:latin typeface="Scania Office Condensed Bold" panose="00000806000000000000" pitchFamily="2" charset="0"/>
              <a:ea typeface="+mn-ea"/>
              <a:cs typeface="+mn-cs"/>
            </a:endParaRPr>
          </a:p>
          <a:p>
            <a:pPr hangingPunct="1">
              <a:lnSpc>
                <a:spcPts val="3000"/>
              </a:lnSpc>
              <a:spcBef>
                <a:spcPts val="0"/>
              </a:spcBef>
              <a:defRPr/>
            </a:pPr>
            <a:r>
              <a:rPr lang="sv-SE" sz="3600" b="0" kern="1200" dirty="0" err="1">
                <a:solidFill>
                  <a:prstClr val="black"/>
                </a:solidFill>
                <a:latin typeface="Scania Office Condensed Bold" panose="00000806000000000000" pitchFamily="2" charset="0"/>
                <a:ea typeface="+mn-ea"/>
                <a:cs typeface="+mn-cs"/>
              </a:rPr>
              <a:t>Electrification</a:t>
            </a:r>
            <a:endParaRPr lang="sv-SE" sz="3600" b="0" kern="1200" dirty="0">
              <a:solidFill>
                <a:prstClr val="black"/>
              </a:solidFill>
              <a:latin typeface="Scania Office Condensed Bold" panose="00000806000000000000" pitchFamily="2" charset="0"/>
              <a:ea typeface="+mn-ea"/>
              <a:cs typeface="+mn-cs"/>
            </a:endParaRPr>
          </a:p>
          <a:p>
            <a:pPr hangingPunct="1">
              <a:lnSpc>
                <a:spcPts val="3000"/>
              </a:lnSpc>
              <a:spcBef>
                <a:spcPts val="0"/>
              </a:spcBef>
              <a:defRPr/>
            </a:pPr>
            <a:endParaRPr lang="sv-SE" sz="3600" b="0" kern="1200" dirty="0">
              <a:solidFill>
                <a:prstClr val="black"/>
              </a:solidFill>
              <a:latin typeface="Scania Office Condensed Bold" panose="00000806000000000000" pitchFamily="2" charset="0"/>
              <a:ea typeface="+mn-ea"/>
              <a:cs typeface="+mn-cs"/>
            </a:endParaRPr>
          </a:p>
          <a:p>
            <a:pPr hangingPunct="1">
              <a:lnSpc>
                <a:spcPts val="3000"/>
              </a:lnSpc>
              <a:spcBef>
                <a:spcPts val="0"/>
              </a:spcBef>
              <a:defRPr/>
            </a:pPr>
            <a:r>
              <a:rPr lang="sv-SE" sz="3600" b="0" kern="1200" dirty="0" err="1">
                <a:solidFill>
                  <a:prstClr val="black"/>
                </a:solidFill>
                <a:latin typeface="Scania Office Condensed Bold" panose="00000806000000000000" pitchFamily="2" charset="0"/>
                <a:ea typeface="+mn-ea"/>
                <a:cs typeface="+mn-cs"/>
              </a:rPr>
              <a:t>Biofuels</a:t>
            </a:r>
            <a:endParaRPr lang="sv-SE" sz="3600" b="0" kern="1200" dirty="0">
              <a:solidFill>
                <a:prstClr val="black"/>
              </a:solidFill>
              <a:latin typeface="Scania Office Condensed Bold" panose="00000806000000000000" pitchFamily="2" charset="0"/>
              <a:ea typeface="+mn-ea"/>
              <a:cs typeface="+mn-cs"/>
            </a:endParaRPr>
          </a:p>
          <a:p>
            <a:pPr hangingPunct="1">
              <a:lnSpc>
                <a:spcPts val="3000"/>
              </a:lnSpc>
              <a:spcBef>
                <a:spcPts val="0"/>
              </a:spcBef>
              <a:defRPr/>
            </a:pPr>
            <a:endParaRPr lang="sv-SE" sz="3600" b="0" kern="1200" dirty="0">
              <a:solidFill>
                <a:prstClr val="black"/>
              </a:solidFill>
              <a:latin typeface="Scania Office Condensed Bold" panose="00000806000000000000" pitchFamily="2" charset="0"/>
              <a:ea typeface="+mn-ea"/>
              <a:cs typeface="+mn-cs"/>
            </a:endParaRPr>
          </a:p>
          <a:p>
            <a:pPr hangingPunct="1">
              <a:lnSpc>
                <a:spcPts val="3000"/>
              </a:lnSpc>
              <a:spcBef>
                <a:spcPts val="0"/>
              </a:spcBef>
              <a:defRPr/>
            </a:pPr>
            <a:r>
              <a:rPr lang="sv-SE" sz="3600" b="0" kern="1200" dirty="0">
                <a:solidFill>
                  <a:prstClr val="black"/>
                </a:solidFill>
                <a:latin typeface="Scania Office Condensed Bold" panose="00000806000000000000" pitchFamily="2" charset="0"/>
                <a:ea typeface="+mn-ea"/>
                <a:cs typeface="+mn-cs"/>
              </a:rPr>
              <a:t>Fossil – </a:t>
            </a:r>
            <a:r>
              <a:rPr lang="sv-SE" sz="3600" b="0" kern="1200" dirty="0" err="1">
                <a:solidFill>
                  <a:prstClr val="black"/>
                </a:solidFill>
                <a:latin typeface="Scania Office Condensed Bold" panose="00000806000000000000" pitchFamily="2" charset="0"/>
                <a:ea typeface="+mn-ea"/>
                <a:cs typeface="+mn-cs"/>
              </a:rPr>
              <a:t>railway</a:t>
            </a:r>
            <a:endParaRPr lang="sv-SE" sz="3600" b="0" kern="1200" dirty="0">
              <a:solidFill>
                <a:prstClr val="black"/>
              </a:solidFill>
              <a:latin typeface="Scania Office Condensed Bold" panose="00000806000000000000" pitchFamily="2" charset="0"/>
              <a:ea typeface="+mn-ea"/>
              <a:cs typeface="+mn-cs"/>
            </a:endParaRPr>
          </a:p>
          <a:p>
            <a:pPr hangingPunct="1">
              <a:lnSpc>
                <a:spcPts val="3000"/>
              </a:lnSpc>
              <a:spcBef>
                <a:spcPts val="0"/>
              </a:spcBef>
              <a:defRPr/>
            </a:pPr>
            <a:endParaRPr lang="sv-SE" sz="3600" b="0" kern="1200" dirty="0">
              <a:solidFill>
                <a:prstClr val="black"/>
              </a:solidFill>
              <a:latin typeface="Scania Office Condensed Bold" panose="00000806000000000000" pitchFamily="2" charset="0"/>
              <a:ea typeface="+mn-ea"/>
              <a:cs typeface="+mn-cs"/>
            </a:endParaRPr>
          </a:p>
          <a:p>
            <a:pPr hangingPunct="1">
              <a:lnSpc>
                <a:spcPts val="3000"/>
              </a:lnSpc>
              <a:spcBef>
                <a:spcPts val="0"/>
              </a:spcBef>
              <a:defRPr/>
            </a:pPr>
            <a:r>
              <a:rPr lang="sv-SE" sz="3600" b="0" kern="1200" dirty="0">
                <a:solidFill>
                  <a:prstClr val="black"/>
                </a:solidFill>
                <a:latin typeface="Scania Office Condensed Bold" panose="00000806000000000000" pitchFamily="2" charset="0"/>
                <a:ea typeface="+mn-ea"/>
                <a:cs typeface="+mn-cs"/>
              </a:rPr>
              <a:t>Fossil – </a:t>
            </a:r>
            <a:r>
              <a:rPr lang="sv-SE" sz="3600" b="0" kern="1200" dirty="0" err="1">
                <a:solidFill>
                  <a:prstClr val="black"/>
                </a:solidFill>
                <a:latin typeface="Scania Office Condensed Bold" panose="00000806000000000000" pitchFamily="2" charset="0"/>
                <a:ea typeface="+mn-ea"/>
                <a:cs typeface="+mn-cs"/>
              </a:rPr>
              <a:t>maritime</a:t>
            </a:r>
            <a:endParaRPr lang="sv-SE" sz="3600" b="0" kern="1200" dirty="0">
              <a:solidFill>
                <a:prstClr val="black"/>
              </a:solidFill>
              <a:latin typeface="Scania Office Condensed Bold" panose="00000806000000000000" pitchFamily="2" charset="0"/>
              <a:ea typeface="+mn-ea"/>
              <a:cs typeface="+mn-cs"/>
            </a:endParaRPr>
          </a:p>
          <a:p>
            <a:pPr hangingPunct="1">
              <a:lnSpc>
                <a:spcPts val="3000"/>
              </a:lnSpc>
              <a:spcBef>
                <a:spcPts val="0"/>
              </a:spcBef>
              <a:defRPr/>
            </a:pPr>
            <a:endParaRPr lang="sv-SE" sz="3600" b="0" kern="1200" dirty="0">
              <a:solidFill>
                <a:prstClr val="black"/>
              </a:solidFill>
              <a:latin typeface="Scania Office Condensed Bold" panose="00000806000000000000" pitchFamily="2" charset="0"/>
              <a:ea typeface="+mn-ea"/>
              <a:cs typeface="+mn-cs"/>
            </a:endParaRPr>
          </a:p>
          <a:p>
            <a:pPr hangingPunct="1">
              <a:lnSpc>
                <a:spcPts val="3000"/>
              </a:lnSpc>
              <a:spcBef>
                <a:spcPts val="0"/>
              </a:spcBef>
              <a:defRPr/>
            </a:pPr>
            <a:r>
              <a:rPr lang="sv-SE" sz="3600" b="0" kern="1200" dirty="0">
                <a:solidFill>
                  <a:prstClr val="black"/>
                </a:solidFill>
                <a:latin typeface="Scania Office Condensed Bold" panose="00000806000000000000" pitchFamily="2" charset="0"/>
                <a:ea typeface="+mn-ea"/>
                <a:cs typeface="+mn-cs"/>
              </a:rPr>
              <a:t>Fossil – road</a:t>
            </a:r>
          </a:p>
          <a:p>
            <a:pPr hangingPunct="1">
              <a:lnSpc>
                <a:spcPts val="3000"/>
              </a:lnSpc>
              <a:spcBef>
                <a:spcPts val="0"/>
              </a:spcBef>
              <a:defRPr/>
            </a:pPr>
            <a:endParaRPr lang="sv-SE" sz="3600" b="0" kern="1200" dirty="0">
              <a:solidFill>
                <a:prstClr val="black"/>
              </a:solidFill>
              <a:latin typeface="Scania Office Condensed Bold" panose="00000806000000000000" pitchFamily="2" charset="0"/>
              <a:ea typeface="+mn-ea"/>
              <a:cs typeface="+mn-cs"/>
            </a:endParaRPr>
          </a:p>
          <a:p>
            <a:pPr hangingPunct="1">
              <a:lnSpc>
                <a:spcPts val="3000"/>
              </a:lnSpc>
              <a:spcBef>
                <a:spcPts val="0"/>
              </a:spcBef>
              <a:defRPr/>
            </a:pPr>
            <a:r>
              <a:rPr lang="sv-SE" sz="3600" b="0" kern="1200" dirty="0" err="1">
                <a:solidFill>
                  <a:prstClr val="black"/>
                </a:solidFill>
                <a:latin typeface="Scania Office Condensed Bold" panose="00000806000000000000" pitchFamily="2" charset="0"/>
                <a:ea typeface="+mn-ea"/>
                <a:cs typeface="+mn-cs"/>
              </a:rPr>
              <a:t>Goal</a:t>
            </a:r>
            <a:r>
              <a:rPr lang="sv-SE" sz="3600" b="0" kern="1200" dirty="0">
                <a:solidFill>
                  <a:prstClr val="black"/>
                </a:solidFill>
                <a:latin typeface="Scania Office Condensed Bold" panose="00000806000000000000" pitchFamily="2" charset="0"/>
                <a:ea typeface="+mn-ea"/>
                <a:cs typeface="+mn-cs"/>
              </a:rPr>
              <a:t> – 70% </a:t>
            </a:r>
            <a:r>
              <a:rPr lang="sv-SE" sz="3600" b="0" kern="1200" dirty="0" err="1">
                <a:solidFill>
                  <a:prstClr val="black"/>
                </a:solidFill>
                <a:latin typeface="Scania Office Condensed Bold" panose="00000806000000000000" pitchFamily="2" charset="0"/>
                <a:ea typeface="+mn-ea"/>
                <a:cs typeface="+mn-cs"/>
              </a:rPr>
              <a:t>decrease</a:t>
            </a:r>
            <a:endParaRPr lang="sv-SE" sz="3600" b="0" kern="1200" dirty="0">
              <a:solidFill>
                <a:prstClr val="black"/>
              </a:solidFill>
              <a:latin typeface="Scania Office Condensed Bold" panose="00000806000000000000" pitchFamily="2" charset="0"/>
              <a:ea typeface="+mn-ea"/>
              <a:cs typeface="+mn-cs"/>
            </a:endParaRPr>
          </a:p>
        </p:txBody>
      </p:sp>
      <p:sp>
        <p:nvSpPr>
          <p:cNvPr id="7" name="textruta 6">
            <a:extLst>
              <a:ext uri="{FF2B5EF4-FFF2-40B4-BE49-F238E27FC236}">
                <a16:creationId xmlns:a16="http://schemas.microsoft.com/office/drawing/2014/main" id="{E9DFD60C-A976-464C-94CB-CCC8D036CB3E}"/>
              </a:ext>
            </a:extLst>
          </p:cNvPr>
          <p:cNvSpPr txBox="1"/>
          <p:nvPr/>
        </p:nvSpPr>
        <p:spPr>
          <a:xfrm>
            <a:off x="-4438446" y="2411367"/>
            <a:ext cx="24384000" cy="707886"/>
          </a:xfrm>
          <a:prstGeom prst="rect">
            <a:avLst/>
          </a:prstGeom>
          <a:noFill/>
        </p:spPr>
        <p:txBody>
          <a:bodyPr wrap="square" rtlCol="0">
            <a:spAutoFit/>
          </a:bodyPr>
          <a:lstStyle/>
          <a:p>
            <a:pPr algn="r" hangingPunct="1">
              <a:spcBef>
                <a:spcPts val="0"/>
              </a:spcBef>
              <a:defRPr/>
            </a:pPr>
            <a:r>
              <a:rPr lang="sv-SE" sz="4000" b="0" kern="1200" dirty="0">
                <a:solidFill>
                  <a:prstClr val="black"/>
                </a:solidFill>
                <a:latin typeface="Scania Office Condensed Italic" panose="00000506000000000000" pitchFamily="2" charset="0"/>
                <a:ea typeface="+mn-ea"/>
                <a:cs typeface="+mn-cs"/>
              </a:rPr>
              <a:t>WWF and IVL scenario for </a:t>
            </a:r>
            <a:r>
              <a:rPr lang="sv-SE" sz="4000" b="0" kern="1200" dirty="0" err="1">
                <a:solidFill>
                  <a:prstClr val="black"/>
                </a:solidFill>
                <a:latin typeface="Scania Office Condensed Italic" panose="00000506000000000000" pitchFamily="2" charset="0"/>
                <a:ea typeface="+mn-ea"/>
                <a:cs typeface="+mn-cs"/>
              </a:rPr>
              <a:t>reaching</a:t>
            </a:r>
            <a:r>
              <a:rPr lang="sv-SE" sz="4000" b="0" kern="1200" dirty="0">
                <a:solidFill>
                  <a:prstClr val="black"/>
                </a:solidFill>
                <a:latin typeface="Scania Office Condensed Italic" panose="00000506000000000000" pitchFamily="2" charset="0"/>
                <a:ea typeface="+mn-ea"/>
                <a:cs typeface="+mn-cs"/>
              </a:rPr>
              <a:t> the Swedish 2030 </a:t>
            </a:r>
            <a:r>
              <a:rPr lang="sv-SE" sz="4000" b="0" kern="1200" dirty="0" err="1">
                <a:solidFill>
                  <a:prstClr val="black"/>
                </a:solidFill>
                <a:latin typeface="Scania Office Condensed Italic" panose="00000506000000000000" pitchFamily="2" charset="0"/>
                <a:ea typeface="+mn-ea"/>
                <a:cs typeface="+mn-cs"/>
              </a:rPr>
              <a:t>goal</a:t>
            </a:r>
            <a:r>
              <a:rPr lang="sv-SE" sz="4000" b="0" kern="1200" dirty="0">
                <a:solidFill>
                  <a:prstClr val="black"/>
                </a:solidFill>
                <a:latin typeface="Scania Office Condensed Italic" panose="00000506000000000000" pitchFamily="2" charset="0"/>
                <a:ea typeface="+mn-ea"/>
                <a:cs typeface="+mn-cs"/>
              </a:rPr>
              <a:t> for </a:t>
            </a:r>
            <a:r>
              <a:rPr lang="sv-SE" sz="4000" b="0" kern="1200" dirty="0" err="1">
                <a:solidFill>
                  <a:prstClr val="black"/>
                </a:solidFill>
                <a:latin typeface="Scania Office Condensed Italic" panose="00000506000000000000" pitchFamily="2" charset="0"/>
                <a:ea typeface="+mn-ea"/>
                <a:cs typeface="+mn-cs"/>
              </a:rPr>
              <a:t>decarbonisation</a:t>
            </a:r>
            <a:r>
              <a:rPr lang="sv-SE" sz="4000" b="0" kern="1200" dirty="0">
                <a:solidFill>
                  <a:prstClr val="black"/>
                </a:solidFill>
                <a:latin typeface="Scania Office Condensed Italic" panose="00000506000000000000" pitchFamily="2" charset="0"/>
                <a:ea typeface="+mn-ea"/>
                <a:cs typeface="+mn-cs"/>
              </a:rPr>
              <a:t> </a:t>
            </a:r>
            <a:r>
              <a:rPr lang="sv-SE" sz="4000" b="0" kern="1200" dirty="0" err="1">
                <a:solidFill>
                  <a:prstClr val="black"/>
                </a:solidFill>
                <a:latin typeface="Scania Office Condensed Italic" panose="00000506000000000000" pitchFamily="2" charset="0"/>
                <a:ea typeface="+mn-ea"/>
                <a:cs typeface="+mn-cs"/>
              </a:rPr>
              <a:t>of</a:t>
            </a:r>
            <a:r>
              <a:rPr lang="sv-SE" sz="4000" b="0" kern="1200" dirty="0">
                <a:solidFill>
                  <a:prstClr val="black"/>
                </a:solidFill>
                <a:latin typeface="Scania Office Condensed Italic" panose="00000506000000000000" pitchFamily="2" charset="0"/>
                <a:ea typeface="+mn-ea"/>
                <a:cs typeface="+mn-cs"/>
              </a:rPr>
              <a:t> transport</a:t>
            </a:r>
          </a:p>
        </p:txBody>
      </p:sp>
      <p:pic>
        <p:nvPicPr>
          <p:cNvPr id="8" name="Bildobjekt 7">
            <a:extLst>
              <a:ext uri="{FF2B5EF4-FFF2-40B4-BE49-F238E27FC236}">
                <a16:creationId xmlns:a16="http://schemas.microsoft.com/office/drawing/2014/main" id="{8BE33120-711F-49F6-998C-126EE9B14B80}"/>
              </a:ext>
            </a:extLst>
          </p:cNvPr>
          <p:cNvPicPr>
            <a:picLocks noChangeAspect="1"/>
          </p:cNvPicPr>
          <p:nvPr/>
        </p:nvPicPr>
        <p:blipFill>
          <a:blip r:embed="rId7"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22191234" y="11077302"/>
            <a:ext cx="1367168" cy="2026828"/>
          </a:xfrm>
          <a:prstGeom prst="rect">
            <a:avLst/>
          </a:prstGeom>
        </p:spPr>
      </p:pic>
      <p:pic>
        <p:nvPicPr>
          <p:cNvPr id="14" name="Bildobjekt 13">
            <a:extLst>
              <a:ext uri="{FF2B5EF4-FFF2-40B4-BE49-F238E27FC236}">
                <a16:creationId xmlns:a16="http://schemas.microsoft.com/office/drawing/2014/main" id="{C9981318-1E91-4F56-83BB-039C4B902FC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1397" y="3361272"/>
            <a:ext cx="10982918" cy="8666636"/>
          </a:xfrm>
          <a:prstGeom prst="rect">
            <a:avLst/>
          </a:prstGeom>
        </p:spPr>
      </p:pic>
      <p:sp>
        <p:nvSpPr>
          <p:cNvPr id="2" name="Rektangel 1">
            <a:extLst>
              <a:ext uri="{FF2B5EF4-FFF2-40B4-BE49-F238E27FC236}">
                <a16:creationId xmlns:a16="http://schemas.microsoft.com/office/drawing/2014/main" id="{E8975281-8DC0-4A8E-B748-8F24AE517675}"/>
              </a:ext>
            </a:extLst>
          </p:cNvPr>
          <p:cNvSpPr/>
          <p:nvPr/>
        </p:nvSpPr>
        <p:spPr>
          <a:xfrm>
            <a:off x="10360562" y="6112092"/>
            <a:ext cx="2011680" cy="800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spcBef>
                <a:spcPts val="0"/>
              </a:spcBef>
              <a:defRPr/>
            </a:pPr>
            <a:endParaRPr lang="sv-SE" sz="3600" b="0" kern="1200">
              <a:solidFill>
                <a:prstClr val="white"/>
              </a:solidFill>
              <a:latin typeface="Calibri" panose="020F0502020204030204"/>
            </a:endParaRPr>
          </a:p>
        </p:txBody>
      </p:sp>
      <p:sp>
        <p:nvSpPr>
          <p:cNvPr id="18" name="textruta 17">
            <a:extLst>
              <a:ext uri="{FF2B5EF4-FFF2-40B4-BE49-F238E27FC236}">
                <a16:creationId xmlns:a16="http://schemas.microsoft.com/office/drawing/2014/main" id="{1C339F58-C43D-4D88-A2C9-61B25CF02160}"/>
              </a:ext>
            </a:extLst>
          </p:cNvPr>
          <p:cNvSpPr txBox="1"/>
          <p:nvPr/>
        </p:nvSpPr>
        <p:spPr>
          <a:xfrm>
            <a:off x="2956603" y="11047432"/>
            <a:ext cx="6259906" cy="1668405"/>
          </a:xfrm>
          <a:prstGeom prst="rect">
            <a:avLst/>
          </a:prstGeom>
          <a:solidFill>
            <a:schemeClr val="bg1"/>
          </a:solidFill>
        </p:spPr>
        <p:txBody>
          <a:bodyPr wrap="square" rtlCol="0">
            <a:spAutoFit/>
          </a:bodyPr>
          <a:lstStyle/>
          <a:p>
            <a:pPr algn="ctr" hangingPunct="1">
              <a:lnSpc>
                <a:spcPts val="3000"/>
              </a:lnSpc>
              <a:spcBef>
                <a:spcPts val="0"/>
              </a:spcBef>
              <a:defRPr/>
            </a:pPr>
            <a:endParaRPr lang="sv-SE" sz="5600" b="0" kern="1200" dirty="0">
              <a:solidFill>
                <a:prstClr val="black"/>
              </a:solidFill>
              <a:latin typeface="Calibri" panose="020F0502020204030204"/>
              <a:ea typeface="+mn-ea"/>
              <a:cs typeface="+mn-cs"/>
            </a:endParaRPr>
          </a:p>
          <a:p>
            <a:pPr algn="ctr" hangingPunct="1">
              <a:lnSpc>
                <a:spcPts val="3000"/>
              </a:lnSpc>
              <a:spcBef>
                <a:spcPts val="0"/>
              </a:spcBef>
              <a:defRPr/>
            </a:pPr>
            <a:r>
              <a:rPr lang="sv-SE" sz="4000" b="0" kern="1200" dirty="0">
                <a:solidFill>
                  <a:prstClr val="black"/>
                </a:solidFill>
                <a:latin typeface="Scania Office Bold" panose="00000800000000000000" pitchFamily="2" charset="0"/>
                <a:ea typeface="+mn-ea"/>
                <a:cs typeface="+mn-cs"/>
              </a:rPr>
              <a:t>2010 </a:t>
            </a:r>
          </a:p>
          <a:p>
            <a:pPr algn="ctr" hangingPunct="1">
              <a:lnSpc>
                <a:spcPts val="3000"/>
              </a:lnSpc>
              <a:spcBef>
                <a:spcPts val="0"/>
              </a:spcBef>
              <a:defRPr/>
            </a:pPr>
            <a:br>
              <a:rPr lang="sv-SE" sz="4000" b="0" kern="1200" dirty="0">
                <a:solidFill>
                  <a:prstClr val="black"/>
                </a:solidFill>
                <a:latin typeface="Scania Office Bold" panose="00000800000000000000" pitchFamily="2" charset="0"/>
                <a:ea typeface="+mn-ea"/>
                <a:cs typeface="+mn-cs"/>
              </a:rPr>
            </a:br>
            <a:r>
              <a:rPr lang="sv-SE" sz="4000" b="0" kern="1200" dirty="0">
                <a:solidFill>
                  <a:prstClr val="black"/>
                </a:solidFill>
                <a:latin typeface="Scania Office Bold" panose="00000800000000000000" pitchFamily="2" charset="0"/>
                <a:ea typeface="+mn-ea"/>
                <a:cs typeface="+mn-cs"/>
              </a:rPr>
              <a:t>emission </a:t>
            </a:r>
            <a:r>
              <a:rPr lang="sv-SE" sz="4000" b="0" kern="1200" dirty="0" err="1">
                <a:solidFill>
                  <a:prstClr val="black"/>
                </a:solidFill>
                <a:latin typeface="Scania Office Bold" panose="00000800000000000000" pitchFamily="2" charset="0"/>
                <a:ea typeface="+mn-ea"/>
                <a:cs typeface="+mn-cs"/>
              </a:rPr>
              <a:t>level</a:t>
            </a:r>
            <a:endParaRPr lang="sv-SE" sz="4000" b="0" kern="1200" dirty="0">
              <a:solidFill>
                <a:prstClr val="black"/>
              </a:solidFill>
              <a:latin typeface="Scania Office Bold" panose="00000800000000000000" pitchFamily="2" charset="0"/>
              <a:ea typeface="+mn-ea"/>
              <a:cs typeface="+mn-cs"/>
            </a:endParaRPr>
          </a:p>
        </p:txBody>
      </p:sp>
      <p:sp>
        <p:nvSpPr>
          <p:cNvPr id="19" name="textruta 18">
            <a:extLst>
              <a:ext uri="{FF2B5EF4-FFF2-40B4-BE49-F238E27FC236}">
                <a16:creationId xmlns:a16="http://schemas.microsoft.com/office/drawing/2014/main" id="{7CD1B4ED-FF58-4878-84E2-ADF9910B53E7}"/>
              </a:ext>
            </a:extLst>
          </p:cNvPr>
          <p:cNvSpPr txBox="1"/>
          <p:nvPr/>
        </p:nvSpPr>
        <p:spPr>
          <a:xfrm>
            <a:off x="9066360" y="10739110"/>
            <a:ext cx="6259906" cy="1670009"/>
          </a:xfrm>
          <a:prstGeom prst="rect">
            <a:avLst/>
          </a:prstGeom>
          <a:solidFill>
            <a:schemeClr val="bg1"/>
          </a:solidFill>
        </p:spPr>
        <p:txBody>
          <a:bodyPr wrap="square" rtlCol="0">
            <a:spAutoFit/>
          </a:bodyPr>
          <a:lstStyle/>
          <a:p>
            <a:pPr algn="ctr" hangingPunct="1">
              <a:lnSpc>
                <a:spcPts val="3000"/>
              </a:lnSpc>
              <a:spcBef>
                <a:spcPts val="0"/>
              </a:spcBef>
              <a:defRPr/>
            </a:pPr>
            <a:endParaRPr lang="sv-SE" sz="5600" b="0" kern="1200" dirty="0">
              <a:solidFill>
                <a:prstClr val="black"/>
              </a:solidFill>
              <a:latin typeface="Calibri" panose="020F0502020204030204"/>
              <a:ea typeface="+mn-ea"/>
              <a:cs typeface="+mn-cs"/>
            </a:endParaRPr>
          </a:p>
          <a:p>
            <a:pPr algn="ctr" hangingPunct="1">
              <a:lnSpc>
                <a:spcPts val="3000"/>
              </a:lnSpc>
              <a:spcBef>
                <a:spcPts val="0"/>
              </a:spcBef>
              <a:defRPr/>
            </a:pPr>
            <a:r>
              <a:rPr lang="sv-SE" sz="4000" b="0" kern="1200" dirty="0">
                <a:solidFill>
                  <a:prstClr val="black"/>
                </a:solidFill>
                <a:latin typeface="Scania Office Bold" panose="00000800000000000000" pitchFamily="2" charset="0"/>
                <a:ea typeface="+mn-ea"/>
                <a:cs typeface="+mn-cs"/>
              </a:rPr>
              <a:t>2030 </a:t>
            </a:r>
          </a:p>
          <a:p>
            <a:pPr algn="ctr" hangingPunct="1">
              <a:lnSpc>
                <a:spcPts val="3000"/>
              </a:lnSpc>
              <a:spcBef>
                <a:spcPts val="0"/>
              </a:spcBef>
              <a:defRPr/>
            </a:pPr>
            <a:br>
              <a:rPr lang="sv-SE" sz="4000" b="0" kern="1200" dirty="0">
                <a:solidFill>
                  <a:prstClr val="black"/>
                </a:solidFill>
                <a:latin typeface="Scania Office Bold" panose="00000800000000000000" pitchFamily="2" charset="0"/>
                <a:ea typeface="+mn-ea"/>
                <a:cs typeface="+mn-cs"/>
              </a:rPr>
            </a:br>
            <a:r>
              <a:rPr lang="sv-SE" sz="4000" b="0" kern="1200" dirty="0">
                <a:solidFill>
                  <a:prstClr val="black"/>
                </a:solidFill>
                <a:latin typeface="Scania Office Bold" panose="00000800000000000000" pitchFamily="2" charset="0"/>
                <a:ea typeface="+mn-ea"/>
                <a:cs typeface="+mn-cs"/>
              </a:rPr>
              <a:t>scenario</a:t>
            </a:r>
            <a:endParaRPr lang="sv-SE" sz="5600" b="0" kern="1200" dirty="0">
              <a:solidFill>
                <a:prstClr val="black"/>
              </a:solidFill>
              <a:latin typeface="Calibri" panose="020F0502020204030204"/>
              <a:ea typeface="+mn-ea"/>
              <a:cs typeface="+mn-cs"/>
            </a:endParaRPr>
          </a:p>
        </p:txBody>
      </p:sp>
      <p:pic>
        <p:nvPicPr>
          <p:cNvPr id="20" name="Bildobjekt 19">
            <a:extLst>
              <a:ext uri="{FF2B5EF4-FFF2-40B4-BE49-F238E27FC236}">
                <a16:creationId xmlns:a16="http://schemas.microsoft.com/office/drawing/2014/main" id="{A84E4504-0123-446D-922A-C4F59569D28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911840" y="5651805"/>
            <a:ext cx="3942080" cy="5242558"/>
          </a:xfrm>
          <a:prstGeom prst="rect">
            <a:avLst/>
          </a:prstGeom>
        </p:spPr>
      </p:pic>
      <p:sp>
        <p:nvSpPr>
          <p:cNvPr id="3" name="Rektangel: rundade hörn 2">
            <a:extLst>
              <a:ext uri="{FF2B5EF4-FFF2-40B4-BE49-F238E27FC236}">
                <a16:creationId xmlns:a16="http://schemas.microsoft.com/office/drawing/2014/main" id="{96251E67-5A48-4F72-B365-6971DFA43D75}"/>
              </a:ext>
            </a:extLst>
          </p:cNvPr>
          <p:cNvSpPr/>
          <p:nvPr/>
        </p:nvSpPr>
        <p:spPr>
          <a:xfrm>
            <a:off x="14804013" y="4275736"/>
            <a:ext cx="8754390" cy="23689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spcBef>
                <a:spcPts val="0"/>
              </a:spcBef>
              <a:defRPr/>
            </a:pPr>
            <a:endParaRPr lang="sv-SE" sz="3600" b="0" kern="1200">
              <a:solidFill>
                <a:prstClr val="white"/>
              </a:solidFill>
              <a:latin typeface="Calibri" panose="020F0502020204030204"/>
            </a:endParaRPr>
          </a:p>
        </p:txBody>
      </p:sp>
      <p:cxnSp>
        <p:nvCxnSpPr>
          <p:cNvPr id="5" name="Rak koppling 4">
            <a:extLst>
              <a:ext uri="{FF2B5EF4-FFF2-40B4-BE49-F238E27FC236}">
                <a16:creationId xmlns:a16="http://schemas.microsoft.com/office/drawing/2014/main" id="{993D1AD0-794F-4EF8-A865-BBF637CA7EFA}"/>
              </a:ext>
            </a:extLst>
          </p:cNvPr>
          <p:cNvCxnSpPr>
            <a:cxnSpLocks/>
            <a:stCxn id="3" idx="1"/>
          </p:cNvCxnSpPr>
          <p:nvPr/>
        </p:nvCxnSpPr>
        <p:spPr>
          <a:xfrm flipH="1">
            <a:off x="13289280" y="5460188"/>
            <a:ext cx="1514732" cy="818692"/>
          </a:xfrm>
          <a:prstGeom prst="lin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Rak koppling 23">
            <a:extLst>
              <a:ext uri="{FF2B5EF4-FFF2-40B4-BE49-F238E27FC236}">
                <a16:creationId xmlns:a16="http://schemas.microsoft.com/office/drawing/2014/main" id="{82F06EF6-9CC8-46C0-A32B-AC627343583C}"/>
              </a:ext>
            </a:extLst>
          </p:cNvPr>
          <p:cNvCxnSpPr>
            <a:cxnSpLocks/>
            <a:stCxn id="3" idx="1"/>
          </p:cNvCxnSpPr>
          <p:nvPr/>
        </p:nvCxnSpPr>
        <p:spPr>
          <a:xfrm flipH="1">
            <a:off x="13289280" y="5460188"/>
            <a:ext cx="1514732" cy="2363012"/>
          </a:xfrm>
          <a:prstGeom prst="lin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23" name="Rektangel 22">
            <a:extLst>
              <a:ext uri="{FF2B5EF4-FFF2-40B4-BE49-F238E27FC236}">
                <a16:creationId xmlns:a16="http://schemas.microsoft.com/office/drawing/2014/main" id="{53EFE6FA-DB5A-403B-9D53-D7EAD2722F8E}"/>
              </a:ext>
            </a:extLst>
          </p:cNvPr>
          <p:cNvSpPr/>
          <p:nvPr/>
        </p:nvSpPr>
        <p:spPr>
          <a:xfrm>
            <a:off x="10891520" y="3962401"/>
            <a:ext cx="2377440" cy="1602434"/>
          </a:xfrm>
          <a:prstGeom prst="rect">
            <a:avLst/>
          </a:prstGeom>
          <a:noFill/>
          <a:ln w="38100">
            <a:solidFill>
              <a:srgbClr val="CC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spcBef>
                <a:spcPts val="0"/>
              </a:spcBef>
              <a:defRPr/>
            </a:pPr>
            <a:endParaRPr lang="sv-SE" sz="3600" b="0" kern="1200">
              <a:solidFill>
                <a:prstClr val="white"/>
              </a:solidFill>
              <a:latin typeface="Calibri" panose="020F0502020204030204"/>
            </a:endParaRPr>
          </a:p>
        </p:txBody>
      </p:sp>
      <p:cxnSp>
        <p:nvCxnSpPr>
          <p:cNvPr id="26" name="Rak koppling 25">
            <a:extLst>
              <a:ext uri="{FF2B5EF4-FFF2-40B4-BE49-F238E27FC236}">
                <a16:creationId xmlns:a16="http://schemas.microsoft.com/office/drawing/2014/main" id="{1C33BA73-986B-4456-9753-AE972D636BB7}"/>
              </a:ext>
            </a:extLst>
          </p:cNvPr>
          <p:cNvCxnSpPr>
            <a:cxnSpLocks/>
            <a:stCxn id="3" idx="1"/>
            <a:endCxn id="23" idx="3"/>
          </p:cNvCxnSpPr>
          <p:nvPr/>
        </p:nvCxnSpPr>
        <p:spPr>
          <a:xfrm flipH="1" flipV="1">
            <a:off x="13268960" y="4763619"/>
            <a:ext cx="1535052" cy="696570"/>
          </a:xfrm>
          <a:prstGeom prst="lin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31" name="textruta 30">
            <a:extLst>
              <a:ext uri="{FF2B5EF4-FFF2-40B4-BE49-F238E27FC236}">
                <a16:creationId xmlns:a16="http://schemas.microsoft.com/office/drawing/2014/main" id="{C9866739-B01D-4BBF-B185-C2D12F5C7EC9}"/>
              </a:ext>
            </a:extLst>
          </p:cNvPr>
          <p:cNvSpPr txBox="1"/>
          <p:nvPr/>
        </p:nvSpPr>
        <p:spPr>
          <a:xfrm rot="16200000">
            <a:off x="-1775603" y="6640712"/>
            <a:ext cx="6259906" cy="1246495"/>
          </a:xfrm>
          <a:prstGeom prst="rect">
            <a:avLst/>
          </a:prstGeom>
          <a:solidFill>
            <a:schemeClr val="bg1"/>
          </a:solidFill>
        </p:spPr>
        <p:txBody>
          <a:bodyPr wrap="square" rtlCol="0">
            <a:spAutoFit/>
          </a:bodyPr>
          <a:lstStyle/>
          <a:p>
            <a:pPr algn="ctr" hangingPunct="1">
              <a:lnSpc>
                <a:spcPts val="3000"/>
              </a:lnSpc>
              <a:spcBef>
                <a:spcPts val="0"/>
              </a:spcBef>
              <a:defRPr/>
            </a:pPr>
            <a:endParaRPr lang="sv-SE" sz="4000" b="0" kern="1200" dirty="0">
              <a:solidFill>
                <a:prstClr val="black"/>
              </a:solidFill>
              <a:latin typeface="Scania Office Bold" panose="00000800000000000000" pitchFamily="2" charset="0"/>
              <a:ea typeface="+mn-ea"/>
              <a:cs typeface="+mn-cs"/>
            </a:endParaRPr>
          </a:p>
          <a:p>
            <a:pPr algn="ctr" hangingPunct="1">
              <a:lnSpc>
                <a:spcPts val="3000"/>
              </a:lnSpc>
              <a:spcBef>
                <a:spcPts val="0"/>
              </a:spcBef>
              <a:defRPr/>
            </a:pPr>
            <a:r>
              <a:rPr lang="sv-SE" sz="4000" b="0" kern="1200" dirty="0">
                <a:solidFill>
                  <a:prstClr val="black"/>
                </a:solidFill>
                <a:latin typeface="Scania Office Bold" panose="00000800000000000000" pitchFamily="2" charset="0"/>
                <a:ea typeface="+mn-ea"/>
                <a:cs typeface="+mn-cs"/>
              </a:rPr>
              <a:t>Million </a:t>
            </a:r>
            <a:r>
              <a:rPr lang="sv-SE" sz="4000" b="0" kern="1200" dirty="0" err="1">
                <a:solidFill>
                  <a:prstClr val="black"/>
                </a:solidFill>
                <a:latin typeface="Scania Office Bold" panose="00000800000000000000" pitchFamily="2" charset="0"/>
                <a:ea typeface="+mn-ea"/>
                <a:cs typeface="+mn-cs"/>
              </a:rPr>
              <a:t>tonnes</a:t>
            </a:r>
            <a:r>
              <a:rPr lang="sv-SE" sz="4000" b="0" kern="1200" dirty="0">
                <a:solidFill>
                  <a:prstClr val="black"/>
                </a:solidFill>
                <a:latin typeface="Scania Office Bold" panose="00000800000000000000" pitchFamily="2" charset="0"/>
                <a:ea typeface="+mn-ea"/>
                <a:cs typeface="+mn-cs"/>
              </a:rPr>
              <a:t> CO</a:t>
            </a:r>
            <a:r>
              <a:rPr lang="sv-SE" sz="4000" b="0" kern="1200" baseline="-25000" dirty="0">
                <a:solidFill>
                  <a:prstClr val="black"/>
                </a:solidFill>
                <a:latin typeface="Scania Office Bold" panose="00000800000000000000" pitchFamily="2" charset="0"/>
                <a:ea typeface="+mn-ea"/>
                <a:cs typeface="+mn-cs"/>
              </a:rPr>
              <a:t>2</a:t>
            </a:r>
          </a:p>
          <a:p>
            <a:pPr algn="ctr" hangingPunct="1">
              <a:lnSpc>
                <a:spcPts val="3000"/>
              </a:lnSpc>
              <a:spcBef>
                <a:spcPts val="0"/>
              </a:spcBef>
              <a:defRPr/>
            </a:pPr>
            <a:endParaRPr lang="sv-SE" sz="4000" b="0" kern="1200" baseline="-25000" dirty="0">
              <a:solidFill>
                <a:prstClr val="black"/>
              </a:solidFill>
              <a:latin typeface="Scania Office Bold" panose="00000800000000000000" pitchFamily="2" charset="0"/>
              <a:ea typeface="+mn-ea"/>
              <a:cs typeface="+mn-cs"/>
            </a:endParaRPr>
          </a:p>
        </p:txBody>
      </p:sp>
      <p:sp>
        <p:nvSpPr>
          <p:cNvPr id="32" name="textruta 31">
            <a:extLst>
              <a:ext uri="{FF2B5EF4-FFF2-40B4-BE49-F238E27FC236}">
                <a16:creationId xmlns:a16="http://schemas.microsoft.com/office/drawing/2014/main" id="{9E638A68-7BFA-4A6B-A0BE-26535E80B01B}"/>
              </a:ext>
            </a:extLst>
          </p:cNvPr>
          <p:cNvSpPr txBox="1"/>
          <p:nvPr/>
        </p:nvSpPr>
        <p:spPr>
          <a:xfrm>
            <a:off x="11662595" y="4506866"/>
            <a:ext cx="1055510" cy="646331"/>
          </a:xfrm>
          <a:prstGeom prst="rect">
            <a:avLst/>
          </a:prstGeom>
          <a:noFill/>
        </p:spPr>
        <p:txBody>
          <a:bodyPr wrap="square" rtlCol="0">
            <a:spAutoFit/>
          </a:bodyPr>
          <a:lstStyle/>
          <a:p>
            <a:pPr hangingPunct="1">
              <a:spcBef>
                <a:spcPts val="0"/>
              </a:spcBef>
              <a:defRPr/>
            </a:pPr>
            <a:r>
              <a:rPr lang="sv-SE" sz="3600" b="0" kern="1200" dirty="0">
                <a:solidFill>
                  <a:prstClr val="black">
                    <a:lumMod val="50000"/>
                    <a:lumOff val="50000"/>
                  </a:prstClr>
                </a:solidFill>
                <a:latin typeface="Calibri" panose="020F0502020204030204"/>
                <a:ea typeface="+mn-ea"/>
                <a:cs typeface="+mn-cs"/>
              </a:rPr>
              <a:t>6,2</a:t>
            </a:r>
          </a:p>
        </p:txBody>
      </p:sp>
    </p:spTree>
    <p:extLst>
      <p:ext uri="{BB962C8B-B14F-4D97-AF65-F5344CB8AC3E}">
        <p14:creationId xmlns:p14="http://schemas.microsoft.com/office/powerpoint/2010/main" val="392494480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1"/>
            <a:ext cx="24384000" cy="13762894"/>
          </a:xfrm>
        </p:spPr>
      </p:pic>
      <p:sp>
        <p:nvSpPr>
          <p:cNvPr id="8" name="Slide Number Placeholder 8"/>
          <p:cNvSpPr>
            <a:spLocks noGrp="1"/>
          </p:cNvSpPr>
          <p:nvPr>
            <p:ph type="sldNum" sz="quarter" idx="12"/>
          </p:nvPr>
        </p:nvSpPr>
        <p:spPr>
          <a:xfrm>
            <a:off x="25571476" y="12167596"/>
            <a:ext cx="237244" cy="246221"/>
          </a:xfrm>
        </p:spPr>
        <p:txBody>
          <a:bodyPr/>
          <a:lstStyle/>
          <a:p>
            <a:pPr algn="r" hangingPunct="1">
              <a:defRPr/>
            </a:pPr>
            <a:fld id="{0183C6E6-4335-4428-AB21-BBACF8148F3A}" type="slidenum">
              <a:rPr lang="en-US" sz="1600" kern="1200">
                <a:solidFill>
                  <a:prstClr val="white"/>
                </a:solidFill>
                <a:latin typeface="Scania Office"/>
                <a:ea typeface="+mn-ea"/>
                <a:cs typeface="+mn-cs"/>
              </a:rPr>
              <a:pPr algn="r" hangingPunct="1">
                <a:defRPr/>
              </a:pPr>
              <a:t>7</a:t>
            </a:fld>
            <a:endParaRPr lang="en-US" sz="1600" kern="1200" dirty="0">
              <a:solidFill>
                <a:prstClr val="white"/>
              </a:solidFill>
              <a:latin typeface="Scania Office"/>
              <a:ea typeface="+mn-ea"/>
              <a:cs typeface="+mn-cs"/>
            </a:endParaRPr>
          </a:p>
        </p:txBody>
      </p:sp>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40879" y="377829"/>
            <a:ext cx="1422486" cy="1372082"/>
          </a:xfrm>
          <a:prstGeom prst="rect">
            <a:avLst/>
          </a:prstGeom>
        </p:spPr>
      </p:pic>
      <p:sp>
        <p:nvSpPr>
          <p:cNvPr id="17" name="TextBox 16"/>
          <p:cNvSpPr txBox="1"/>
          <p:nvPr/>
        </p:nvSpPr>
        <p:spPr>
          <a:xfrm>
            <a:off x="-687743" y="9816943"/>
            <a:ext cx="6985002" cy="1421928"/>
          </a:xfrm>
          <a:prstGeom prst="rect">
            <a:avLst/>
          </a:prstGeom>
          <a:noFill/>
        </p:spPr>
        <p:txBody>
          <a:bodyPr wrap="square" rtlCol="0">
            <a:spAutoFit/>
          </a:bodyPr>
          <a:lstStyle/>
          <a:p>
            <a:pPr algn="ctr" hangingPunct="1">
              <a:lnSpc>
                <a:spcPct val="90000"/>
              </a:lnSpc>
              <a:spcBef>
                <a:spcPts val="676"/>
              </a:spcBef>
              <a:defRPr/>
            </a:pPr>
            <a:r>
              <a:rPr lang="sv-SE" altLang="en-US" sz="4800" b="0" kern="1200" dirty="0">
                <a:solidFill>
                  <a:prstClr val="white"/>
                </a:solidFill>
                <a:latin typeface="Scania Office"/>
                <a:ea typeface="+mn-ea"/>
                <a:cs typeface="+mn-cs"/>
              </a:rPr>
              <a:t>Smart and safe transport</a:t>
            </a:r>
          </a:p>
        </p:txBody>
      </p:sp>
      <p:pic>
        <p:nvPicPr>
          <p:cNvPr id="18" name="Bildobjekt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6004" y="4974326"/>
            <a:ext cx="4317508" cy="4297700"/>
          </a:xfrm>
          <a:prstGeom prst="rect">
            <a:avLst/>
          </a:prstGeom>
        </p:spPr>
      </p:pic>
      <p:sp>
        <p:nvSpPr>
          <p:cNvPr id="2" name="Date Placeholder 1"/>
          <p:cNvSpPr>
            <a:spLocks noGrp="1"/>
          </p:cNvSpPr>
          <p:nvPr>
            <p:ph type="dt" sz="half" idx="10"/>
          </p:nvPr>
        </p:nvSpPr>
        <p:spPr/>
        <p:txBody>
          <a:bodyPr/>
          <a:lstStyle/>
          <a:p>
            <a:pPr hangingPunct="1">
              <a:spcBef>
                <a:spcPts val="0"/>
              </a:spcBef>
              <a:defRPr/>
            </a:pPr>
            <a:r>
              <a:rPr lang="en-US" sz="1600" b="0" kern="1200">
                <a:solidFill>
                  <a:srgbClr val="041E42"/>
                </a:solidFill>
                <a:latin typeface="Scania Office"/>
                <a:ea typeface="+mn-ea"/>
                <a:cs typeface="+mn-cs"/>
              </a:rPr>
              <a:t>03/10/2017</a:t>
            </a:r>
            <a:endParaRPr lang="en-US" sz="1600" b="0" kern="1200" dirty="0">
              <a:solidFill>
                <a:srgbClr val="041E42"/>
              </a:solidFill>
              <a:latin typeface="Scania Office"/>
              <a:ea typeface="+mn-ea"/>
              <a:cs typeface="+mn-cs"/>
            </a:endParaRPr>
          </a:p>
        </p:txBody>
      </p:sp>
      <p:sp>
        <p:nvSpPr>
          <p:cNvPr id="9" name="Rectangle 8">
            <a:extLst>
              <a:ext uri="{FF2B5EF4-FFF2-40B4-BE49-F238E27FC236}">
                <a16:creationId xmlns:a16="http://schemas.microsoft.com/office/drawing/2014/main" id="{3C3FAF5D-A694-4A40-9F67-0790F6F09602}"/>
              </a:ext>
            </a:extLst>
          </p:cNvPr>
          <p:cNvSpPr/>
          <p:nvPr/>
        </p:nvSpPr>
        <p:spPr>
          <a:xfrm rot="10800000">
            <a:off x="1" y="1"/>
            <a:ext cx="24383998" cy="3672278"/>
          </a:xfrm>
          <a:prstGeom prst="rect">
            <a:avLst/>
          </a:prstGeom>
          <a:gradFill>
            <a:gsLst>
              <a:gs pos="0">
                <a:schemeClr val="accent1">
                  <a:alpha val="0"/>
                </a:schemeClr>
              </a:gs>
              <a:gs pos="100000">
                <a:schemeClr val="accent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spcBef>
                <a:spcPts val="0"/>
              </a:spcBef>
              <a:defRPr/>
            </a:pPr>
            <a:endParaRPr lang="en-US" sz="3600" b="0" kern="1200" dirty="0">
              <a:solidFill>
                <a:prstClr val="white"/>
              </a:solidFill>
              <a:latin typeface="Scania Office Headline Bold"/>
            </a:endParaRPr>
          </a:p>
        </p:txBody>
      </p:sp>
      <p:sp>
        <p:nvSpPr>
          <p:cNvPr id="5" name="Title 4"/>
          <p:cNvSpPr>
            <a:spLocks noGrp="1"/>
          </p:cNvSpPr>
          <p:nvPr>
            <p:ph type="title"/>
          </p:nvPr>
        </p:nvSpPr>
        <p:spPr>
          <a:xfrm>
            <a:off x="563506" y="221072"/>
            <a:ext cx="23820492" cy="2095500"/>
          </a:xfrm>
        </p:spPr>
        <p:txBody>
          <a:bodyPr>
            <a:normAutofit fontScale="90000"/>
          </a:bodyPr>
          <a:lstStyle/>
          <a:p>
            <a:r>
              <a:rPr lang="en-GB" sz="6400" dirty="0">
                <a:solidFill>
                  <a:schemeClr val="bg1"/>
                </a:solidFill>
                <a:effectLst>
                  <a:outerShdw blurRad="38100" dist="38100" dir="2700000" algn="tl">
                    <a:srgbClr val="000000">
                      <a:alpha val="43137"/>
                    </a:srgbClr>
                  </a:outerShdw>
                </a:effectLst>
                <a:latin typeface="Scania Office Headline Bold" panose="00000805000000000000" pitchFamily="2" charset="0"/>
              </a:rPr>
              <a:t>Bus systems by Scania (BRT)</a:t>
            </a:r>
            <a:r>
              <a:rPr lang="en-GB" sz="6400" dirty="0">
                <a:solidFill>
                  <a:schemeClr val="bg1"/>
                </a:solidFill>
                <a:effectLst>
                  <a:outerShdw blurRad="38100" dist="38100" dir="2700000" algn="tl">
                    <a:srgbClr val="000000">
                      <a:alpha val="43137"/>
                    </a:srgbClr>
                  </a:outerShdw>
                </a:effectLst>
                <a:latin typeface="Scania Office Headline" panose="00000505000000000000" pitchFamily="2" charset="0"/>
              </a:rPr>
              <a:t> </a:t>
            </a:r>
            <a:br>
              <a:rPr lang="en-GB" dirty="0">
                <a:solidFill>
                  <a:schemeClr val="bg1"/>
                </a:solidFill>
                <a:effectLst>
                  <a:outerShdw blurRad="38100" dist="38100" dir="2700000" algn="tl">
                    <a:srgbClr val="000000">
                      <a:alpha val="43137"/>
                    </a:srgbClr>
                  </a:outerShdw>
                </a:effectLst>
                <a:latin typeface="Scania Office Headline Bold" panose="00000805000000000000" pitchFamily="2" charset="0"/>
              </a:rPr>
            </a:br>
            <a:r>
              <a:rPr lang="en-GB" dirty="0">
                <a:solidFill>
                  <a:schemeClr val="bg1"/>
                </a:solidFill>
                <a:effectLst>
                  <a:outerShdw blurRad="38100" dist="38100" dir="2700000" algn="tl">
                    <a:srgbClr val="000000">
                      <a:alpha val="43137"/>
                    </a:srgbClr>
                  </a:outerShdw>
                </a:effectLst>
                <a:latin typeface="Scania Office Headline" panose="00000505000000000000" pitchFamily="2" charset="0"/>
              </a:rPr>
              <a:t>an attractive and cost efficient solution for growing cities</a:t>
            </a:r>
            <a:endParaRPr lang="sv-SE" dirty="0">
              <a:solidFill>
                <a:schemeClr val="bg1"/>
              </a:solidFill>
              <a:effectLst>
                <a:outerShdw blurRad="38100" dist="38100" dir="2700000" algn="tl">
                  <a:srgbClr val="000000">
                    <a:alpha val="43137"/>
                  </a:srgbClr>
                </a:outerShdw>
              </a:effectLst>
              <a:latin typeface="Scania Office Headline" panose="00000505000000000000" pitchFamily="2" charset="0"/>
            </a:endParaRPr>
          </a:p>
        </p:txBody>
      </p:sp>
      <p:grpSp>
        <p:nvGrpSpPr>
          <p:cNvPr id="7" name="Group 6">
            <a:extLst>
              <a:ext uri="{FF2B5EF4-FFF2-40B4-BE49-F238E27FC236}">
                <a16:creationId xmlns:a16="http://schemas.microsoft.com/office/drawing/2014/main" id="{515BCECB-959E-4207-98EC-A23904E0C8B7}"/>
              </a:ext>
            </a:extLst>
          </p:cNvPr>
          <p:cNvGrpSpPr/>
          <p:nvPr/>
        </p:nvGrpSpPr>
        <p:grpSpPr>
          <a:xfrm>
            <a:off x="6557886" y="4304592"/>
            <a:ext cx="18031640" cy="10173520"/>
            <a:chOff x="3096038" y="2012295"/>
            <a:chExt cx="9015820" cy="5086760"/>
          </a:xfrm>
        </p:grpSpPr>
        <p:sp>
          <p:nvSpPr>
            <p:cNvPr id="6" name="Rectangle 5">
              <a:extLst>
                <a:ext uri="{FF2B5EF4-FFF2-40B4-BE49-F238E27FC236}">
                  <a16:creationId xmlns:a16="http://schemas.microsoft.com/office/drawing/2014/main" id="{2A3139DB-E39E-4D74-B0F1-2A0DEA46FA01}"/>
                </a:ext>
              </a:extLst>
            </p:cNvPr>
            <p:cNvSpPr/>
            <p:nvPr/>
          </p:nvSpPr>
          <p:spPr>
            <a:xfrm>
              <a:off x="3096038" y="2012295"/>
              <a:ext cx="8949452" cy="5086760"/>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lnSpc>
                  <a:spcPct val="90000"/>
                </a:lnSpc>
                <a:spcBef>
                  <a:spcPts val="2400"/>
                </a:spcBef>
                <a:defRPr/>
              </a:pPr>
              <a:endParaRPr lang="sv-SE" sz="4800" b="0" kern="1200" dirty="0" err="1">
                <a:solidFill>
                  <a:prstClr val="white"/>
                </a:solidFill>
                <a:latin typeface="Scania Office"/>
              </a:endParaRPr>
            </a:p>
          </p:txBody>
        </p:sp>
        <p:grpSp>
          <p:nvGrpSpPr>
            <p:cNvPr id="4" name="Group 3">
              <a:extLst>
                <a:ext uri="{FF2B5EF4-FFF2-40B4-BE49-F238E27FC236}">
                  <a16:creationId xmlns:a16="http://schemas.microsoft.com/office/drawing/2014/main" id="{5E596624-EBD3-40C6-AFBE-995CD19BAC34}"/>
                </a:ext>
              </a:extLst>
            </p:cNvPr>
            <p:cNvGrpSpPr/>
            <p:nvPr/>
          </p:nvGrpSpPr>
          <p:grpSpPr>
            <a:xfrm>
              <a:off x="3162406" y="2256302"/>
              <a:ext cx="8949452" cy="4272930"/>
              <a:chOff x="2726608" y="1705978"/>
              <a:chExt cx="8949452" cy="4272930"/>
            </a:xfrm>
          </p:grpSpPr>
          <p:graphicFrame>
            <p:nvGraphicFramePr>
              <p:cNvPr id="10" name="Object 6">
                <a:extLst>
                  <a:ext uri="{FF2B5EF4-FFF2-40B4-BE49-F238E27FC236}">
                    <a16:creationId xmlns:a16="http://schemas.microsoft.com/office/drawing/2014/main" id="{89AACC25-7EDA-431B-93DE-4DA1A927D01D}"/>
                  </a:ext>
                </a:extLst>
              </p:cNvPr>
              <p:cNvGraphicFramePr>
                <a:graphicFrameLocks noChangeAspect="1"/>
              </p:cNvGraphicFramePr>
              <p:nvPr/>
            </p:nvGraphicFramePr>
            <p:xfrm>
              <a:off x="2726608" y="1705978"/>
              <a:ext cx="8949452" cy="4261251"/>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 Box 8">
                <a:extLst>
                  <a:ext uri="{FF2B5EF4-FFF2-40B4-BE49-F238E27FC236}">
                    <a16:creationId xmlns:a16="http://schemas.microsoft.com/office/drawing/2014/main" id="{8D9997AA-6BF1-4EA1-9587-1DA065F273BF}"/>
                  </a:ext>
                </a:extLst>
              </p:cNvPr>
              <p:cNvSpPr txBox="1">
                <a:spLocks noChangeArrowheads="1"/>
              </p:cNvSpPr>
              <p:nvPr/>
            </p:nvSpPr>
            <p:spPr bwMode="auto">
              <a:xfrm>
                <a:off x="3974719" y="5378743"/>
                <a:ext cx="1663455" cy="323166"/>
              </a:xfrm>
              <a:prstGeom prst="rect">
                <a:avLst/>
              </a:prstGeom>
              <a:solidFill>
                <a:srgbClr val="FF0000"/>
              </a:solidFill>
              <a:ln w="9525">
                <a:solidFill>
                  <a:schemeClr val="tx1"/>
                </a:solidFill>
                <a:miter lim="800000"/>
                <a:headEnd/>
                <a:tailEnd/>
              </a:ln>
              <a:effectLst>
                <a:outerShdw blurRad="50800" dist="38100" dir="8100000" algn="tr" rotWithShape="0">
                  <a:prstClr val="black">
                    <a:alpha val="40000"/>
                  </a:prstClr>
                </a:outerShdw>
              </a:effectLst>
            </p:spPr>
            <p:txBody>
              <a:bodyPr wrap="square">
                <a:spAutoFit/>
              </a:bodyPr>
              <a:lstStyle/>
              <a:p>
                <a:pPr algn="ctr" hangingPunct="1">
                  <a:spcBef>
                    <a:spcPts val="0"/>
                  </a:spcBef>
                  <a:defRPr/>
                </a:pPr>
                <a:r>
                  <a:rPr lang="sv-SE" sz="3600" kern="1200" dirty="0" err="1">
                    <a:solidFill>
                      <a:srgbClr val="000000"/>
                    </a:solidFill>
                    <a:latin typeface="Arial" pitchFamily="34" charset="0"/>
                    <a:ea typeface="+mn-ea"/>
                    <a:cs typeface="Arial" pitchFamily="34" charset="0"/>
                  </a:rPr>
                  <a:t>Petrol</a:t>
                </a:r>
                <a:r>
                  <a:rPr lang="sv-SE" sz="3600" kern="1200" dirty="0">
                    <a:solidFill>
                      <a:srgbClr val="000000"/>
                    </a:solidFill>
                    <a:latin typeface="Arial" pitchFamily="34" charset="0"/>
                    <a:ea typeface="+mn-ea"/>
                    <a:cs typeface="Arial" pitchFamily="34" charset="0"/>
                  </a:rPr>
                  <a:t> </a:t>
                </a:r>
                <a:r>
                  <a:rPr lang="sv-SE" sz="3600" kern="1200" dirty="0" err="1">
                    <a:solidFill>
                      <a:srgbClr val="000000"/>
                    </a:solidFill>
                    <a:latin typeface="Arial" pitchFamily="34" charset="0"/>
                    <a:ea typeface="+mn-ea"/>
                    <a:cs typeface="Arial" pitchFamily="34" charset="0"/>
                  </a:rPr>
                  <a:t>car</a:t>
                </a:r>
                <a:endParaRPr lang="sv-SE" sz="3600" kern="1200" dirty="0">
                  <a:solidFill>
                    <a:srgbClr val="000000"/>
                  </a:solidFill>
                  <a:latin typeface="Arial" pitchFamily="34" charset="0"/>
                  <a:ea typeface="+mn-ea"/>
                  <a:cs typeface="Arial" pitchFamily="34" charset="0"/>
                </a:endParaRPr>
              </a:p>
            </p:txBody>
          </p:sp>
          <p:sp>
            <p:nvSpPr>
              <p:cNvPr id="12" name="Text Box 9">
                <a:extLst>
                  <a:ext uri="{FF2B5EF4-FFF2-40B4-BE49-F238E27FC236}">
                    <a16:creationId xmlns:a16="http://schemas.microsoft.com/office/drawing/2014/main" id="{794F7F1A-E78B-4B2A-B670-868F42452DD3}"/>
                  </a:ext>
                </a:extLst>
              </p:cNvPr>
              <p:cNvSpPr txBox="1">
                <a:spLocks noChangeArrowheads="1"/>
              </p:cNvSpPr>
              <p:nvPr/>
            </p:nvSpPr>
            <p:spPr bwMode="auto">
              <a:xfrm>
                <a:off x="6713411" y="5378743"/>
                <a:ext cx="1663455" cy="323166"/>
              </a:xfrm>
              <a:prstGeom prst="rect">
                <a:avLst/>
              </a:prstGeom>
              <a:solidFill>
                <a:schemeClr val="bg1">
                  <a:lumMod val="75000"/>
                </a:schemeClr>
              </a:solidFill>
              <a:ln w="9525">
                <a:solidFill>
                  <a:schemeClr val="tx1"/>
                </a:solidFill>
                <a:miter lim="800000"/>
                <a:headEnd/>
                <a:tailEnd/>
              </a:ln>
              <a:effectLst>
                <a:outerShdw blurRad="50800" dist="38100" dir="8100000" algn="tr" rotWithShape="0">
                  <a:prstClr val="black">
                    <a:alpha val="40000"/>
                  </a:prstClr>
                </a:outerShdw>
              </a:effectLst>
            </p:spPr>
            <p:txBody>
              <a:bodyPr wrap="square">
                <a:spAutoFit/>
              </a:bodyPr>
              <a:lstStyle/>
              <a:p>
                <a:pPr algn="ctr" hangingPunct="1">
                  <a:spcBef>
                    <a:spcPts val="0"/>
                  </a:spcBef>
                  <a:defRPr/>
                </a:pPr>
                <a:r>
                  <a:rPr lang="sv-SE" sz="3600" kern="1200" dirty="0">
                    <a:solidFill>
                      <a:srgbClr val="000000"/>
                    </a:solidFill>
                    <a:latin typeface="Arial" pitchFamily="34" charset="0"/>
                    <a:ea typeface="+mn-ea"/>
                    <a:cs typeface="Arial" pitchFamily="34" charset="0"/>
                  </a:rPr>
                  <a:t>Diesel bus</a:t>
                </a:r>
              </a:p>
            </p:txBody>
          </p:sp>
          <p:sp>
            <p:nvSpPr>
              <p:cNvPr id="13" name="Text Box 10">
                <a:extLst>
                  <a:ext uri="{FF2B5EF4-FFF2-40B4-BE49-F238E27FC236}">
                    <a16:creationId xmlns:a16="http://schemas.microsoft.com/office/drawing/2014/main" id="{AB27A7D2-F747-4A1D-AAC4-1C98FF82EC6F}"/>
                  </a:ext>
                </a:extLst>
              </p:cNvPr>
              <p:cNvSpPr txBox="1">
                <a:spLocks noChangeArrowheads="1"/>
              </p:cNvSpPr>
              <p:nvPr/>
            </p:nvSpPr>
            <p:spPr bwMode="auto">
              <a:xfrm>
                <a:off x="9452103" y="5378743"/>
                <a:ext cx="1663455" cy="600165"/>
              </a:xfrm>
              <a:prstGeom prst="rect">
                <a:avLst/>
              </a:prstGeom>
              <a:solidFill>
                <a:srgbClr val="00FF00"/>
              </a:solidFill>
              <a:ln w="9525">
                <a:solidFill>
                  <a:schemeClr val="tx1"/>
                </a:solidFill>
                <a:miter lim="800000"/>
                <a:headEnd/>
                <a:tailEnd/>
              </a:ln>
              <a:effectLst>
                <a:outerShdw blurRad="50800" dist="38100" dir="8100000" algn="tr" rotWithShape="0">
                  <a:prstClr val="black">
                    <a:alpha val="40000"/>
                  </a:prstClr>
                </a:outerShdw>
              </a:effectLst>
            </p:spPr>
            <p:txBody>
              <a:bodyPr wrap="square">
                <a:spAutoFit/>
              </a:bodyPr>
              <a:lstStyle/>
              <a:p>
                <a:pPr algn="ctr" hangingPunct="1">
                  <a:spcBef>
                    <a:spcPts val="0"/>
                  </a:spcBef>
                  <a:defRPr/>
                </a:pPr>
                <a:r>
                  <a:rPr lang="sv-SE" sz="3600" kern="1200" dirty="0" err="1">
                    <a:solidFill>
                      <a:srgbClr val="000000"/>
                    </a:solidFill>
                    <a:latin typeface="Arial" pitchFamily="34" charset="0"/>
                    <a:ea typeface="+mn-ea"/>
                    <a:cs typeface="Arial" pitchFamily="34" charset="0"/>
                  </a:rPr>
                  <a:t>Sustainable</a:t>
                </a:r>
                <a:r>
                  <a:rPr lang="sv-SE" sz="3600" kern="1200" dirty="0">
                    <a:solidFill>
                      <a:srgbClr val="000000"/>
                    </a:solidFill>
                    <a:latin typeface="Arial" pitchFamily="34" charset="0"/>
                    <a:ea typeface="+mn-ea"/>
                    <a:cs typeface="Arial" pitchFamily="34" charset="0"/>
                  </a:rPr>
                  <a:t> </a:t>
                </a:r>
                <a:r>
                  <a:rPr lang="sv-SE" sz="3600" kern="1200" dirty="0" err="1">
                    <a:solidFill>
                      <a:srgbClr val="000000"/>
                    </a:solidFill>
                    <a:latin typeface="Arial" pitchFamily="34" charset="0"/>
                    <a:ea typeface="+mn-ea"/>
                    <a:cs typeface="Arial" pitchFamily="34" charset="0"/>
                  </a:rPr>
                  <a:t>fuel</a:t>
                </a:r>
                <a:r>
                  <a:rPr lang="sv-SE" sz="3600" kern="1200" dirty="0">
                    <a:solidFill>
                      <a:srgbClr val="000000"/>
                    </a:solidFill>
                    <a:latin typeface="Arial" pitchFamily="34" charset="0"/>
                    <a:ea typeface="+mn-ea"/>
                    <a:cs typeface="Arial" pitchFamily="34" charset="0"/>
                  </a:rPr>
                  <a:t> BRT bus</a:t>
                </a:r>
              </a:p>
            </p:txBody>
          </p:sp>
        </p:grpSp>
      </p:grpSp>
    </p:spTree>
    <p:extLst>
      <p:ext uri="{BB962C8B-B14F-4D97-AF65-F5344CB8AC3E}">
        <p14:creationId xmlns:p14="http://schemas.microsoft.com/office/powerpoint/2010/main" val="136709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idx="1"/>
          </p:nvPr>
        </p:nvPicPr>
        <p:blipFill rotWithShape="1">
          <a:blip r:embed="rId3">
            <a:extLst>
              <a:ext uri="{28A0092B-C50C-407E-A947-70E740481C1C}">
                <a14:useLocalDpi xmlns:a14="http://schemas.microsoft.com/office/drawing/2010/main" val="0"/>
              </a:ext>
            </a:extLst>
          </a:blip>
          <a:srcRect t="6478" b="9213"/>
          <a:stretch/>
        </p:blipFill>
        <p:spPr>
          <a:xfrm>
            <a:off x="3048000" y="-6"/>
            <a:ext cx="18288000" cy="13716000"/>
          </a:xfrm>
        </p:spPr>
      </p:pic>
      <p:sp>
        <p:nvSpPr>
          <p:cNvPr id="6" name="Platshållare för innehåll 2"/>
          <p:cNvSpPr txBox="1">
            <a:spLocks/>
          </p:cNvSpPr>
          <p:nvPr/>
        </p:nvSpPr>
        <p:spPr>
          <a:xfrm>
            <a:off x="13512198" y="2789129"/>
            <a:ext cx="7542448" cy="988721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Sweden Sans" charset="0"/>
                <a:ea typeface="Sweden Sans" charset="0"/>
                <a:cs typeface="Sweden Sans" charset="0"/>
              </a:defRPr>
            </a:lvl1pPr>
            <a:lvl2pPr marL="685800" indent="-228600" algn="l" defTabSz="914400" rtl="0" eaLnBrk="1" latinLnBrk="0" hangingPunct="1">
              <a:lnSpc>
                <a:spcPct val="90000"/>
              </a:lnSpc>
              <a:spcBef>
                <a:spcPts val="500"/>
              </a:spcBef>
              <a:buFont typeface="Helvetica" charset="0"/>
              <a:buChar char="⁃"/>
              <a:defRPr sz="2400" kern="1200">
                <a:solidFill>
                  <a:schemeClr val="bg1"/>
                </a:solidFill>
                <a:latin typeface="Sweden Sans" charset="0"/>
                <a:ea typeface="Sweden Sans" charset="0"/>
                <a:cs typeface="Sweden Sans" charset="0"/>
              </a:defRPr>
            </a:lvl2pPr>
            <a:lvl3pPr marL="1143000" indent="-228600" algn="l" defTabSz="914400" rtl="0" eaLnBrk="1" latinLnBrk="0" hangingPunct="1">
              <a:lnSpc>
                <a:spcPct val="90000"/>
              </a:lnSpc>
              <a:spcBef>
                <a:spcPts val="500"/>
              </a:spcBef>
              <a:buSzPct val="90000"/>
              <a:buFont typeface="LucidaGrande" charset="0"/>
              <a:buChar char="○"/>
              <a:defRPr sz="2000" kern="1200">
                <a:solidFill>
                  <a:schemeClr val="bg1"/>
                </a:solidFill>
                <a:latin typeface="Sweden Sans" charset="0"/>
                <a:ea typeface="Sweden Sans" charset="0"/>
                <a:cs typeface="Sweden Sans"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weden Sans" charset="0"/>
                <a:ea typeface="Sweden Sans" charset="0"/>
                <a:cs typeface="Sweden Sans"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weden Sans" charset="0"/>
                <a:ea typeface="Sweden Sans" charset="0"/>
                <a:cs typeface="Swed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sv-SE" sz="4000" dirty="0">
                <a:solidFill>
                  <a:srgbClr val="005694"/>
                </a:solidFill>
                <a:latin typeface="Sweden Sans" pitchFamily="50" charset="0"/>
              </a:rPr>
              <a:t>233 plants (133 waste water treatment plants)</a:t>
            </a:r>
          </a:p>
          <a:p>
            <a:r>
              <a:rPr lang="en-GB" altLang="sv-SE" sz="4000" dirty="0">
                <a:solidFill>
                  <a:srgbClr val="005694"/>
                </a:solidFill>
                <a:latin typeface="Sweden Sans" pitchFamily="50" charset="0"/>
              </a:rPr>
              <a:t>233</a:t>
            </a:r>
            <a:r>
              <a:rPr lang="zh-CN" altLang="en-US" sz="4000" dirty="0">
                <a:solidFill>
                  <a:srgbClr val="005694"/>
                </a:solidFill>
                <a:latin typeface="Sweden Sans" pitchFamily="50" charset="0"/>
              </a:rPr>
              <a:t>个沼气工厂（</a:t>
            </a:r>
            <a:r>
              <a:rPr lang="en-US" altLang="zh-CN" sz="4000" dirty="0">
                <a:solidFill>
                  <a:srgbClr val="005694"/>
                </a:solidFill>
                <a:latin typeface="Sweden Sans" pitchFamily="50" charset="0"/>
              </a:rPr>
              <a:t>133</a:t>
            </a:r>
            <a:r>
              <a:rPr lang="zh-CN" altLang="en-US" sz="4000" dirty="0">
                <a:solidFill>
                  <a:srgbClr val="005694"/>
                </a:solidFill>
                <a:latin typeface="Sweden Sans" pitchFamily="50" charset="0"/>
              </a:rPr>
              <a:t>个建在污水处理厂）</a:t>
            </a:r>
            <a:endParaRPr lang="en-GB" altLang="sv-SE" sz="4000" dirty="0">
              <a:solidFill>
                <a:srgbClr val="005694"/>
              </a:solidFill>
              <a:latin typeface="Sweden Sans" pitchFamily="50" charset="0"/>
            </a:endParaRPr>
          </a:p>
          <a:p>
            <a:r>
              <a:rPr lang="en-GB" altLang="sv-SE" sz="4000" dirty="0">
                <a:solidFill>
                  <a:srgbClr val="005694"/>
                </a:solidFill>
                <a:latin typeface="Sweden Sans" pitchFamily="50" charset="0"/>
              </a:rPr>
              <a:t>1400 </a:t>
            </a:r>
            <a:r>
              <a:rPr lang="en-GB" altLang="sv-SE" sz="4000" dirty="0" err="1">
                <a:solidFill>
                  <a:srgbClr val="005694"/>
                </a:solidFill>
                <a:latin typeface="Sweden Sans" pitchFamily="50" charset="0"/>
              </a:rPr>
              <a:t>GWh</a:t>
            </a:r>
            <a:r>
              <a:rPr lang="en-GB" altLang="sv-SE" sz="4000" dirty="0">
                <a:solidFill>
                  <a:srgbClr val="005694"/>
                </a:solidFill>
                <a:latin typeface="Sweden Sans" pitchFamily="50" charset="0"/>
              </a:rPr>
              <a:t> </a:t>
            </a:r>
            <a:br>
              <a:rPr lang="en-GB" altLang="sv-SE" sz="4000" dirty="0">
                <a:solidFill>
                  <a:srgbClr val="005694"/>
                </a:solidFill>
                <a:latin typeface="Sweden Sans" pitchFamily="50" charset="0"/>
              </a:rPr>
            </a:br>
            <a:r>
              <a:rPr lang="en-GB" altLang="sv-SE" sz="4000" dirty="0">
                <a:solidFill>
                  <a:srgbClr val="005694"/>
                </a:solidFill>
                <a:latin typeface="Sweden Sans" pitchFamily="50" charset="0"/>
              </a:rPr>
              <a:t>(734 </a:t>
            </a:r>
            <a:r>
              <a:rPr lang="en-GB" altLang="sv-SE" sz="4000" dirty="0" err="1">
                <a:solidFill>
                  <a:srgbClr val="005694"/>
                </a:solidFill>
                <a:latin typeface="Sweden Sans" pitchFamily="50" charset="0"/>
              </a:rPr>
              <a:t>GWh</a:t>
            </a:r>
            <a:r>
              <a:rPr lang="en-GB" altLang="sv-SE" sz="4000" dirty="0">
                <a:solidFill>
                  <a:srgbClr val="005694"/>
                </a:solidFill>
                <a:latin typeface="Sweden Sans" pitchFamily="50" charset="0"/>
              </a:rPr>
              <a:t> for vehicles734</a:t>
            </a:r>
            <a:r>
              <a:rPr lang="en-US" altLang="zh-CN" sz="4000" dirty="0" err="1">
                <a:solidFill>
                  <a:srgbClr val="005694"/>
                </a:solidFill>
                <a:latin typeface="Sweden Sans" pitchFamily="50" charset="0"/>
              </a:rPr>
              <a:t>GWh</a:t>
            </a:r>
            <a:r>
              <a:rPr lang="zh-CN" altLang="en-US" sz="4000" dirty="0">
                <a:solidFill>
                  <a:srgbClr val="005694"/>
                </a:solidFill>
                <a:latin typeface="Sweden Sans" pitchFamily="50" charset="0"/>
              </a:rPr>
              <a:t>用作汽车燃料</a:t>
            </a:r>
            <a:r>
              <a:rPr lang="en-GB" altLang="sv-SE" sz="4000" dirty="0">
                <a:solidFill>
                  <a:srgbClr val="005694"/>
                </a:solidFill>
                <a:latin typeface="Sweden Sans" pitchFamily="50" charset="0"/>
              </a:rPr>
              <a:t>)</a:t>
            </a:r>
          </a:p>
          <a:p>
            <a:r>
              <a:rPr lang="en-GB" altLang="sv-SE" sz="4000" dirty="0">
                <a:solidFill>
                  <a:srgbClr val="005694"/>
                </a:solidFill>
                <a:latin typeface="Sweden Sans" pitchFamily="50" charset="0"/>
              </a:rPr>
              <a:t>Reduced volume of sludge</a:t>
            </a:r>
          </a:p>
          <a:p>
            <a:r>
              <a:rPr lang="zh-CN" altLang="en-US" sz="4000" dirty="0">
                <a:solidFill>
                  <a:srgbClr val="005694"/>
                </a:solidFill>
                <a:latin typeface="Sweden Sans" pitchFamily="50" charset="0"/>
              </a:rPr>
              <a:t>极大的减少污泥量</a:t>
            </a:r>
            <a:endParaRPr lang="en-GB" altLang="sv-SE" sz="4000" dirty="0">
              <a:solidFill>
                <a:srgbClr val="005694"/>
              </a:solidFill>
              <a:latin typeface="Sweden Sans" pitchFamily="50" charset="0"/>
            </a:endParaRPr>
          </a:p>
          <a:p>
            <a:r>
              <a:rPr lang="en-GB" altLang="sv-SE" sz="4000" dirty="0">
                <a:solidFill>
                  <a:srgbClr val="005694"/>
                </a:solidFill>
                <a:latin typeface="Sweden Sans" pitchFamily="50" charset="0"/>
              </a:rPr>
              <a:t>In Stockholm: </a:t>
            </a:r>
            <a:r>
              <a:rPr lang="zh-CN" altLang="en-US" sz="4000" dirty="0">
                <a:solidFill>
                  <a:srgbClr val="005694"/>
                </a:solidFill>
                <a:latin typeface="Sweden Sans" pitchFamily="50" charset="0"/>
              </a:rPr>
              <a:t>斯德哥尔摩市有</a:t>
            </a:r>
            <a:r>
              <a:rPr lang="en-US" altLang="zh-CN" sz="4000" dirty="0">
                <a:solidFill>
                  <a:srgbClr val="005694"/>
                </a:solidFill>
                <a:latin typeface="Sweden Sans" pitchFamily="50" charset="0"/>
              </a:rPr>
              <a:t>280</a:t>
            </a:r>
            <a:r>
              <a:rPr lang="zh-CN" altLang="en-US" sz="4000" dirty="0">
                <a:solidFill>
                  <a:srgbClr val="005694"/>
                </a:solidFill>
                <a:latin typeface="Sweden Sans" pitchFamily="50" charset="0"/>
              </a:rPr>
              <a:t>辆公交车和</a:t>
            </a:r>
            <a:r>
              <a:rPr lang="en-US" altLang="zh-CN" sz="4000" dirty="0">
                <a:solidFill>
                  <a:srgbClr val="005694"/>
                </a:solidFill>
                <a:latin typeface="Sweden Sans" pitchFamily="50" charset="0"/>
              </a:rPr>
              <a:t>15000</a:t>
            </a:r>
            <a:r>
              <a:rPr lang="zh-CN" altLang="en-US" sz="4000" dirty="0">
                <a:solidFill>
                  <a:srgbClr val="005694"/>
                </a:solidFill>
                <a:latin typeface="Sweden Sans" pitchFamily="50" charset="0"/>
              </a:rPr>
              <a:t>辆汽车用沼气做燃料。</a:t>
            </a:r>
            <a:br>
              <a:rPr lang="en-GB" altLang="sv-SE" sz="4000" dirty="0">
                <a:solidFill>
                  <a:srgbClr val="005694"/>
                </a:solidFill>
                <a:latin typeface="Sweden Sans" pitchFamily="50" charset="0"/>
              </a:rPr>
            </a:br>
            <a:r>
              <a:rPr lang="en-GB" altLang="sv-SE" sz="4000" dirty="0">
                <a:solidFill>
                  <a:srgbClr val="005694"/>
                </a:solidFill>
                <a:latin typeface="Sweden Sans" pitchFamily="50" charset="0"/>
              </a:rPr>
              <a:t>280 buses, 15.000 cars</a:t>
            </a:r>
            <a:endParaRPr lang="sv-SE" sz="4000" dirty="0">
              <a:solidFill>
                <a:srgbClr val="005694"/>
              </a:solidFill>
              <a:latin typeface="Sweden Sans" pitchFamily="50" charset="0"/>
            </a:endParaRPr>
          </a:p>
        </p:txBody>
      </p:sp>
      <p:sp>
        <p:nvSpPr>
          <p:cNvPr id="9" name="textruta 8"/>
          <p:cNvSpPr txBox="1"/>
          <p:nvPr/>
        </p:nvSpPr>
        <p:spPr>
          <a:xfrm>
            <a:off x="3783853" y="896662"/>
            <a:ext cx="6817346" cy="2682786"/>
          </a:xfrm>
          <a:prstGeom prst="rect">
            <a:avLst/>
          </a:prstGeom>
          <a:noFill/>
        </p:spPr>
        <p:txBody>
          <a:bodyPr wrap="square" rtlCol="0">
            <a:spAutoFit/>
          </a:bodyPr>
          <a:lstStyle/>
          <a:p>
            <a:r>
              <a:rPr lang="sv-SE" sz="8000" dirty="0">
                <a:solidFill>
                  <a:srgbClr val="005694"/>
                </a:solidFill>
                <a:latin typeface="Sweden Sans" charset="0"/>
                <a:ea typeface="Sweden Sans" charset="0"/>
                <a:cs typeface="Sweden Sans" charset="0"/>
              </a:rPr>
              <a:t>BIOGAS</a:t>
            </a:r>
            <a:r>
              <a:rPr lang="zh-CN" altLang="en-US" sz="8000" dirty="0">
                <a:solidFill>
                  <a:srgbClr val="005694"/>
                </a:solidFill>
                <a:latin typeface="Sweden Sans" charset="0"/>
                <a:ea typeface="Sweden Sans" charset="0"/>
                <a:cs typeface="Sweden Sans" charset="0"/>
              </a:rPr>
              <a:t>沼气</a:t>
            </a:r>
            <a:endParaRPr lang="sv-SE" sz="8000" dirty="0">
              <a:solidFill>
                <a:srgbClr val="005694"/>
              </a:solidFill>
              <a:latin typeface="Sweden Sans" charset="0"/>
              <a:ea typeface="Sweden Sans" charset="0"/>
              <a:cs typeface="Sweden Sans" charset="0"/>
            </a:endParaRPr>
          </a:p>
          <a:p>
            <a:endParaRPr lang="en-GB" sz="8000" dirty="0">
              <a:solidFill>
                <a:srgbClr val="005694"/>
              </a:solidFill>
              <a:latin typeface="Sweden Sans" charset="0"/>
              <a:ea typeface="Sweden Sans" charset="0"/>
              <a:cs typeface="Sweden Sans" charset="0"/>
            </a:endParaRPr>
          </a:p>
        </p:txBody>
      </p:sp>
    </p:spTree>
    <p:extLst>
      <p:ext uri="{BB962C8B-B14F-4D97-AF65-F5344CB8AC3E}">
        <p14:creationId xmlns:p14="http://schemas.microsoft.com/office/powerpoint/2010/main" val="149145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AE821-5073-41CF-9B91-E4957088AC67}"/>
              </a:ext>
            </a:extLst>
          </p:cNvPr>
          <p:cNvSpPr>
            <a:spLocks noGrp="1"/>
          </p:cNvSpPr>
          <p:nvPr>
            <p:ph type="title"/>
          </p:nvPr>
        </p:nvSpPr>
        <p:spPr>
          <a:xfrm>
            <a:off x="10599576" y="1333986"/>
            <a:ext cx="13439436" cy="2167733"/>
          </a:xfrm>
        </p:spPr>
        <p:txBody>
          <a:bodyPr>
            <a:normAutofit/>
          </a:bodyPr>
          <a:lstStyle/>
          <a:p>
            <a:r>
              <a:rPr lang="en-GB" sz="6000" dirty="0"/>
              <a:t>Use of biofuels for transport </a:t>
            </a:r>
            <a:br>
              <a:rPr lang="en-GB" sz="6000" dirty="0"/>
            </a:br>
            <a:r>
              <a:rPr lang="en-GB" sz="6000" dirty="0">
                <a:solidFill>
                  <a:srgbClr val="FFC000"/>
                </a:solidFill>
              </a:rPr>
              <a:t> (</a:t>
            </a:r>
            <a:r>
              <a:rPr lang="en-GB" sz="6000" dirty="0" err="1">
                <a:solidFill>
                  <a:srgbClr val="FFC000"/>
                </a:solidFill>
              </a:rPr>
              <a:t>TWh</a:t>
            </a:r>
            <a:r>
              <a:rPr lang="en-GB" sz="6000" dirty="0">
                <a:solidFill>
                  <a:srgbClr val="FFC000"/>
                </a:solidFill>
              </a:rPr>
              <a:t>)</a:t>
            </a:r>
            <a:br>
              <a:rPr lang="en-GB" dirty="0">
                <a:solidFill>
                  <a:schemeClr val="tx1">
                    <a:lumMod val="50000"/>
                    <a:lumOff val="50000"/>
                  </a:schemeClr>
                </a:solidFill>
              </a:rPr>
            </a:br>
            <a:endParaRPr lang="sv-SE" dirty="0"/>
          </a:p>
        </p:txBody>
      </p:sp>
      <p:sp>
        <p:nvSpPr>
          <p:cNvPr id="4" name="Rectangle 3">
            <a:extLst>
              <a:ext uri="{FF2B5EF4-FFF2-40B4-BE49-F238E27FC236}">
                <a16:creationId xmlns:a16="http://schemas.microsoft.com/office/drawing/2014/main" id="{E49CA704-437E-46C5-A122-C8B9643AD621}"/>
              </a:ext>
            </a:extLst>
          </p:cNvPr>
          <p:cNvSpPr/>
          <p:nvPr/>
        </p:nvSpPr>
        <p:spPr>
          <a:xfrm>
            <a:off x="360248" y="4712400"/>
            <a:ext cx="10239328" cy="4483279"/>
          </a:xfrm>
          <a:prstGeom prst="rect">
            <a:avLst/>
          </a:prstGeom>
        </p:spPr>
        <p:txBody>
          <a:bodyPr wrap="square">
            <a:spAutoFit/>
          </a:bodyPr>
          <a:lstStyle/>
          <a:p>
            <a:pPr marL="571500" indent="-571500">
              <a:buFont typeface="Arial" panose="020B0604020202020204" pitchFamily="34" charset="0"/>
              <a:buChar char="•"/>
            </a:pPr>
            <a:r>
              <a:rPr lang="en-GB" sz="3600" b="0" dirty="0"/>
              <a:t>Biofuels for transport in Sweden has increased since 2001</a:t>
            </a:r>
          </a:p>
          <a:p>
            <a:endParaRPr lang="en-GB" sz="3600" b="0" dirty="0">
              <a:solidFill>
                <a:srgbClr val="FECB00"/>
              </a:solidFill>
            </a:endParaRPr>
          </a:p>
          <a:p>
            <a:pPr marL="571500" indent="-571500">
              <a:buFont typeface="Arial" panose="020B0604020202020204" pitchFamily="34" charset="0"/>
              <a:buChar char="•"/>
            </a:pPr>
            <a:r>
              <a:rPr lang="en-GB" sz="3600" b="0" dirty="0"/>
              <a:t>Renewable fuels reached the 10 percent EU target for 2020 in 2012</a:t>
            </a:r>
          </a:p>
          <a:p>
            <a:endParaRPr lang="en-GB" sz="3600" b="0" dirty="0"/>
          </a:p>
          <a:p>
            <a:endParaRPr lang="en-GB" sz="3600" b="0" dirty="0"/>
          </a:p>
        </p:txBody>
      </p:sp>
      <p:pic>
        <p:nvPicPr>
          <p:cNvPr id="5" name="Picture 4">
            <a:extLst>
              <a:ext uri="{FF2B5EF4-FFF2-40B4-BE49-F238E27FC236}">
                <a16:creationId xmlns:a16="http://schemas.microsoft.com/office/drawing/2014/main" id="{37375589-B43D-4822-AF1E-83D30260E86A}"/>
              </a:ext>
            </a:extLst>
          </p:cNvPr>
          <p:cNvPicPr>
            <a:picLocks noChangeAspect="1"/>
          </p:cNvPicPr>
          <p:nvPr/>
        </p:nvPicPr>
        <p:blipFill rotWithShape="1">
          <a:blip r:embed="rId3"/>
          <a:srcRect t="8227" b="-8227"/>
          <a:stretch/>
        </p:blipFill>
        <p:spPr>
          <a:xfrm>
            <a:off x="10438381" y="4712400"/>
            <a:ext cx="13945619" cy="8738929"/>
          </a:xfrm>
          <a:prstGeom prst="rect">
            <a:avLst/>
          </a:prstGeom>
        </p:spPr>
      </p:pic>
      <p:sp>
        <p:nvSpPr>
          <p:cNvPr id="6" name="TextBox 5">
            <a:extLst>
              <a:ext uri="{FF2B5EF4-FFF2-40B4-BE49-F238E27FC236}">
                <a16:creationId xmlns:a16="http://schemas.microsoft.com/office/drawing/2014/main" id="{789B0EC8-E54C-4C45-A2B8-B699ED5EB033}"/>
              </a:ext>
            </a:extLst>
          </p:cNvPr>
          <p:cNvSpPr txBox="1"/>
          <p:nvPr/>
        </p:nvSpPr>
        <p:spPr>
          <a:xfrm>
            <a:off x="13591593" y="12849099"/>
            <a:ext cx="9622971" cy="173380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r>
              <a:rPr lang="en-GB" sz="2400" b="0" i="1" dirty="0"/>
              <a:t>Source: Swedish Energy Agency &amp; Statistics Sweden</a:t>
            </a:r>
          </a:p>
          <a:p>
            <a:pPr marL="0" marR="0" indent="0" algn="l" defTabSz="1828800" rtl="0" fontAlgn="auto" latinLnBrk="0" hangingPunct="0">
              <a:lnSpc>
                <a:spcPct val="100000"/>
              </a:lnSpc>
              <a:spcBef>
                <a:spcPts val="1000"/>
              </a:spcBef>
              <a:spcAft>
                <a:spcPts val="0"/>
              </a:spcAft>
              <a:buClrTx/>
              <a:buSzTx/>
              <a:buFontTx/>
              <a:buNone/>
              <a:tabLst/>
            </a:pPr>
            <a:endParaRPr kumimoji="0" lang="sv-SE" sz="6000" b="1" i="0" u="none" strike="noStrike" cap="none" spc="0" normalizeH="0" baseline="0" dirty="0">
              <a:ln>
                <a:noFill/>
              </a:ln>
              <a:solidFill>
                <a:srgbClr val="005293"/>
              </a:solidFill>
              <a:effectLst/>
              <a:uFillTx/>
              <a:latin typeface="Sweden Sans"/>
              <a:ea typeface="Sweden Sans"/>
              <a:cs typeface="Sweden Sans"/>
              <a:sym typeface="Sweden Sans"/>
            </a:endParaRPr>
          </a:p>
        </p:txBody>
      </p:sp>
      <p:sp>
        <p:nvSpPr>
          <p:cNvPr id="3" name="TextBox 2">
            <a:extLst>
              <a:ext uri="{FF2B5EF4-FFF2-40B4-BE49-F238E27FC236}">
                <a16:creationId xmlns:a16="http://schemas.microsoft.com/office/drawing/2014/main" id="{043057D9-6166-4F18-B9F2-D13EBB6933FE}"/>
              </a:ext>
            </a:extLst>
          </p:cNvPr>
          <p:cNvSpPr txBox="1"/>
          <p:nvPr/>
        </p:nvSpPr>
        <p:spPr>
          <a:xfrm>
            <a:off x="12695642" y="3879694"/>
            <a:ext cx="8932717" cy="6822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1000"/>
              </a:spcBef>
              <a:spcAft>
                <a:spcPts val="0"/>
              </a:spcAft>
              <a:buClrTx/>
              <a:buSzTx/>
              <a:buFontTx/>
              <a:buNone/>
              <a:tabLst/>
            </a:pPr>
            <a:r>
              <a:rPr kumimoji="0" lang="sv-SE" sz="2400" b="0" i="0" u="none" strike="noStrike" cap="none" spc="0" normalizeH="0" baseline="0" dirty="0" err="1">
                <a:ln>
                  <a:noFill/>
                </a:ln>
                <a:solidFill>
                  <a:srgbClr val="005293"/>
                </a:solidFill>
                <a:effectLst/>
                <a:uFillTx/>
                <a:latin typeface="Sweden Sans"/>
                <a:ea typeface="Sweden Sans"/>
                <a:cs typeface="Sweden Sans"/>
                <a:sym typeface="Sweden Sans"/>
              </a:rPr>
              <a:t>Biofuels</a:t>
            </a:r>
            <a:r>
              <a:rPr kumimoji="0" lang="sv-SE" sz="2400" b="0" i="0" u="none" strike="noStrike" cap="none" spc="0" normalizeH="0" baseline="0">
                <a:ln>
                  <a:noFill/>
                </a:ln>
                <a:solidFill>
                  <a:srgbClr val="005293"/>
                </a:solidFill>
                <a:effectLst/>
                <a:uFillTx/>
                <a:latin typeface="Sweden Sans"/>
                <a:ea typeface="Sweden Sans"/>
                <a:cs typeface="Sweden Sans"/>
                <a:sym typeface="Sweden Sans"/>
              </a:rPr>
              <a:t> in the transport sector per fuel, domestic, from 1995, TWh</a:t>
            </a:r>
            <a:endParaRPr kumimoji="0" lang="sv-SE" sz="2400" b="0" i="0" u="none" strike="noStrike" cap="none" spc="0" normalizeH="0" baseline="0" dirty="0">
              <a:ln>
                <a:noFill/>
              </a:ln>
              <a:solidFill>
                <a:srgbClr val="005293"/>
              </a:solidFill>
              <a:effectLst/>
              <a:uFillTx/>
              <a:latin typeface="Sweden Sans"/>
              <a:ea typeface="Sweden Sans"/>
              <a:cs typeface="Sweden Sans"/>
              <a:sym typeface="Sweden Sans"/>
            </a:endParaRPr>
          </a:p>
        </p:txBody>
      </p:sp>
      <p:sp>
        <p:nvSpPr>
          <p:cNvPr id="7" name="TextBox 6">
            <a:extLst>
              <a:ext uri="{FF2B5EF4-FFF2-40B4-BE49-F238E27FC236}">
                <a16:creationId xmlns:a16="http://schemas.microsoft.com/office/drawing/2014/main" id="{EC1B77D1-28A3-4184-8AF9-A29B2027BFCA}"/>
              </a:ext>
            </a:extLst>
          </p:cNvPr>
          <p:cNvSpPr txBox="1"/>
          <p:nvPr/>
        </p:nvSpPr>
        <p:spPr>
          <a:xfrm>
            <a:off x="22486776" y="9821319"/>
            <a:ext cx="1897224" cy="185691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r>
              <a:rPr lang="zh-CN" altLang="en-US" sz="3200" b="0" dirty="0"/>
              <a:t>生物乙醇</a:t>
            </a:r>
            <a:endParaRPr lang="en-US" altLang="zh-CN" sz="3200" b="0" dirty="0"/>
          </a:p>
          <a:p>
            <a:pPr marL="0" marR="0" indent="0" algn="l" defTabSz="1828800" rtl="0" fontAlgn="auto" latinLnBrk="0" hangingPunct="0">
              <a:lnSpc>
                <a:spcPct val="100000"/>
              </a:lnSpc>
              <a:spcBef>
                <a:spcPts val="1000"/>
              </a:spcBef>
              <a:spcAft>
                <a:spcPts val="0"/>
              </a:spcAft>
              <a:buClrTx/>
              <a:buSzTx/>
              <a:buFontTx/>
              <a:buNone/>
              <a:tabLst/>
            </a:pPr>
            <a:endParaRPr kumimoji="0" lang="sv-SE" sz="6000" b="1" i="0" u="none" strike="noStrike" cap="none" spc="0" normalizeH="0" baseline="0" dirty="0">
              <a:ln>
                <a:noFill/>
              </a:ln>
              <a:solidFill>
                <a:srgbClr val="005293"/>
              </a:solidFill>
              <a:effectLst/>
              <a:uFillTx/>
              <a:latin typeface="Sweden Sans"/>
              <a:ea typeface="Sweden Sans"/>
              <a:cs typeface="Sweden Sans"/>
              <a:sym typeface="Sweden Sans"/>
            </a:endParaRPr>
          </a:p>
        </p:txBody>
      </p:sp>
      <p:sp>
        <p:nvSpPr>
          <p:cNvPr id="8" name="TextBox 7">
            <a:extLst>
              <a:ext uri="{FF2B5EF4-FFF2-40B4-BE49-F238E27FC236}">
                <a16:creationId xmlns:a16="http://schemas.microsoft.com/office/drawing/2014/main" id="{4A534E57-70AA-46F7-BD6A-7DBA8E4743A3}"/>
              </a:ext>
            </a:extLst>
          </p:cNvPr>
          <p:cNvSpPr txBox="1"/>
          <p:nvPr/>
        </p:nvSpPr>
        <p:spPr>
          <a:xfrm>
            <a:off x="22486776" y="8287522"/>
            <a:ext cx="1897224" cy="185691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r>
              <a:rPr lang="zh-CN" altLang="en-US" sz="3200" b="0" dirty="0"/>
              <a:t>生物柴油</a:t>
            </a:r>
            <a:endParaRPr lang="en-US" altLang="zh-CN" sz="3200" b="0" dirty="0"/>
          </a:p>
          <a:p>
            <a:pPr marL="0" marR="0" indent="0" algn="l" defTabSz="1828800" rtl="0" fontAlgn="auto" latinLnBrk="0" hangingPunct="0">
              <a:lnSpc>
                <a:spcPct val="100000"/>
              </a:lnSpc>
              <a:spcBef>
                <a:spcPts val="1000"/>
              </a:spcBef>
              <a:spcAft>
                <a:spcPts val="0"/>
              </a:spcAft>
              <a:buClrTx/>
              <a:buSzTx/>
              <a:buFontTx/>
              <a:buNone/>
              <a:tabLst/>
            </a:pPr>
            <a:endParaRPr kumimoji="0" lang="sv-SE" sz="6000" b="1" i="0" u="none" strike="noStrike" cap="none" spc="0" normalizeH="0" baseline="0" dirty="0">
              <a:ln>
                <a:noFill/>
              </a:ln>
              <a:solidFill>
                <a:srgbClr val="005293"/>
              </a:solidFill>
              <a:effectLst/>
              <a:uFillTx/>
              <a:latin typeface="Sweden Sans"/>
              <a:ea typeface="Sweden Sans"/>
              <a:cs typeface="Sweden Sans"/>
              <a:sym typeface="Sweden Sans"/>
            </a:endParaRPr>
          </a:p>
        </p:txBody>
      </p:sp>
      <p:sp>
        <p:nvSpPr>
          <p:cNvPr id="9" name="TextBox 8">
            <a:extLst>
              <a:ext uri="{FF2B5EF4-FFF2-40B4-BE49-F238E27FC236}">
                <a16:creationId xmlns:a16="http://schemas.microsoft.com/office/drawing/2014/main" id="{58D0B87A-4EC6-4BDD-A8C2-465D40BFFD87}"/>
              </a:ext>
            </a:extLst>
          </p:cNvPr>
          <p:cNvSpPr txBox="1"/>
          <p:nvPr/>
        </p:nvSpPr>
        <p:spPr>
          <a:xfrm>
            <a:off x="22486777" y="6753725"/>
            <a:ext cx="1897223" cy="185691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r>
              <a:rPr lang="zh-CN" altLang="en-US" sz="3200" b="0" dirty="0"/>
              <a:t>生物沼气</a:t>
            </a:r>
            <a:endParaRPr lang="en-US" altLang="zh-CN" sz="3200" b="0" dirty="0"/>
          </a:p>
          <a:p>
            <a:pPr marL="0" marR="0" indent="0" algn="l" defTabSz="1828800" rtl="0" fontAlgn="auto" latinLnBrk="0" hangingPunct="0">
              <a:lnSpc>
                <a:spcPct val="100000"/>
              </a:lnSpc>
              <a:spcBef>
                <a:spcPts val="1000"/>
              </a:spcBef>
              <a:spcAft>
                <a:spcPts val="0"/>
              </a:spcAft>
              <a:buClrTx/>
              <a:buSzTx/>
              <a:buFontTx/>
              <a:buNone/>
              <a:tabLst/>
            </a:pPr>
            <a:endParaRPr kumimoji="0" lang="sv-SE" sz="6000" b="1" i="0" u="none" strike="noStrike" cap="none" spc="0" normalizeH="0" baseline="0" dirty="0">
              <a:ln>
                <a:noFill/>
              </a:ln>
              <a:solidFill>
                <a:srgbClr val="005293"/>
              </a:solidFill>
              <a:effectLst/>
              <a:uFillTx/>
              <a:latin typeface="Sweden Sans"/>
              <a:ea typeface="Sweden Sans"/>
              <a:cs typeface="Sweden Sans"/>
              <a:sym typeface="Sweden Sans"/>
            </a:endParaRPr>
          </a:p>
        </p:txBody>
      </p:sp>
    </p:spTree>
    <p:extLst>
      <p:ext uri="{BB962C8B-B14F-4D97-AF65-F5344CB8AC3E}">
        <p14:creationId xmlns:p14="http://schemas.microsoft.com/office/powerpoint/2010/main" val="1407170906"/>
      </p:ext>
    </p:extLst>
  </p:cSld>
  <p:clrMapOvr>
    <a:masterClrMapping/>
  </p:clrMapOvr>
  <p:transition spd="med"/>
</p:sld>
</file>

<file path=ppt/theme/theme1.xml><?xml version="1.0" encoding="utf-8"?>
<a:theme xmlns:a="http://schemas.openxmlformats.org/drawingml/2006/main" name="Energimyndigheten färgad">
  <a:themeElements>
    <a:clrScheme name="Energimyndigheten färgad">
      <a:dk1>
        <a:srgbClr val="FFFFFF"/>
      </a:dk1>
      <a:lt1>
        <a:srgbClr val="005293"/>
      </a:lt1>
      <a:dk2>
        <a:srgbClr val="A7A7A7"/>
      </a:dk2>
      <a:lt2>
        <a:srgbClr val="535353"/>
      </a:lt2>
      <a:accent1>
        <a:srgbClr val="003896"/>
      </a:accent1>
      <a:accent2>
        <a:srgbClr val="5D6DA2"/>
      </a:accent2>
      <a:accent3>
        <a:srgbClr val="8691B9"/>
      </a:accent3>
      <a:accent4>
        <a:srgbClr val="AEB6D1"/>
      </a:accent4>
      <a:accent5>
        <a:srgbClr val="B8DAEA"/>
      </a:accent5>
      <a:accent6>
        <a:srgbClr val="D2E5EE"/>
      </a:accent6>
      <a:hlink>
        <a:srgbClr val="0000FF"/>
      </a:hlink>
      <a:folHlink>
        <a:srgbClr val="FF00FF"/>
      </a:folHlink>
    </a:clrScheme>
    <a:fontScheme name="Energimyndigheten färgad">
      <a:majorFont>
        <a:latin typeface="Times New Roman"/>
        <a:ea typeface="Times New Roman"/>
        <a:cs typeface="Times New Roman"/>
      </a:majorFont>
      <a:minorFont>
        <a:latin typeface="Helvetica"/>
        <a:ea typeface="Helvetica"/>
        <a:cs typeface="Helvetica"/>
      </a:minorFont>
    </a:fontScheme>
    <a:fmtScheme name="Energimyndigheten färga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noFill/>
          <a:miter lim="400000"/>
        </a:ln>
        <a:effectLst/>
        <a:sp3d/>
      </a:spPr>
      <a:bodyPr rot="0" spcFirstLastPara="1" vertOverflow="overflow" horzOverflow="overflow" vert="horz" wrap="square" lIns="406400" tIns="406400" rIns="406400" bIns="406400" numCol="1" spcCol="38100" rtlCol="0" anchor="t">
        <a:normAutofit/>
      </a:bodyPr>
      <a:lstStyle>
        <a:defPPr marL="0" marR="0" indent="0" algn="l" defTabSz="1828800" rtl="0" fontAlgn="auto" latinLnBrk="0" hangingPunct="0">
          <a:lnSpc>
            <a:spcPct val="100000"/>
          </a:lnSpc>
          <a:spcBef>
            <a:spcPts val="800"/>
          </a:spcBef>
          <a:spcAft>
            <a:spcPts val="0"/>
          </a:spcAft>
          <a:buClrTx/>
          <a:buSzTx/>
          <a:buFontTx/>
          <a:buNone/>
          <a:tabLst/>
          <a:defRPr kumimoji="0" sz="2200" b="0" i="0" u="none" strike="noStrike" cap="none" spc="0" normalizeH="0" baseline="0">
            <a:ln>
              <a:noFill/>
            </a:ln>
            <a:solidFill>
              <a:srgbClr val="000000"/>
            </a:solidFill>
            <a:effectLst/>
            <a:uFillTx/>
            <a:latin typeface="Sweden Sans"/>
            <a:ea typeface="Sweden Sans"/>
            <a:cs typeface="Sweden Sans"/>
            <a:sym typeface="Swed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7" tIns="91437" rIns="91437" bIns="91437" numCol="1" spcCol="38100" rtlCol="0" anchor="t">
        <a:spAutoFit/>
      </a:bodyPr>
      <a:lstStyle>
        <a:defPPr marL="0" marR="0" indent="0" algn="l" defTabSz="1828800" rtl="0" fontAlgn="auto" latinLnBrk="0" hangingPunct="0">
          <a:lnSpc>
            <a:spcPct val="100000"/>
          </a:lnSpc>
          <a:spcBef>
            <a:spcPts val="1000"/>
          </a:spcBef>
          <a:spcAft>
            <a:spcPts val="0"/>
          </a:spcAft>
          <a:buClrTx/>
          <a:buSzTx/>
          <a:buFontTx/>
          <a:buNone/>
          <a:tabLst/>
          <a:defRPr kumimoji="0" sz="6000" b="1" i="0" u="none" strike="noStrike" cap="none" spc="0" normalizeH="0" baseline="0">
            <a:ln>
              <a:noFill/>
            </a:ln>
            <a:solidFill>
              <a:srgbClr val="005293"/>
            </a:solidFill>
            <a:effectLst/>
            <a:uFillTx/>
            <a:latin typeface="Sweden Sans"/>
            <a:ea typeface="Sweden Sans"/>
            <a:cs typeface="Sweden Sans"/>
            <a:sym typeface="Swed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IVL eng">
      <a:dk1>
        <a:sysClr val="windowText" lastClr="000000"/>
      </a:dk1>
      <a:lt1>
        <a:sysClr val="window" lastClr="FFFFFF"/>
      </a:lt1>
      <a:dk2>
        <a:srgbClr val="44546A"/>
      </a:dk2>
      <a:lt2>
        <a:srgbClr val="E7E6E6"/>
      </a:lt2>
      <a:accent1>
        <a:srgbClr val="008487"/>
      </a:accent1>
      <a:accent2>
        <a:srgbClr val="4F4F4C"/>
      </a:accent2>
      <a:accent3>
        <a:srgbClr val="E3EFF0"/>
      </a:accent3>
      <a:accent4>
        <a:srgbClr val="F28969"/>
      </a:accent4>
      <a:accent5>
        <a:srgbClr val="FEEFE5"/>
      </a:accent5>
      <a:accent6>
        <a:srgbClr val="00A6BD"/>
      </a:accent6>
      <a:hlink>
        <a:srgbClr val="0563C1"/>
      </a:hlink>
      <a:folHlink>
        <a:srgbClr val="954F72"/>
      </a:folHlink>
    </a:clrScheme>
    <a:fontScheme name="IVL eng">
      <a:majorFont>
        <a:latin typeface="Calibri "/>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ral">
      <a:srgbClr val="EA5550"/>
    </a:custClr>
    <a:custClr name="Middle Ocean">
      <a:srgbClr val="58BAC1"/>
    </a:custClr>
    <a:custClr name="Glacier">
      <a:srgbClr val="E2E1E5"/>
    </a:custClr>
  </a:custClrLst>
  <a:extLst>
    <a:ext uri="{05A4C25C-085E-4340-85A3-A5531E510DB2}">
      <thm15:themeFamily xmlns:thm15="http://schemas.microsoft.com/office/thememl/2012/main" name="IVL Eng.potx" id="{D124FA79-6094-4998-AB4C-12D97CDE8D55}" vid="{F6D8F55D-606E-4F7E-B7E8-CB17C043E6AA}"/>
    </a:ext>
  </a:extLst>
</a:theme>
</file>

<file path=ppt/theme/theme3.xml><?xml version="1.0" encoding="utf-8"?>
<a:theme xmlns:a="http://schemas.openxmlformats.org/drawingml/2006/main" name="Energimyndigheten färgad">
  <a:themeElements>
    <a:clrScheme name="Energimyndigheten färgad">
      <a:dk1>
        <a:srgbClr val="000000"/>
      </a:dk1>
      <a:lt1>
        <a:srgbClr val="FFFFFF"/>
      </a:lt1>
      <a:dk2>
        <a:srgbClr val="A7A7A7"/>
      </a:dk2>
      <a:lt2>
        <a:srgbClr val="535353"/>
      </a:lt2>
      <a:accent1>
        <a:srgbClr val="003896"/>
      </a:accent1>
      <a:accent2>
        <a:srgbClr val="5D6DA2"/>
      </a:accent2>
      <a:accent3>
        <a:srgbClr val="8691B9"/>
      </a:accent3>
      <a:accent4>
        <a:srgbClr val="AEB6D1"/>
      </a:accent4>
      <a:accent5>
        <a:srgbClr val="B8DAEA"/>
      </a:accent5>
      <a:accent6>
        <a:srgbClr val="D2E5EE"/>
      </a:accent6>
      <a:hlink>
        <a:srgbClr val="0000FF"/>
      </a:hlink>
      <a:folHlink>
        <a:srgbClr val="FF00FF"/>
      </a:folHlink>
    </a:clrScheme>
    <a:fontScheme name="Energimyndigheten färgad">
      <a:majorFont>
        <a:latin typeface="Times New Roman"/>
        <a:ea typeface="Times New Roman"/>
        <a:cs typeface="Times New Roman"/>
      </a:majorFont>
      <a:minorFont>
        <a:latin typeface="Helvetica"/>
        <a:ea typeface="Helvetica"/>
        <a:cs typeface="Helvetica"/>
      </a:minorFont>
    </a:fontScheme>
    <a:fmtScheme name="Energimyndigheten färga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noFill/>
          <a:miter lim="400000"/>
        </a:ln>
        <a:effectLst/>
        <a:sp3d/>
      </a:spPr>
      <a:bodyPr rot="0" spcFirstLastPara="1" vertOverflow="overflow" horzOverflow="overflow" vert="horz" wrap="square" lIns="406400" tIns="406400" rIns="406400" bIns="406400" numCol="1" spcCol="38100" rtlCol="0" anchor="t">
        <a:normAutofit/>
      </a:bodyPr>
      <a:lstStyle>
        <a:defPPr marL="0" marR="0" indent="0" algn="l" defTabSz="1828800" rtl="0" fontAlgn="auto" latinLnBrk="0" hangingPunct="0">
          <a:lnSpc>
            <a:spcPct val="100000"/>
          </a:lnSpc>
          <a:spcBef>
            <a:spcPts val="800"/>
          </a:spcBef>
          <a:spcAft>
            <a:spcPts val="0"/>
          </a:spcAft>
          <a:buClrTx/>
          <a:buSzTx/>
          <a:buFontTx/>
          <a:buNone/>
          <a:tabLst/>
          <a:defRPr kumimoji="0" sz="2200" b="0" i="0" u="none" strike="noStrike" cap="none" spc="0" normalizeH="0" baseline="0">
            <a:ln>
              <a:noFill/>
            </a:ln>
            <a:solidFill>
              <a:srgbClr val="000000"/>
            </a:solidFill>
            <a:effectLst/>
            <a:uFillTx/>
            <a:latin typeface="Sweden Sans"/>
            <a:ea typeface="Sweden Sans"/>
            <a:cs typeface="Sweden Sans"/>
            <a:sym typeface="Swed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7" tIns="91437" rIns="91437" bIns="91437" numCol="1" spcCol="38100" rtlCol="0" anchor="t">
        <a:spAutoFit/>
      </a:bodyPr>
      <a:lstStyle>
        <a:defPPr marL="0" marR="0" indent="0" algn="l" defTabSz="1828800" rtl="0" fontAlgn="auto" latinLnBrk="0" hangingPunct="0">
          <a:lnSpc>
            <a:spcPct val="100000"/>
          </a:lnSpc>
          <a:spcBef>
            <a:spcPts val="1000"/>
          </a:spcBef>
          <a:spcAft>
            <a:spcPts val="0"/>
          </a:spcAft>
          <a:buClrTx/>
          <a:buSzTx/>
          <a:buFontTx/>
          <a:buNone/>
          <a:tabLst/>
          <a:defRPr kumimoji="0" sz="6000" b="1" i="0" u="none" strike="noStrike" cap="none" spc="0" normalizeH="0" baseline="0">
            <a:ln>
              <a:noFill/>
            </a:ln>
            <a:solidFill>
              <a:srgbClr val="005293"/>
            </a:solidFill>
            <a:effectLst/>
            <a:uFillTx/>
            <a:latin typeface="Sweden Sans"/>
            <a:ea typeface="Sweden Sans"/>
            <a:cs typeface="Sweden Sans"/>
            <a:sym typeface="Swed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BF2C835118E247A116CD08144BFEAF" ma:contentTypeVersion="11" ma:contentTypeDescription="Create a new document." ma:contentTypeScope="" ma:versionID="eb96ea1b11cdd9e539f7996566185c3e">
  <xsd:schema xmlns:xsd="http://www.w3.org/2001/XMLSchema" xmlns:xs="http://www.w3.org/2001/XMLSchema" xmlns:p="http://schemas.microsoft.com/office/2006/metadata/properties" xmlns:ns3="0d1d5875-d5bd-4d36-ae74-e5ab32d13927" xmlns:ns4="9e30b26f-396d-43d2-be72-9d60ed7ca9b4" targetNamespace="http://schemas.microsoft.com/office/2006/metadata/properties" ma:root="true" ma:fieldsID="ca24ebcf00cacc54f42c5d3b94527d6c" ns3:_="" ns4:_="">
    <xsd:import namespace="0d1d5875-d5bd-4d36-ae74-e5ab32d13927"/>
    <xsd:import namespace="9e30b26f-396d-43d2-be72-9d60ed7ca9b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1d5875-d5bd-4d36-ae74-e5ab32d139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30b26f-396d-43d2-be72-9d60ed7ca9b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F5A0F3-CA3A-4603-A105-E734BE4964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1d5875-d5bd-4d36-ae74-e5ab32d13927"/>
    <ds:schemaRef ds:uri="9e30b26f-396d-43d2-be72-9d60ed7ca9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6C924B-97C8-4628-9C8A-915F57479EC1}">
  <ds:schemaRefs>
    <ds:schemaRef ds:uri="http://schemas.microsoft.com/sharepoint/v3/contenttype/forms"/>
  </ds:schemaRefs>
</ds:datastoreItem>
</file>

<file path=customXml/itemProps3.xml><?xml version="1.0" encoding="utf-8"?>
<ds:datastoreItem xmlns:ds="http://schemas.openxmlformats.org/officeDocument/2006/customXml" ds:itemID="{517A9044-280D-4E3A-8EB0-CB715DEE5040}">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9e30b26f-396d-43d2-be72-9d60ed7ca9b4"/>
    <ds:schemaRef ds:uri="0d1d5875-d5bd-4d36-ae74-e5ab32d1392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7864</TotalTime>
  <Words>2312</Words>
  <Application>Microsoft Office PowerPoint</Application>
  <PresentationFormat>Custom</PresentationFormat>
  <Paragraphs>228</Paragraphs>
  <Slides>20</Slides>
  <Notes>17</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40" baseType="lpstr">
      <vt:lpstr>Arial</vt:lpstr>
      <vt:lpstr>Calibri</vt:lpstr>
      <vt:lpstr>Calibri </vt:lpstr>
      <vt:lpstr>Helvetica</vt:lpstr>
      <vt:lpstr>Lato</vt:lpstr>
      <vt:lpstr>Scania Office</vt:lpstr>
      <vt:lpstr>Scania Office Bold</vt:lpstr>
      <vt:lpstr>Scania Office Condensed Bold</vt:lpstr>
      <vt:lpstr>Scania Office Condensed Italic</vt:lpstr>
      <vt:lpstr>Scania Office Headline</vt:lpstr>
      <vt:lpstr>Scania Office Headline Bold</vt:lpstr>
      <vt:lpstr>Scania Office Normal</vt:lpstr>
      <vt:lpstr>Segoe UI</vt:lpstr>
      <vt:lpstr>Sweden Sans</vt:lpstr>
      <vt:lpstr>Symbol</vt:lpstr>
      <vt:lpstr>Times New Roman</vt:lpstr>
      <vt:lpstr>Wingdings</vt:lpstr>
      <vt:lpstr>Energimyndigheten färgad</vt:lpstr>
      <vt:lpstr>Office Theme</vt:lpstr>
      <vt:lpstr>Acrobat Document</vt:lpstr>
      <vt:lpstr>PowerPoint Presentation</vt:lpstr>
      <vt:lpstr>SUSTAINABLE DEVELOPMENT REPORT 2020​</vt:lpstr>
      <vt:lpstr>…but how did we get here? </vt:lpstr>
      <vt:lpstr>PowerPoint Presentation</vt:lpstr>
      <vt:lpstr>PowerPoint Presentation</vt:lpstr>
      <vt:lpstr>PowerPoint Presentation</vt:lpstr>
      <vt:lpstr>Bus systems by Scania (BRT)  an attractive and cost efficient solution for growing cities</vt:lpstr>
      <vt:lpstr>PowerPoint Presentation</vt:lpstr>
      <vt:lpstr>Use of biofuels for transport   (TWh) </vt:lpstr>
      <vt:lpstr>PowerPoint Presentation</vt:lpstr>
      <vt:lpstr>PowerPoint Presentation</vt:lpstr>
      <vt:lpstr>Smart mobility   </vt:lpstr>
      <vt:lpstr>PowerPoint Presentation</vt:lpstr>
      <vt:lpstr>Large scale introduction of wind (and solar PV) requires…</vt:lpstr>
      <vt:lpstr>Variation management strategies for maximizing the value of wind and solar PV</vt:lpstr>
      <vt:lpstr>SMART GRIDS  </vt:lpstr>
      <vt:lpstr>PowerPoint Presentation</vt:lpstr>
      <vt:lpstr> </vt:lpstr>
      <vt:lpstr>PowerPoint Presentation</vt:lpstr>
      <vt:lpstr>Peru-Sweden Co-operation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Marcus Lind</dc:creator>
  <cp:lastModifiedBy>Östen Ekengren</cp:lastModifiedBy>
  <cp:revision>148</cp:revision>
  <cp:lastPrinted>2020-01-14T08:54:46Z</cp:lastPrinted>
  <dcterms:modified xsi:type="dcterms:W3CDTF">2021-12-08T22:17:09Z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0x0101007FBF2C835118E247A116CD08144BFEAF</vt:lpwstr>
  </property>
</Properties>
</file>