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8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9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30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4"/>
  </p:notesMasterIdLst>
  <p:sldIdLst>
    <p:sldId id="256" r:id="rId2"/>
    <p:sldId id="324" r:id="rId3"/>
    <p:sldId id="323" r:id="rId4"/>
    <p:sldId id="329" r:id="rId5"/>
    <p:sldId id="331" r:id="rId6"/>
    <p:sldId id="332" r:id="rId7"/>
    <p:sldId id="334" r:id="rId8"/>
    <p:sldId id="335" r:id="rId9"/>
    <p:sldId id="336" r:id="rId10"/>
    <p:sldId id="337" r:id="rId11"/>
    <p:sldId id="338" r:id="rId12"/>
    <p:sldId id="339" r:id="rId13"/>
    <p:sldId id="340" r:id="rId14"/>
    <p:sldId id="341" r:id="rId15"/>
    <p:sldId id="342" r:id="rId16"/>
    <p:sldId id="343" r:id="rId17"/>
    <p:sldId id="344" r:id="rId18"/>
    <p:sldId id="345" r:id="rId19"/>
    <p:sldId id="346" r:id="rId20"/>
    <p:sldId id="347" r:id="rId21"/>
    <p:sldId id="348" r:id="rId22"/>
    <p:sldId id="349" r:id="rId23"/>
    <p:sldId id="300" r:id="rId24"/>
    <p:sldId id="769" r:id="rId25"/>
    <p:sldId id="893" r:id="rId26"/>
    <p:sldId id="894" r:id="rId27"/>
    <p:sldId id="895" r:id="rId28"/>
    <p:sldId id="896" r:id="rId29"/>
    <p:sldId id="897" r:id="rId30"/>
    <p:sldId id="6964" r:id="rId31"/>
    <p:sldId id="901" r:id="rId32"/>
    <p:sldId id="6963" r:id="rId33"/>
  </p:sldIdLst>
  <p:sldSz cx="12192000" cy="6858000"/>
  <p:notesSz cx="6797675" cy="9926638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46" roundtripDataSignature="AMtx7mgWmRwVsh6ngc2UEXxDanRvJVovP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AAE6362-4E66-4423-979D-993F1DC9A38D}">
  <a:tblStyle styleId="{4AAE6362-4E66-4423-979D-993F1DC9A38D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 b="off" i="off"/>
      <a:tcStyle>
        <a:tcBdr/>
      </a:tcStyle>
    </a:band1H>
    <a:band2H>
      <a:tcTxStyle b="off" i="off"/>
      <a:tcStyle>
        <a:tcBdr/>
      </a:tcStyle>
    </a:band2H>
    <a:band1V>
      <a:tcTxStyle b="off" i="off"/>
      <a:tcStyle>
        <a:tcBdr/>
      </a:tcStyle>
    </a:band1V>
    <a:band2V>
      <a:tcTxStyle b="off" i="off"/>
      <a:tcStyle>
        <a:tcBdr/>
      </a:tcStyle>
    </a:band2V>
    <a:lastCol>
      <a:tcTxStyle b="off" i="off"/>
      <a:tcStyle>
        <a:tcBdr/>
      </a:tcStyle>
    </a:lastCol>
    <a:firstCol>
      <a:tcTxStyle b="off" i="off"/>
      <a:tcStyle>
        <a:tcBdr/>
      </a:tcStyle>
    </a:firstCol>
    <a:lastRow>
      <a:tcTxStyle b="off" i="off"/>
      <a:tcStyle>
        <a:tcBdr/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ff" i="off"/>
      <a:tcStyle>
        <a:tcBdr/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7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1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46" Type="http://customschemas.google.com/relationships/presentationmetadata" Target="meta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solidFill>
          <a:srgbClr val="D20000"/>
        </a:solidFill>
      </dgm:spPr>
      <dgm:t>
        <a:bodyPr/>
        <a:lstStyle/>
        <a:p>
          <a:r>
            <a:rPr lang="es-PE" sz="2000" dirty="0"/>
            <a:t>OBJETIVO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/>
      <dgm:t>
        <a:bodyPr/>
        <a:lstStyle/>
        <a:p>
          <a:pPr algn="just"/>
          <a:r>
            <a:rPr lang="es-PE" sz="1800" dirty="0"/>
            <a:t>Promover Sistemas Integrados de Transporte en las </a:t>
          </a:r>
          <a:r>
            <a:rPr lang="es-ES" sz="1800" dirty="0"/>
            <a:t>ciudades de su ámbito de intervención, con un enfoque de movilidad urbana sostenible</a:t>
          </a:r>
          <a:endParaRPr lang="es-PE" sz="1800" dirty="0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52EFE93E-E671-48AC-AFCE-20114FEA271C}">
      <dgm:prSet phldrT="[Texto]" custT="1"/>
      <dgm:spPr/>
      <dgm:t>
        <a:bodyPr/>
        <a:lstStyle/>
        <a:p>
          <a:pPr algn="just"/>
          <a:endParaRPr lang="es-PE" sz="2000" dirty="0"/>
        </a:p>
      </dgm:t>
    </dgm:pt>
    <dgm:pt modelId="{28526457-1706-41D4-AD10-650D24716357}" type="parTrans" cxnId="{9FC629AD-9827-415B-967C-F05D4B66BBA5}">
      <dgm:prSet/>
      <dgm:spPr/>
      <dgm:t>
        <a:bodyPr/>
        <a:lstStyle/>
        <a:p>
          <a:endParaRPr lang="es-PE"/>
        </a:p>
      </dgm:t>
    </dgm:pt>
    <dgm:pt modelId="{0E190CE9-B0EC-4A00-9913-E3C635B68CC9}" type="sibTrans" cxnId="{9FC629AD-9827-415B-967C-F05D4B66BBA5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112286">
        <dgm:presLayoutVars>
          <dgm:chMax val="0"/>
          <dgm:bulletEnabled val="1"/>
        </dgm:presLayoutVars>
      </dgm:prSet>
      <dgm:spPr/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60CEF32-B7BA-4DCE-8EA3-F68CF76624B6}" type="presOf" srcId="{6B53881C-5211-4444-9BDE-4E1BFF2DCCAD}" destId="{26D4B570-6380-4403-9893-15F109C8C36B}" srcOrd="0" destOrd="0" presId="urn:microsoft.com/office/officeart/2005/8/layout/vList2"/>
    <dgm:cxn modelId="{E23DC64A-814D-4B17-B519-86F9E758AC5A}" type="presOf" srcId="{E462E385-53FB-4679-B558-D376DB493D0F}" destId="{3F0677B9-A677-4817-A9CB-EEC7A2E46F7E}" srcOrd="0" destOrd="0" presId="urn:microsoft.com/office/officeart/2005/8/layout/vList2"/>
    <dgm:cxn modelId="{8CA2D673-85B3-4E51-8833-41EA3C1EE207}" type="presOf" srcId="{52EFE93E-E671-48AC-AFCE-20114FEA271C}" destId="{26D4B570-6380-4403-9893-15F109C8C36B}" srcOrd="0" destOrd="1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F1CF15A1-8849-4F91-8DF7-000FA112F677}" type="presOf" srcId="{4C78D51B-E2E4-450C-8E69-A6DD07D77EA5}" destId="{BE43C0D6-713E-49C9-8B75-D40B62B74F73}" srcOrd="0" destOrd="0" presId="urn:microsoft.com/office/officeart/2005/8/layout/vList2"/>
    <dgm:cxn modelId="{9FC629AD-9827-415B-967C-F05D4B66BBA5}" srcId="{E462E385-53FB-4679-B558-D376DB493D0F}" destId="{52EFE93E-E671-48AC-AFCE-20114FEA271C}" srcOrd="1" destOrd="0" parTransId="{28526457-1706-41D4-AD10-650D24716357}" sibTransId="{0E190CE9-B0EC-4A00-9913-E3C635B68CC9}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D68C57AE-DA29-41F6-BA5F-466FD33068F7}" type="presParOf" srcId="{BE43C0D6-713E-49C9-8B75-D40B62B74F73}" destId="{3F0677B9-A677-4817-A9CB-EEC7A2E46F7E}" srcOrd="0" destOrd="0" presId="urn:microsoft.com/office/officeart/2005/8/layout/vList2"/>
    <dgm:cxn modelId="{C154419C-FC9C-4738-8D25-3F2D3AD9B3E8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solidFill>
          <a:srgbClr val="D20000"/>
        </a:solidFill>
      </dgm:spPr>
      <dgm:t>
        <a:bodyPr/>
        <a:lstStyle/>
        <a:p>
          <a:r>
            <a:rPr lang="es-PE" sz="2000" dirty="0"/>
            <a:t>FINALIDAD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/>
      <dgm:t>
        <a:bodyPr/>
        <a:lstStyle/>
        <a:p>
          <a:pPr algn="just"/>
          <a:r>
            <a:rPr lang="es-ES" sz="1800" dirty="0"/>
            <a:t>Reducir tiempos de viaje, incrementar la seguridad vial y mejorar la salud y el acceso de la población a las áreas de empleo y servicios</a:t>
          </a:r>
          <a:endParaRPr lang="es-PE" sz="1800" dirty="0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52EFE93E-E671-48AC-AFCE-20114FEA271C}">
      <dgm:prSet phldrT="[Texto]" custT="1"/>
      <dgm:spPr/>
      <dgm:t>
        <a:bodyPr/>
        <a:lstStyle/>
        <a:p>
          <a:pPr algn="just"/>
          <a:endParaRPr lang="es-PE" sz="2000" dirty="0"/>
        </a:p>
      </dgm:t>
    </dgm:pt>
    <dgm:pt modelId="{0E190CE9-B0EC-4A00-9913-E3C635B68CC9}" type="sibTrans" cxnId="{9FC629AD-9827-415B-967C-F05D4B66BBA5}">
      <dgm:prSet/>
      <dgm:spPr/>
      <dgm:t>
        <a:bodyPr/>
        <a:lstStyle/>
        <a:p>
          <a:endParaRPr lang="es-PE"/>
        </a:p>
      </dgm:t>
    </dgm:pt>
    <dgm:pt modelId="{28526457-1706-41D4-AD10-650D24716357}" type="parTrans" cxnId="{9FC629AD-9827-415B-967C-F05D4B66BBA5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112286">
        <dgm:presLayoutVars>
          <dgm:chMax val="0"/>
          <dgm:bulletEnabled val="1"/>
        </dgm:presLayoutVars>
      </dgm:prSet>
      <dgm:spPr/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1D6812F-18C8-48E0-9C07-3FB39187F27F}" type="presOf" srcId="{E462E385-53FB-4679-B558-D376DB493D0F}" destId="{3F0677B9-A677-4817-A9CB-EEC7A2E46F7E}" srcOrd="0" destOrd="0" presId="urn:microsoft.com/office/officeart/2005/8/layout/vList2"/>
    <dgm:cxn modelId="{2A05A662-2600-48D9-8FA1-0B32E43DA8CE}" type="presOf" srcId="{4C78D51B-E2E4-450C-8E69-A6DD07D77EA5}" destId="{BE43C0D6-713E-49C9-8B75-D40B62B74F73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9FC629AD-9827-415B-967C-F05D4B66BBA5}" srcId="{E462E385-53FB-4679-B558-D376DB493D0F}" destId="{52EFE93E-E671-48AC-AFCE-20114FEA271C}" srcOrd="1" destOrd="0" parTransId="{28526457-1706-41D4-AD10-650D24716357}" sibTransId="{0E190CE9-B0EC-4A00-9913-E3C635B68CC9}"/>
    <dgm:cxn modelId="{929227B1-0101-4E03-850C-DDE9051AA1D6}" type="presOf" srcId="{52EFE93E-E671-48AC-AFCE-20114FEA271C}" destId="{26D4B570-6380-4403-9893-15F109C8C36B}" srcOrd="0" destOrd="1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531D18F9-66FF-4950-9894-D5390FB3C8D4}" type="presOf" srcId="{6B53881C-5211-4444-9BDE-4E1BFF2DCCAD}" destId="{26D4B570-6380-4403-9893-15F109C8C36B}" srcOrd="0" destOrd="0" presId="urn:microsoft.com/office/officeart/2005/8/layout/vList2"/>
    <dgm:cxn modelId="{BD655E38-B956-4148-BD35-642A43BF5D98}" type="presParOf" srcId="{BE43C0D6-713E-49C9-8B75-D40B62B74F73}" destId="{3F0677B9-A677-4817-A9CB-EEC7A2E46F7E}" srcOrd="0" destOrd="0" presId="urn:microsoft.com/office/officeart/2005/8/layout/vList2"/>
    <dgm:cxn modelId="{1F33A926-F5D8-4A84-8836-C952EB09F80D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DE6FA6-B06D-498B-838A-89B3426374DC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CCC1B1A-64FD-4F54-9B36-0DFCC5BB9B2A}">
      <dgm:prSet phldrT="[Texto]" custT="1"/>
      <dgm:spPr>
        <a:solidFill>
          <a:schemeClr val="accent2"/>
        </a:solidFill>
      </dgm:spPr>
      <dgm:t>
        <a:bodyPr/>
        <a:lstStyle/>
        <a:p>
          <a:r>
            <a:rPr lang="es-MX" sz="1700" dirty="0">
              <a:latin typeface="Calibri" panose="020F0502020204030204" pitchFamily="34" charset="0"/>
              <a:cs typeface="Calibri" panose="020F0502020204030204" pitchFamily="34" charset="0"/>
            </a:rPr>
            <a:t>PMUS</a:t>
          </a:r>
          <a:endParaRPr lang="es-PE" sz="17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D8253BF-D988-453C-912F-F18C8AF5B625}" type="parTrans" cxnId="{D486844C-0EC8-4B90-B14E-F47B41B13660}">
      <dgm:prSet/>
      <dgm:spPr/>
      <dgm:t>
        <a:bodyPr/>
        <a:lstStyle/>
        <a:p>
          <a:endParaRPr lang="es-PE"/>
        </a:p>
      </dgm:t>
    </dgm:pt>
    <dgm:pt modelId="{FA7CBFD2-0339-4440-B0C5-8F6D98691E77}" type="sibTrans" cxnId="{D486844C-0EC8-4B90-B14E-F47B41B13660}">
      <dgm:prSet/>
      <dgm:spPr/>
      <dgm:t>
        <a:bodyPr/>
        <a:lstStyle/>
        <a:p>
          <a:endParaRPr lang="es-PE"/>
        </a:p>
      </dgm:t>
    </dgm:pt>
    <dgm:pt modelId="{C3B4BF8C-B672-4B07-95FD-B1C56B120C25}">
      <dgm:prSet phldrT="[Texto]" custT="1"/>
      <dgm:spPr/>
      <dgm:t>
        <a:bodyPr/>
        <a:lstStyle/>
        <a:p>
          <a:r>
            <a:rPr lang="es-MX" sz="1700" dirty="0">
              <a:latin typeface="Calibri" panose="020F0502020204030204" pitchFamily="34" charset="0"/>
              <a:cs typeface="Calibri" panose="020F0502020204030204" pitchFamily="34" charset="0"/>
            </a:rPr>
            <a:t>Formulación y Evaluación</a:t>
          </a:r>
          <a:endParaRPr lang="es-PE" sz="17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F79E30E-CD9A-4426-804A-E5D9BB12373B}" type="parTrans" cxnId="{BA6AD9A8-28B3-44A1-801B-635BEDEFDC74}">
      <dgm:prSet/>
      <dgm:spPr/>
      <dgm:t>
        <a:bodyPr/>
        <a:lstStyle/>
        <a:p>
          <a:endParaRPr lang="es-PE"/>
        </a:p>
      </dgm:t>
    </dgm:pt>
    <dgm:pt modelId="{1E2B6B42-5733-419F-B762-3E4DD961E70F}" type="sibTrans" cxnId="{BA6AD9A8-28B3-44A1-801B-635BEDEFDC74}">
      <dgm:prSet/>
      <dgm:spPr/>
      <dgm:t>
        <a:bodyPr/>
        <a:lstStyle/>
        <a:p>
          <a:endParaRPr lang="es-PE"/>
        </a:p>
      </dgm:t>
    </dgm:pt>
    <dgm:pt modelId="{0CC7A815-138B-490F-B61D-E7AAB013A848}">
      <dgm:prSet phldrT="[Texto]" custT="1"/>
      <dgm:spPr/>
      <dgm:t>
        <a:bodyPr/>
        <a:lstStyle/>
        <a:p>
          <a:r>
            <a:rPr lang="es-MX" sz="1700" dirty="0">
              <a:latin typeface="Calibri" panose="020F0502020204030204" pitchFamily="34" charset="0"/>
              <a:cs typeface="Calibri" panose="020F0502020204030204" pitchFamily="34" charset="0"/>
            </a:rPr>
            <a:t>Ejecución </a:t>
          </a:r>
          <a:endParaRPr lang="es-PE" sz="17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C635211-B6B4-4EF1-AB6F-C92900E8A2B0}" type="parTrans" cxnId="{7C63303B-215F-42F2-83E8-17D29F217A77}">
      <dgm:prSet/>
      <dgm:spPr/>
      <dgm:t>
        <a:bodyPr/>
        <a:lstStyle/>
        <a:p>
          <a:endParaRPr lang="es-PE"/>
        </a:p>
      </dgm:t>
    </dgm:pt>
    <dgm:pt modelId="{A8B233D7-CE29-4378-A356-0498447A404B}" type="sibTrans" cxnId="{7C63303B-215F-42F2-83E8-17D29F217A77}">
      <dgm:prSet/>
      <dgm:spPr/>
      <dgm:t>
        <a:bodyPr/>
        <a:lstStyle/>
        <a:p>
          <a:endParaRPr lang="es-PE"/>
        </a:p>
      </dgm:t>
    </dgm:pt>
    <dgm:pt modelId="{AD51A239-ADAB-46E2-8298-205C064BFB1A}">
      <dgm:prSet phldrT="[Texto]" custT="1"/>
      <dgm:spPr/>
      <dgm:t>
        <a:bodyPr/>
        <a:lstStyle/>
        <a:p>
          <a:r>
            <a:rPr lang="es-MX" sz="1700" dirty="0">
              <a:latin typeface="Calibri" panose="020F0502020204030204" pitchFamily="34" charset="0"/>
              <a:cs typeface="Calibri" panose="020F0502020204030204" pitchFamily="34" charset="0"/>
            </a:rPr>
            <a:t>Funcionamiento</a:t>
          </a:r>
          <a:endParaRPr lang="es-PE" sz="17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04940E3-F1D9-4C1B-8FBB-812779A6D3CB}" type="parTrans" cxnId="{4080D172-1CDE-4F25-9812-BA8D590BA910}">
      <dgm:prSet/>
      <dgm:spPr/>
      <dgm:t>
        <a:bodyPr/>
        <a:lstStyle/>
        <a:p>
          <a:endParaRPr lang="es-PE"/>
        </a:p>
      </dgm:t>
    </dgm:pt>
    <dgm:pt modelId="{80A16BDD-F9AB-4B64-972C-4D12F29B3E2D}" type="sibTrans" cxnId="{4080D172-1CDE-4F25-9812-BA8D590BA910}">
      <dgm:prSet/>
      <dgm:spPr/>
      <dgm:t>
        <a:bodyPr/>
        <a:lstStyle/>
        <a:p>
          <a:endParaRPr lang="es-PE"/>
        </a:p>
      </dgm:t>
    </dgm:pt>
    <dgm:pt modelId="{D294D2C9-2BB4-4201-9DCA-D1D1311C97D6}">
      <dgm:prSet custT="1"/>
      <dgm:spPr/>
      <dgm:t>
        <a:bodyPr/>
        <a:lstStyle/>
        <a:p>
          <a:r>
            <a:rPr lang="es-MX" sz="1700" dirty="0">
              <a:latin typeface="Calibri" panose="020F0502020204030204" pitchFamily="34" charset="0"/>
              <a:cs typeface="Calibri" panose="020F0502020204030204" pitchFamily="34" charset="0"/>
            </a:rPr>
            <a:t>Programación</a:t>
          </a:r>
          <a:endParaRPr lang="es-PE" sz="17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D8A561B-0B0D-475F-80B6-5CFA947688D4}" type="parTrans" cxnId="{5DCACD14-C0C1-44C1-8830-23ECEF163241}">
      <dgm:prSet/>
      <dgm:spPr/>
      <dgm:t>
        <a:bodyPr/>
        <a:lstStyle/>
        <a:p>
          <a:endParaRPr lang="es-PE"/>
        </a:p>
      </dgm:t>
    </dgm:pt>
    <dgm:pt modelId="{CEE9452B-75CE-4E0E-8AD5-F0674834DAD1}" type="sibTrans" cxnId="{5DCACD14-C0C1-44C1-8830-23ECEF163241}">
      <dgm:prSet/>
      <dgm:spPr/>
      <dgm:t>
        <a:bodyPr/>
        <a:lstStyle/>
        <a:p>
          <a:endParaRPr lang="es-PE"/>
        </a:p>
      </dgm:t>
    </dgm:pt>
    <dgm:pt modelId="{C1B30557-616A-4FBD-BFF5-8BAC372F023C}" type="pres">
      <dgm:prSet presAssocID="{6BDE6FA6-B06D-498B-838A-89B3426374DC}" presName="Name0" presStyleCnt="0">
        <dgm:presLayoutVars>
          <dgm:dir/>
          <dgm:resizeHandles val="exact"/>
        </dgm:presLayoutVars>
      </dgm:prSet>
      <dgm:spPr/>
    </dgm:pt>
    <dgm:pt modelId="{245F4DF1-1B0E-44F5-A62B-630DF8F9B58B}" type="pres">
      <dgm:prSet presAssocID="{7CCC1B1A-64FD-4F54-9B36-0DFCC5BB9B2A}" presName="parTxOnly" presStyleLbl="node1" presStyleIdx="0" presStyleCnt="5" custScaleX="63908">
        <dgm:presLayoutVars>
          <dgm:bulletEnabled val="1"/>
        </dgm:presLayoutVars>
      </dgm:prSet>
      <dgm:spPr/>
    </dgm:pt>
    <dgm:pt modelId="{BEFA1E10-C74E-4FFA-98A0-41041C95E8F8}" type="pres">
      <dgm:prSet presAssocID="{FA7CBFD2-0339-4440-B0C5-8F6D98691E77}" presName="parSpace" presStyleCnt="0"/>
      <dgm:spPr/>
    </dgm:pt>
    <dgm:pt modelId="{672F56DB-3807-46BF-8C84-AA5C2FF0A3C1}" type="pres">
      <dgm:prSet presAssocID="{D294D2C9-2BB4-4201-9DCA-D1D1311C97D6}" presName="parTxOnly" presStyleLbl="node1" presStyleIdx="1" presStyleCnt="5">
        <dgm:presLayoutVars>
          <dgm:bulletEnabled val="1"/>
        </dgm:presLayoutVars>
      </dgm:prSet>
      <dgm:spPr/>
    </dgm:pt>
    <dgm:pt modelId="{774423B5-CBE8-4BCF-BECC-010342A2431F}" type="pres">
      <dgm:prSet presAssocID="{CEE9452B-75CE-4E0E-8AD5-F0674834DAD1}" presName="parSpace" presStyleCnt="0"/>
      <dgm:spPr/>
    </dgm:pt>
    <dgm:pt modelId="{65270949-2AA7-4D21-9894-3308F91A44A0}" type="pres">
      <dgm:prSet presAssocID="{C3B4BF8C-B672-4B07-95FD-B1C56B120C25}" presName="parTxOnly" presStyleLbl="node1" presStyleIdx="2" presStyleCnt="5">
        <dgm:presLayoutVars>
          <dgm:bulletEnabled val="1"/>
        </dgm:presLayoutVars>
      </dgm:prSet>
      <dgm:spPr/>
    </dgm:pt>
    <dgm:pt modelId="{9BA89331-F113-46AB-8C9A-AE0C2C08CCB8}" type="pres">
      <dgm:prSet presAssocID="{1E2B6B42-5733-419F-B762-3E4DD961E70F}" presName="parSpace" presStyleCnt="0"/>
      <dgm:spPr/>
    </dgm:pt>
    <dgm:pt modelId="{26D86660-23E8-4EA8-8D1F-9A515504DFE1}" type="pres">
      <dgm:prSet presAssocID="{0CC7A815-138B-490F-B61D-E7AAB013A848}" presName="parTxOnly" presStyleLbl="node1" presStyleIdx="3" presStyleCnt="5" custScaleX="148533">
        <dgm:presLayoutVars>
          <dgm:bulletEnabled val="1"/>
        </dgm:presLayoutVars>
      </dgm:prSet>
      <dgm:spPr/>
    </dgm:pt>
    <dgm:pt modelId="{DA1F0419-6491-4991-A6A1-665EAE160084}" type="pres">
      <dgm:prSet presAssocID="{A8B233D7-CE29-4378-A356-0498447A404B}" presName="parSpace" presStyleCnt="0"/>
      <dgm:spPr/>
    </dgm:pt>
    <dgm:pt modelId="{DE0DE2AA-27A6-4690-92B4-03C80322A704}" type="pres">
      <dgm:prSet presAssocID="{AD51A239-ADAB-46E2-8298-205C064BFB1A}" presName="parTxOnly" presStyleLbl="node1" presStyleIdx="4" presStyleCnt="5">
        <dgm:presLayoutVars>
          <dgm:bulletEnabled val="1"/>
        </dgm:presLayoutVars>
      </dgm:prSet>
      <dgm:spPr/>
    </dgm:pt>
  </dgm:ptLst>
  <dgm:cxnLst>
    <dgm:cxn modelId="{5DCACD14-C0C1-44C1-8830-23ECEF163241}" srcId="{6BDE6FA6-B06D-498B-838A-89B3426374DC}" destId="{D294D2C9-2BB4-4201-9DCA-D1D1311C97D6}" srcOrd="1" destOrd="0" parTransId="{ED8A561B-0B0D-475F-80B6-5CFA947688D4}" sibTransId="{CEE9452B-75CE-4E0E-8AD5-F0674834DAD1}"/>
    <dgm:cxn modelId="{CF5AAC16-A7BA-4566-99F9-A4BC9A927333}" type="presOf" srcId="{D294D2C9-2BB4-4201-9DCA-D1D1311C97D6}" destId="{672F56DB-3807-46BF-8C84-AA5C2FF0A3C1}" srcOrd="0" destOrd="0" presId="urn:microsoft.com/office/officeart/2005/8/layout/hChevron3"/>
    <dgm:cxn modelId="{7C63303B-215F-42F2-83E8-17D29F217A77}" srcId="{6BDE6FA6-B06D-498B-838A-89B3426374DC}" destId="{0CC7A815-138B-490F-B61D-E7AAB013A848}" srcOrd="3" destOrd="0" parTransId="{0C635211-B6B4-4EF1-AB6F-C92900E8A2B0}" sibTransId="{A8B233D7-CE29-4378-A356-0498447A404B}"/>
    <dgm:cxn modelId="{BBD02B67-73BD-4810-B026-0C48901B3FBE}" type="presOf" srcId="{7CCC1B1A-64FD-4F54-9B36-0DFCC5BB9B2A}" destId="{245F4DF1-1B0E-44F5-A62B-630DF8F9B58B}" srcOrd="0" destOrd="0" presId="urn:microsoft.com/office/officeart/2005/8/layout/hChevron3"/>
    <dgm:cxn modelId="{D486844C-0EC8-4B90-B14E-F47B41B13660}" srcId="{6BDE6FA6-B06D-498B-838A-89B3426374DC}" destId="{7CCC1B1A-64FD-4F54-9B36-0DFCC5BB9B2A}" srcOrd="0" destOrd="0" parTransId="{0D8253BF-D988-453C-912F-F18C8AF5B625}" sibTransId="{FA7CBFD2-0339-4440-B0C5-8F6D98691E77}"/>
    <dgm:cxn modelId="{4080D172-1CDE-4F25-9812-BA8D590BA910}" srcId="{6BDE6FA6-B06D-498B-838A-89B3426374DC}" destId="{AD51A239-ADAB-46E2-8298-205C064BFB1A}" srcOrd="4" destOrd="0" parTransId="{D04940E3-F1D9-4C1B-8FBB-812779A6D3CB}" sibTransId="{80A16BDD-F9AB-4B64-972C-4D12F29B3E2D}"/>
    <dgm:cxn modelId="{D3D85453-23AB-423D-A8B4-687C73760FAF}" type="presOf" srcId="{AD51A239-ADAB-46E2-8298-205C064BFB1A}" destId="{DE0DE2AA-27A6-4690-92B4-03C80322A704}" srcOrd="0" destOrd="0" presId="urn:microsoft.com/office/officeart/2005/8/layout/hChevron3"/>
    <dgm:cxn modelId="{BAAD3788-8885-4070-A2F5-BC1D31CDBA76}" type="presOf" srcId="{6BDE6FA6-B06D-498B-838A-89B3426374DC}" destId="{C1B30557-616A-4FBD-BFF5-8BAC372F023C}" srcOrd="0" destOrd="0" presId="urn:microsoft.com/office/officeart/2005/8/layout/hChevron3"/>
    <dgm:cxn modelId="{6AB65C9F-83BB-43CB-BE8F-68BEDBFDF4FC}" type="presOf" srcId="{C3B4BF8C-B672-4B07-95FD-B1C56B120C25}" destId="{65270949-2AA7-4D21-9894-3308F91A44A0}" srcOrd="0" destOrd="0" presId="urn:microsoft.com/office/officeart/2005/8/layout/hChevron3"/>
    <dgm:cxn modelId="{BA6AD9A8-28B3-44A1-801B-635BEDEFDC74}" srcId="{6BDE6FA6-B06D-498B-838A-89B3426374DC}" destId="{C3B4BF8C-B672-4B07-95FD-B1C56B120C25}" srcOrd="2" destOrd="0" parTransId="{9F79E30E-CD9A-4426-804A-E5D9BB12373B}" sibTransId="{1E2B6B42-5733-419F-B762-3E4DD961E70F}"/>
    <dgm:cxn modelId="{8776ACB4-2852-4FE6-A6A6-2DCA1743CD6C}" type="presOf" srcId="{0CC7A815-138B-490F-B61D-E7AAB013A848}" destId="{26D86660-23E8-4EA8-8D1F-9A515504DFE1}" srcOrd="0" destOrd="0" presId="urn:microsoft.com/office/officeart/2005/8/layout/hChevron3"/>
    <dgm:cxn modelId="{DEB0E115-0C80-480E-9E9A-9BC014C82FCC}" type="presParOf" srcId="{C1B30557-616A-4FBD-BFF5-8BAC372F023C}" destId="{245F4DF1-1B0E-44F5-A62B-630DF8F9B58B}" srcOrd="0" destOrd="0" presId="urn:microsoft.com/office/officeart/2005/8/layout/hChevron3"/>
    <dgm:cxn modelId="{73BA7F33-6C9C-405A-809F-224DFF4E432A}" type="presParOf" srcId="{C1B30557-616A-4FBD-BFF5-8BAC372F023C}" destId="{BEFA1E10-C74E-4FFA-98A0-41041C95E8F8}" srcOrd="1" destOrd="0" presId="urn:microsoft.com/office/officeart/2005/8/layout/hChevron3"/>
    <dgm:cxn modelId="{8FCA6248-C682-4E0D-88E1-E4813CC6439F}" type="presParOf" srcId="{C1B30557-616A-4FBD-BFF5-8BAC372F023C}" destId="{672F56DB-3807-46BF-8C84-AA5C2FF0A3C1}" srcOrd="2" destOrd="0" presId="urn:microsoft.com/office/officeart/2005/8/layout/hChevron3"/>
    <dgm:cxn modelId="{A8DB70ED-0427-4156-B41F-B0230FA8AB39}" type="presParOf" srcId="{C1B30557-616A-4FBD-BFF5-8BAC372F023C}" destId="{774423B5-CBE8-4BCF-BECC-010342A2431F}" srcOrd="3" destOrd="0" presId="urn:microsoft.com/office/officeart/2005/8/layout/hChevron3"/>
    <dgm:cxn modelId="{22964696-57D3-4662-9D95-16108154835C}" type="presParOf" srcId="{C1B30557-616A-4FBD-BFF5-8BAC372F023C}" destId="{65270949-2AA7-4D21-9894-3308F91A44A0}" srcOrd="4" destOrd="0" presId="urn:microsoft.com/office/officeart/2005/8/layout/hChevron3"/>
    <dgm:cxn modelId="{9461FAD9-FCC2-42F7-8764-B3806BF1C3F3}" type="presParOf" srcId="{C1B30557-616A-4FBD-BFF5-8BAC372F023C}" destId="{9BA89331-F113-46AB-8C9A-AE0C2C08CCB8}" srcOrd="5" destOrd="0" presId="urn:microsoft.com/office/officeart/2005/8/layout/hChevron3"/>
    <dgm:cxn modelId="{FFBFAC07-1C62-4D5C-95C8-03481AE40C87}" type="presParOf" srcId="{C1B30557-616A-4FBD-BFF5-8BAC372F023C}" destId="{26D86660-23E8-4EA8-8D1F-9A515504DFE1}" srcOrd="6" destOrd="0" presId="urn:microsoft.com/office/officeart/2005/8/layout/hChevron3"/>
    <dgm:cxn modelId="{47E292BE-209D-4773-BA55-0162F2B344B6}" type="presParOf" srcId="{C1B30557-616A-4FBD-BFF5-8BAC372F023C}" destId="{DA1F0419-6491-4991-A6A1-665EAE160084}" srcOrd="7" destOrd="0" presId="urn:microsoft.com/office/officeart/2005/8/layout/hChevron3"/>
    <dgm:cxn modelId="{C80320CB-EF8D-4314-9858-C53FF43AB86F}" type="presParOf" srcId="{C1B30557-616A-4FBD-BFF5-8BAC372F023C}" destId="{DE0DE2AA-27A6-4690-92B4-03C80322A704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2227"/>
          <a:ext cx="5383872" cy="319913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OBJETIVO DEL CONVENIO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22141"/>
          <a:ext cx="5383872" cy="64584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0933A24D-8C1F-4F26-B860-ABF3F35009E3}" type="presOf" srcId="{6B53881C-5211-4444-9BDE-4E1BFF2DCCAD}" destId="{26D4B570-6380-4403-9893-15F109C8C36B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CB6869BA-925A-4E65-9A15-D3C47E9FE7F7}" type="presOf" srcId="{4C78D51B-E2E4-450C-8E69-A6DD07D77EA5}" destId="{BE43C0D6-713E-49C9-8B75-D40B62B74F73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2C0074D9-05C3-4DAB-8D84-88FB4717BFD9}" type="presOf" srcId="{E462E385-53FB-4679-B558-D376DB493D0F}" destId="{3F0677B9-A677-4817-A9CB-EEC7A2E46F7E}" srcOrd="0" destOrd="0" presId="urn:microsoft.com/office/officeart/2005/8/layout/vList2"/>
    <dgm:cxn modelId="{C9ADFD28-CC52-4B89-87D4-FCA4963AFF8C}" type="presParOf" srcId="{BE43C0D6-713E-49C9-8B75-D40B62B74F73}" destId="{3F0677B9-A677-4817-A9CB-EEC7A2E46F7E}" srcOrd="0" destOrd="0" presId="urn:microsoft.com/office/officeart/2005/8/layout/vList2"/>
    <dgm:cxn modelId="{AA733AF6-F685-4331-81CA-C17E5F53135C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3026"/>
          <a:ext cx="5383872" cy="295305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ALCANCE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298332"/>
          <a:ext cx="5383872" cy="5961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323A5529-D4FE-4B5D-A64E-0FAD907D741D}" type="presOf" srcId="{E462E385-53FB-4679-B558-D376DB493D0F}" destId="{3F0677B9-A677-4817-A9CB-EEC7A2E46F7E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CE328C7E-59A9-4214-8177-496BB00BF3E5}" type="presOf" srcId="{6B53881C-5211-4444-9BDE-4E1BFF2DCCAD}" destId="{26D4B570-6380-4403-9893-15F109C8C36B}" srcOrd="0" destOrd="0" presId="urn:microsoft.com/office/officeart/2005/8/layout/vList2"/>
    <dgm:cxn modelId="{95E34F9E-5614-484E-918B-94884FC521E5}" type="presOf" srcId="{4C78D51B-E2E4-450C-8E69-A6DD07D77EA5}" destId="{BE43C0D6-713E-49C9-8B75-D40B62B74F73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5DDDBD75-87D0-4435-8042-9C0B47ABEFD2}" type="presParOf" srcId="{BE43C0D6-713E-49C9-8B75-D40B62B74F73}" destId="{3F0677B9-A677-4817-A9CB-EEC7A2E46F7E}" srcOrd="0" destOrd="0" presId="urn:microsoft.com/office/officeart/2005/8/layout/vList2"/>
    <dgm:cxn modelId="{71EE53A3-124C-4B31-BA97-A4344F6CCB03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0"/>
          <a:ext cx="5383872" cy="295305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TIEMPO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298332"/>
          <a:ext cx="5383872" cy="5961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X="-4870" custLinFactNeighborY="-1304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6848F473-F6BD-4286-850D-D59C39D144FB}" type="presOf" srcId="{E462E385-53FB-4679-B558-D376DB493D0F}" destId="{3F0677B9-A677-4817-A9CB-EEC7A2E46F7E}" srcOrd="0" destOrd="0" presId="urn:microsoft.com/office/officeart/2005/8/layout/vList2"/>
    <dgm:cxn modelId="{CDEE4A77-0FA7-4374-9AB1-5A5D8A24A136}" type="presOf" srcId="{6B53881C-5211-4444-9BDE-4E1BFF2DCCAD}" destId="{26D4B570-6380-4403-9893-15F109C8C36B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1A2B6A99-7198-44EF-B12A-F25576D3A0B7}" type="presOf" srcId="{4C78D51B-E2E4-450C-8E69-A6DD07D77EA5}" destId="{BE43C0D6-713E-49C9-8B75-D40B62B74F73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45FFE00C-94DC-4004-AE20-32577F7A5650}" type="presParOf" srcId="{BE43C0D6-713E-49C9-8B75-D40B62B74F73}" destId="{3F0677B9-A677-4817-A9CB-EEC7A2E46F7E}" srcOrd="0" destOrd="0" presId="urn:microsoft.com/office/officeart/2005/8/layout/vList2"/>
    <dgm:cxn modelId="{831A118C-1215-498B-BDF4-E8B1B6763F7B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0"/>
          <a:ext cx="5440783" cy="319913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COSTO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20597"/>
          <a:ext cx="5440783" cy="64584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X="481" custLinFactNeighborY="-37307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3160145F-8852-4CF1-9E00-F5C441B19240}" type="presOf" srcId="{E462E385-53FB-4679-B558-D376DB493D0F}" destId="{3F0677B9-A677-4817-A9CB-EEC7A2E46F7E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4F84CE9F-C568-43B4-993C-E1830EB5F9A5}" type="presOf" srcId="{4C78D51B-E2E4-450C-8E69-A6DD07D77EA5}" destId="{BE43C0D6-713E-49C9-8B75-D40B62B74F73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F40568FB-4011-4693-AF6B-C92C7C0F4267}" type="presOf" srcId="{6B53881C-5211-4444-9BDE-4E1BFF2DCCAD}" destId="{26D4B570-6380-4403-9893-15F109C8C36B}" srcOrd="0" destOrd="0" presId="urn:microsoft.com/office/officeart/2005/8/layout/vList2"/>
    <dgm:cxn modelId="{EC2E047E-12A6-4ECA-8540-8935284D2E07}" type="presParOf" srcId="{BE43C0D6-713E-49C9-8B75-D40B62B74F73}" destId="{3F0677B9-A677-4817-A9CB-EEC7A2E46F7E}" srcOrd="0" destOrd="0" presId="urn:microsoft.com/office/officeart/2005/8/layout/vList2"/>
    <dgm:cxn modelId="{542482E5-9577-4115-A9BC-EB5E6E9523F8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0"/>
          <a:ext cx="4601840" cy="351145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MX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DEMANDA</a:t>
          </a:r>
          <a:endParaRPr lang="es-PE" sz="2000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29309" custLinFactNeighborY="-24776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</dgm:ptLst>
  <dgm:cxnLst>
    <dgm:cxn modelId="{775C2869-7BED-4E46-9080-AB31C1C3DCA9}" type="presOf" srcId="{E462E385-53FB-4679-B558-D376DB493D0F}" destId="{3F0677B9-A677-4817-A9CB-EEC7A2E46F7E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6E58A7A4-F63C-4E94-929D-B76EFCE1CE2A}" type="presOf" srcId="{4C78D51B-E2E4-450C-8E69-A6DD07D77EA5}" destId="{BE43C0D6-713E-49C9-8B75-D40B62B74F73}" srcOrd="0" destOrd="0" presId="urn:microsoft.com/office/officeart/2005/8/layout/vList2"/>
    <dgm:cxn modelId="{9ECDB866-8A7A-45D7-9CC7-C0A80546C032}" type="presParOf" srcId="{BE43C0D6-713E-49C9-8B75-D40B62B74F73}" destId="{3F0677B9-A677-4817-A9CB-EEC7A2E46F7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3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9933"/>
          <a:ext cx="5521232" cy="377334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OBJETIVO DEL CONVENIO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87268"/>
          <a:ext cx="5521232" cy="7617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D23AA901-351D-4D8A-BBF0-E309FAD8F73A}" type="presOf" srcId="{6B53881C-5211-4444-9BDE-4E1BFF2DCCAD}" destId="{26D4B570-6380-4403-9893-15F109C8C36B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FD20F6D0-DF67-435D-A84A-FAA8371B3705}" type="presOf" srcId="{4C78D51B-E2E4-450C-8E69-A6DD07D77EA5}" destId="{BE43C0D6-713E-49C9-8B75-D40B62B74F73}" srcOrd="0" destOrd="0" presId="urn:microsoft.com/office/officeart/2005/8/layout/vList2"/>
    <dgm:cxn modelId="{7E376DF6-8D16-4076-A9CE-EE7E493F1A1D}" type="presOf" srcId="{E462E385-53FB-4679-B558-D376DB493D0F}" destId="{3F0677B9-A677-4817-A9CB-EEC7A2E46F7E}" srcOrd="0" destOrd="0" presId="urn:microsoft.com/office/officeart/2005/8/layout/vList2"/>
    <dgm:cxn modelId="{6CBBDF7C-1380-48AF-AF70-A4F7F7C5FBA2}" type="presParOf" srcId="{BE43C0D6-713E-49C9-8B75-D40B62B74F73}" destId="{3F0677B9-A677-4817-A9CB-EEC7A2E46F7E}" srcOrd="0" destOrd="0" presId="urn:microsoft.com/office/officeart/2005/8/layout/vList2"/>
    <dgm:cxn modelId="{6146DD44-5B76-400E-B5FE-E6B91D36C27A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0"/>
          <a:ext cx="5521232" cy="377334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ALCANCE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87268"/>
          <a:ext cx="5521232" cy="7617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X="-1161" custLinFactNeighborY="-18218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DD0E9C38-47D2-47CE-B441-3B95D082BFF3}" type="presOf" srcId="{4C78D51B-E2E4-450C-8E69-A6DD07D77EA5}" destId="{BE43C0D6-713E-49C9-8B75-D40B62B74F73}" srcOrd="0" destOrd="0" presId="urn:microsoft.com/office/officeart/2005/8/layout/vList2"/>
    <dgm:cxn modelId="{AEAB0248-7E40-4D7C-A2FE-9C3EDB046040}" type="presOf" srcId="{E462E385-53FB-4679-B558-D376DB493D0F}" destId="{3F0677B9-A677-4817-A9CB-EEC7A2E46F7E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66D07686-823C-4285-8DBE-0E3BA71E0585}" type="presOf" srcId="{6B53881C-5211-4444-9BDE-4E1BFF2DCCAD}" destId="{26D4B570-6380-4403-9893-15F109C8C36B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730DFDA6-286C-484C-908A-C0B7A864C418}" type="presParOf" srcId="{BE43C0D6-713E-49C9-8B75-D40B62B74F73}" destId="{3F0677B9-A677-4817-A9CB-EEC7A2E46F7E}" srcOrd="0" destOrd="0" presId="urn:microsoft.com/office/officeart/2005/8/layout/vList2"/>
    <dgm:cxn modelId="{01BC18D9-6AEF-4AE5-8F36-EF8F272BF4E9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129294"/>
          <a:ext cx="5521232" cy="377334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TIEMPO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87268"/>
          <a:ext cx="5521232" cy="7617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Y="15669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91AC4517-8F45-4212-BEC1-F4A1735770FC}" type="presOf" srcId="{4C78D51B-E2E4-450C-8E69-A6DD07D77EA5}" destId="{BE43C0D6-713E-49C9-8B75-D40B62B74F73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505E6DB5-1A91-469E-8ACA-DDFF4D3D97D8}" type="presOf" srcId="{6B53881C-5211-4444-9BDE-4E1BFF2DCCAD}" destId="{26D4B570-6380-4403-9893-15F109C8C36B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89C672F0-2AAB-4123-9725-43D9ABD2150B}" type="presOf" srcId="{E462E385-53FB-4679-B558-D376DB493D0F}" destId="{3F0677B9-A677-4817-A9CB-EEC7A2E46F7E}" srcOrd="0" destOrd="0" presId="urn:microsoft.com/office/officeart/2005/8/layout/vList2"/>
    <dgm:cxn modelId="{79F0D0C5-CA77-46D7-87DF-C69C4203E76F}" type="presParOf" srcId="{BE43C0D6-713E-49C9-8B75-D40B62B74F73}" destId="{3F0677B9-A677-4817-A9CB-EEC7A2E46F7E}" srcOrd="0" destOrd="0" presId="urn:microsoft.com/office/officeart/2005/8/layout/vList2"/>
    <dgm:cxn modelId="{839620CE-71E1-43C6-BE13-C18B50CD8EA3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0"/>
          <a:ext cx="5521232" cy="377334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COSTO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87268"/>
          <a:ext cx="5521232" cy="7617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X="-4870" custLinFactNeighborY="-1304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E7ED1A1F-1703-4FFA-857A-570715D11DDF}" type="presOf" srcId="{6B53881C-5211-4444-9BDE-4E1BFF2DCCAD}" destId="{26D4B570-6380-4403-9893-15F109C8C36B}" srcOrd="0" destOrd="0" presId="urn:microsoft.com/office/officeart/2005/8/layout/vList2"/>
    <dgm:cxn modelId="{7C484E32-1AAD-4301-A9F2-F75F8061E808}" type="presOf" srcId="{E462E385-53FB-4679-B558-D376DB493D0F}" destId="{3F0677B9-A677-4817-A9CB-EEC7A2E46F7E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8FE22394-B3FE-4793-81C2-CFFE3021D3A6}" type="presOf" srcId="{4C78D51B-E2E4-450C-8E69-A6DD07D77EA5}" destId="{BE43C0D6-713E-49C9-8B75-D40B62B74F73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DF101D4C-67D2-425D-8FDC-7FE1541F4CD7}" type="presParOf" srcId="{BE43C0D6-713E-49C9-8B75-D40B62B74F73}" destId="{3F0677B9-A677-4817-A9CB-EEC7A2E46F7E}" srcOrd="0" destOrd="0" presId="urn:microsoft.com/office/officeart/2005/8/layout/vList2"/>
    <dgm:cxn modelId="{4F682769-611F-49DF-B403-4211F9648969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5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121889"/>
          <a:ext cx="5664166" cy="319913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OBJETIVO DEL CONVENIO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21741"/>
          <a:ext cx="5664166" cy="64584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Y="18590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0E3B1932-BDAB-4053-9D8D-0AE8415882D8}" type="presOf" srcId="{4C78D51B-E2E4-450C-8E69-A6DD07D77EA5}" destId="{BE43C0D6-713E-49C9-8B75-D40B62B74F73}" srcOrd="0" destOrd="0" presId="urn:microsoft.com/office/officeart/2005/8/layout/vList2"/>
    <dgm:cxn modelId="{33BCAF5B-015B-46D1-9C7F-A77E3F98F9E0}" type="presOf" srcId="{6B53881C-5211-4444-9BDE-4E1BFF2DCCAD}" destId="{26D4B570-6380-4403-9893-15F109C8C36B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3FC85E91-B7AA-4A14-A4AF-1E0AC8D3EC03}" type="presOf" srcId="{E462E385-53FB-4679-B558-D376DB493D0F}" destId="{3F0677B9-A677-4817-A9CB-EEC7A2E46F7E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DE376AE8-C4A8-4518-87DC-C963FDF729FF}" type="presParOf" srcId="{BE43C0D6-713E-49C9-8B75-D40B62B74F73}" destId="{3F0677B9-A677-4817-A9CB-EEC7A2E46F7E}" srcOrd="0" destOrd="0" presId="urn:microsoft.com/office/officeart/2005/8/layout/vList2"/>
    <dgm:cxn modelId="{6B79EE9D-D9DB-47DB-AEDD-D68C8051AF03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1828"/>
          <a:ext cx="5664166" cy="319913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ALCANCE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21741"/>
          <a:ext cx="5664166" cy="64584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46E86C32-A1BF-407A-8FB3-5B8BCC4210DA}" type="presOf" srcId="{6B53881C-5211-4444-9BDE-4E1BFF2DCCAD}" destId="{26D4B570-6380-4403-9893-15F109C8C36B}" srcOrd="0" destOrd="0" presId="urn:microsoft.com/office/officeart/2005/8/layout/vList2"/>
    <dgm:cxn modelId="{78F2EE73-C54E-47AA-8555-1492156A1C36}" type="presOf" srcId="{E462E385-53FB-4679-B558-D376DB493D0F}" destId="{3F0677B9-A677-4817-A9CB-EEC7A2E46F7E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D62E6A94-ABAC-4E37-B36C-09CF31AA9B24}" type="presOf" srcId="{4C78D51B-E2E4-450C-8E69-A6DD07D77EA5}" destId="{BE43C0D6-713E-49C9-8B75-D40B62B74F73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2B72D9DD-D4C6-4848-8DA5-59D16AD41640}" type="presParOf" srcId="{BE43C0D6-713E-49C9-8B75-D40B62B74F73}" destId="{3F0677B9-A677-4817-A9CB-EEC7A2E46F7E}" srcOrd="0" destOrd="0" presId="urn:microsoft.com/office/officeart/2005/8/layout/vList2"/>
    <dgm:cxn modelId="{74CAA3DD-9112-44B2-8D66-D324E240C5E4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0"/>
          <a:ext cx="5664166" cy="319913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TIEMPO (*)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21741"/>
          <a:ext cx="5664166" cy="64584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X="-4870" custLinFactNeighborY="-1304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99601615-7ECA-4CF8-9860-8CB33731E8E9}" type="presOf" srcId="{6B53881C-5211-4444-9BDE-4E1BFF2DCCAD}" destId="{26D4B570-6380-4403-9893-15F109C8C36B}" srcOrd="0" destOrd="0" presId="urn:microsoft.com/office/officeart/2005/8/layout/vList2"/>
    <dgm:cxn modelId="{7F94446D-C1C3-4FE3-ACE2-8FAA0F751B0C}" type="presOf" srcId="{4C78D51B-E2E4-450C-8E69-A6DD07D77EA5}" destId="{BE43C0D6-713E-49C9-8B75-D40B62B74F73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847A097D-27FD-4AD0-A8C1-3ABBB7A799A3}" type="presOf" srcId="{E462E385-53FB-4679-B558-D376DB493D0F}" destId="{3F0677B9-A677-4817-A9CB-EEC7A2E46F7E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02133334-8FBE-4168-B6D4-33E8508F880D}" type="presParOf" srcId="{BE43C0D6-713E-49C9-8B75-D40B62B74F73}" destId="{3F0677B9-A677-4817-A9CB-EEC7A2E46F7E}" srcOrd="0" destOrd="0" presId="urn:microsoft.com/office/officeart/2005/8/layout/vList2"/>
    <dgm:cxn modelId="{62D37D34-AC5D-481B-B521-954DD3820046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0"/>
          <a:ext cx="5664166" cy="319913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COSTO (*)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21741"/>
          <a:ext cx="5664166" cy="64584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Y="-1713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73C63021-8AEE-4ABE-9DDB-2AA4038439E8}" type="presOf" srcId="{E462E385-53FB-4679-B558-D376DB493D0F}" destId="{3F0677B9-A677-4817-A9CB-EEC7A2E46F7E}" srcOrd="0" destOrd="0" presId="urn:microsoft.com/office/officeart/2005/8/layout/vList2"/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931333CE-5866-4915-AA46-0ED8D4717168}" type="presOf" srcId="{6B53881C-5211-4444-9BDE-4E1BFF2DCCAD}" destId="{26D4B570-6380-4403-9893-15F109C8C36B}" srcOrd="0" destOrd="0" presId="urn:microsoft.com/office/officeart/2005/8/layout/vList2"/>
    <dgm:cxn modelId="{C2800FD2-FEAA-430D-8EBA-2C3EE41FBB0B}" type="presOf" srcId="{4C78D51B-E2E4-450C-8E69-A6DD07D77EA5}" destId="{BE43C0D6-713E-49C9-8B75-D40B62B74F73}" srcOrd="0" destOrd="0" presId="urn:microsoft.com/office/officeart/2005/8/layout/vList2"/>
    <dgm:cxn modelId="{3A6F98EA-343B-464B-A978-EFEE2AAA68D0}" type="presParOf" srcId="{BE43C0D6-713E-49C9-8B75-D40B62B74F73}" destId="{3F0677B9-A677-4817-A9CB-EEC7A2E46F7E}" srcOrd="0" destOrd="0" presId="urn:microsoft.com/office/officeart/2005/8/layout/vList2"/>
    <dgm:cxn modelId="{930AE70A-B18B-4ADA-8EDB-AFBCC04AC916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5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16865" y="83794"/>
          <a:ext cx="5842649" cy="377334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OBJETIVO DEL CONVENIO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87268"/>
          <a:ext cx="5876380" cy="7617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X="99426" custScaleY="43819" custLinFactNeighborY="9696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4112C1A0-51AC-4D76-99F2-25FAF6384DE4}" type="presOf" srcId="{6B53881C-5211-4444-9BDE-4E1BFF2DCCAD}" destId="{26D4B570-6380-4403-9893-15F109C8C36B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06AF36D4-DFEE-4E54-9542-8DFAD21626EF}" type="presOf" srcId="{4C78D51B-E2E4-450C-8E69-A6DD07D77EA5}" destId="{BE43C0D6-713E-49C9-8B75-D40B62B74F73}" srcOrd="0" destOrd="0" presId="urn:microsoft.com/office/officeart/2005/8/layout/vList2"/>
    <dgm:cxn modelId="{71B267F6-1954-41A8-9BED-1A3CEB90AF3B}" type="presOf" srcId="{E462E385-53FB-4679-B558-D376DB493D0F}" destId="{3F0677B9-A677-4817-A9CB-EEC7A2E46F7E}" srcOrd="0" destOrd="0" presId="urn:microsoft.com/office/officeart/2005/8/layout/vList2"/>
    <dgm:cxn modelId="{956A6268-DEFB-4169-BDDD-A64A7823B68F}" type="presParOf" srcId="{BE43C0D6-713E-49C9-8B75-D40B62B74F73}" destId="{3F0677B9-A677-4817-A9CB-EEC7A2E46F7E}" srcOrd="0" destOrd="0" presId="urn:microsoft.com/office/officeart/2005/8/layout/vList2"/>
    <dgm:cxn modelId="{D6DE3FA0-6B61-408F-8ED1-CA5C40605EF0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240808"/>
          <a:ext cx="5876380" cy="377334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ALCANCE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87268"/>
          <a:ext cx="5876380" cy="7617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Y="24260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77E0A883-DBBE-43AB-93D0-FB5C95A17833}" type="presOf" srcId="{E462E385-53FB-4679-B558-D376DB493D0F}" destId="{3F0677B9-A677-4817-A9CB-EEC7A2E46F7E}" srcOrd="0" destOrd="0" presId="urn:microsoft.com/office/officeart/2005/8/layout/vList2"/>
    <dgm:cxn modelId="{B7B9CAC4-B226-42E7-8549-702EA4ED2847}" type="presOf" srcId="{4C78D51B-E2E4-450C-8E69-A6DD07D77EA5}" destId="{BE43C0D6-713E-49C9-8B75-D40B62B74F73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497FC4E3-86DD-43E8-9738-75E3FF8CA2A1}" type="presOf" srcId="{6B53881C-5211-4444-9BDE-4E1BFF2DCCAD}" destId="{26D4B570-6380-4403-9893-15F109C8C36B}" srcOrd="0" destOrd="0" presId="urn:microsoft.com/office/officeart/2005/8/layout/vList2"/>
    <dgm:cxn modelId="{55F10DC3-A914-488D-9B1C-2869B139C7E5}" type="presParOf" srcId="{BE43C0D6-713E-49C9-8B75-D40B62B74F73}" destId="{3F0677B9-A677-4817-A9CB-EEC7A2E46F7E}" srcOrd="0" destOrd="0" presId="urn:microsoft.com/office/officeart/2005/8/layout/vList2"/>
    <dgm:cxn modelId="{E4BC9BCC-470F-46C3-9815-B2CE8DC4B12E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0"/>
          <a:ext cx="5876380" cy="377334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TIEMPO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87268"/>
          <a:ext cx="5876380" cy="7617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X="-4870" custLinFactNeighborY="-1304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07F4508E-4E35-4B3E-98D6-90E8C0908503}" type="presOf" srcId="{4C78D51B-E2E4-450C-8E69-A6DD07D77EA5}" destId="{BE43C0D6-713E-49C9-8B75-D40B62B74F73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5410AFD3-4ECE-41D3-855C-3C58A37DD488}" type="presOf" srcId="{E462E385-53FB-4679-B558-D376DB493D0F}" destId="{3F0677B9-A677-4817-A9CB-EEC7A2E46F7E}" srcOrd="0" destOrd="0" presId="urn:microsoft.com/office/officeart/2005/8/layout/vList2"/>
    <dgm:cxn modelId="{13E811E6-8039-44EC-BDFD-3FFCA8170669}" type="presOf" srcId="{6B53881C-5211-4444-9BDE-4E1BFF2DCCAD}" destId="{26D4B570-6380-4403-9893-15F109C8C36B}" srcOrd="0" destOrd="0" presId="urn:microsoft.com/office/officeart/2005/8/layout/vList2"/>
    <dgm:cxn modelId="{B93FD62A-5648-45AD-9DC8-B99542BF38D8}" type="presParOf" srcId="{BE43C0D6-713E-49C9-8B75-D40B62B74F73}" destId="{3F0677B9-A677-4817-A9CB-EEC7A2E46F7E}" srcOrd="0" destOrd="0" presId="urn:microsoft.com/office/officeart/2005/8/layout/vList2"/>
    <dgm:cxn modelId="{DE6DD3E2-D0F2-40B4-B0D1-35EE6995535F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4C78D51B-E2E4-450C-8E69-A6DD07D7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E462E385-53FB-4679-B558-D376DB493D0F}">
      <dgm:prSet phldrT="[Texto]" custT="1"/>
      <dgm:spPr>
        <a:xfrm>
          <a:off x="0" y="0"/>
          <a:ext cx="5876380" cy="377334"/>
        </a:xfr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PE" sz="20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COSTO</a:t>
          </a:r>
        </a:p>
      </dgm:t>
    </dgm:pt>
    <dgm:pt modelId="{B261BF4A-BC48-47E8-AE10-67A2ECC3F48C}" type="parTrans" cxnId="{93941478-A1A1-415C-93C0-CEF414467378}">
      <dgm:prSet/>
      <dgm:spPr/>
      <dgm:t>
        <a:bodyPr/>
        <a:lstStyle/>
        <a:p>
          <a:endParaRPr lang="es-PE"/>
        </a:p>
      </dgm:t>
    </dgm:pt>
    <dgm:pt modelId="{C8CB6FA2-D068-49C5-9A30-4978B67D0B1D}" type="sibTrans" cxnId="{93941478-A1A1-415C-93C0-CEF414467378}">
      <dgm:prSet/>
      <dgm:spPr/>
      <dgm:t>
        <a:bodyPr/>
        <a:lstStyle/>
        <a:p>
          <a:endParaRPr lang="es-PE"/>
        </a:p>
      </dgm:t>
    </dgm:pt>
    <dgm:pt modelId="{6B53881C-5211-4444-9BDE-4E1BFF2DCCAD}">
      <dgm:prSet phldrT="[Texto]" custT="1"/>
      <dgm:spPr>
        <a:xfrm>
          <a:off x="0" y="387268"/>
          <a:ext cx="5876380" cy="761760"/>
        </a:xfrm>
        <a:noFill/>
        <a:ln>
          <a:noFill/>
        </a:ln>
        <a:effectLst/>
      </dgm:spPr>
      <dgm:t>
        <a:bodyPr/>
        <a:lstStyle/>
        <a:p>
          <a:pPr algn="just">
            <a:buChar char="•"/>
          </a:pPr>
          <a:endParaRPr lang="es-PE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95C0DA7-A1B9-42B3-BC6E-41819185D129}" type="parTrans" cxnId="{CE4E03CB-4AA0-4570-8FF6-27F2AC0C903A}">
      <dgm:prSet/>
      <dgm:spPr/>
      <dgm:t>
        <a:bodyPr/>
        <a:lstStyle/>
        <a:p>
          <a:endParaRPr lang="es-PE"/>
        </a:p>
      </dgm:t>
    </dgm:pt>
    <dgm:pt modelId="{24D479AA-40B2-4C57-A2E0-5FA85190F8F4}" type="sibTrans" cxnId="{CE4E03CB-4AA0-4570-8FF6-27F2AC0C903A}">
      <dgm:prSet/>
      <dgm:spPr/>
      <dgm:t>
        <a:bodyPr/>
        <a:lstStyle/>
        <a:p>
          <a:endParaRPr lang="es-PE"/>
        </a:p>
      </dgm:t>
    </dgm:pt>
    <dgm:pt modelId="{BE43C0D6-713E-49C9-8B75-D40B62B74F73}" type="pres">
      <dgm:prSet presAssocID="{4C78D51B-E2E4-450C-8E69-A6DD07D77EA5}" presName="linear" presStyleCnt="0">
        <dgm:presLayoutVars>
          <dgm:animLvl val="lvl"/>
          <dgm:resizeHandles val="exact"/>
        </dgm:presLayoutVars>
      </dgm:prSet>
      <dgm:spPr/>
    </dgm:pt>
    <dgm:pt modelId="{3F0677B9-A677-4817-A9CB-EEC7A2E46F7E}" type="pres">
      <dgm:prSet presAssocID="{E462E385-53FB-4679-B558-D376DB493D0F}" presName="parentText" presStyleLbl="node1" presStyleIdx="0" presStyleCnt="1" custScaleY="43819" custLinFactNeighborY="-2517">
        <dgm:presLayoutVars>
          <dgm:chMax val="0"/>
          <dgm:bulletEnabled val="1"/>
        </dgm:presLayoutVars>
      </dgm:prSet>
      <dgm:spPr>
        <a:prstGeom prst="roundRect">
          <a:avLst/>
        </a:prstGeom>
      </dgm:spPr>
    </dgm:pt>
    <dgm:pt modelId="{26D4B570-6380-4403-9893-15F109C8C36B}" type="pres">
      <dgm:prSet presAssocID="{E462E385-53FB-4679-B558-D376DB493D0F}" presName="childText" presStyleLbl="revTx" presStyleIdx="0" presStyleCnt="1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93941478-A1A1-415C-93C0-CEF414467378}" srcId="{4C78D51B-E2E4-450C-8E69-A6DD07D77EA5}" destId="{E462E385-53FB-4679-B558-D376DB493D0F}" srcOrd="0" destOrd="0" parTransId="{B261BF4A-BC48-47E8-AE10-67A2ECC3F48C}" sibTransId="{C8CB6FA2-D068-49C5-9A30-4978B67D0B1D}"/>
    <dgm:cxn modelId="{87C791A1-4B45-4E47-A044-CCEB444D63C6}" type="presOf" srcId="{4C78D51B-E2E4-450C-8E69-A6DD07D77EA5}" destId="{BE43C0D6-713E-49C9-8B75-D40B62B74F73}" srcOrd="0" destOrd="0" presId="urn:microsoft.com/office/officeart/2005/8/layout/vList2"/>
    <dgm:cxn modelId="{CE4E03CB-4AA0-4570-8FF6-27F2AC0C903A}" srcId="{E462E385-53FB-4679-B558-D376DB493D0F}" destId="{6B53881C-5211-4444-9BDE-4E1BFF2DCCAD}" srcOrd="0" destOrd="0" parTransId="{A95C0DA7-A1B9-42B3-BC6E-41819185D129}" sibTransId="{24D479AA-40B2-4C57-A2E0-5FA85190F8F4}"/>
    <dgm:cxn modelId="{AEE27AF3-AAD9-4591-97B3-9B947C283022}" type="presOf" srcId="{6B53881C-5211-4444-9BDE-4E1BFF2DCCAD}" destId="{26D4B570-6380-4403-9893-15F109C8C36B}" srcOrd="0" destOrd="0" presId="urn:microsoft.com/office/officeart/2005/8/layout/vList2"/>
    <dgm:cxn modelId="{F65540FA-B708-43F7-953D-4965359E8395}" type="presOf" srcId="{E462E385-53FB-4679-B558-D376DB493D0F}" destId="{3F0677B9-A677-4817-A9CB-EEC7A2E46F7E}" srcOrd="0" destOrd="0" presId="urn:microsoft.com/office/officeart/2005/8/layout/vList2"/>
    <dgm:cxn modelId="{2C0B68C1-EE79-472F-BA4C-CABD75D0F9DC}" type="presParOf" srcId="{BE43C0D6-713E-49C9-8B75-D40B62B74F73}" destId="{3F0677B9-A677-4817-A9CB-EEC7A2E46F7E}" srcOrd="0" destOrd="0" presId="urn:microsoft.com/office/officeart/2005/8/layout/vList2"/>
    <dgm:cxn modelId="{E1FD9BE7-7A4A-4733-8420-713F09763743}" type="presParOf" srcId="{BE43C0D6-713E-49C9-8B75-D40B62B74F73}" destId="{26D4B570-6380-4403-9893-15F109C8C3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5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CC96B7F2-3B52-47D5-846C-5E8C61F131D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FDCAD0E3-FE8B-45FB-A5A1-24585DEA8245}">
      <dgm:prSet phldrT="[Texto]"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ANALISIS DE DEMANDA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B7BA885-CC89-41B6-8909-89A1476CB8C5}" type="parTrans" cxnId="{52CBA390-D0DF-4F84-A1FE-3F64B82E308F}">
      <dgm:prSet/>
      <dgm:spPr/>
      <dgm:t>
        <a:bodyPr/>
        <a:lstStyle/>
        <a:p>
          <a:endParaRPr lang="es-PE" sz="1400"/>
        </a:p>
      </dgm:t>
    </dgm:pt>
    <dgm:pt modelId="{81B85B1F-BF8E-44B2-AFCE-32C1FE1C6749}" type="sibTrans" cxnId="{52CBA390-D0DF-4F84-A1FE-3F64B82E308F}">
      <dgm:prSet/>
      <dgm:spPr/>
      <dgm:t>
        <a:bodyPr/>
        <a:lstStyle/>
        <a:p>
          <a:endParaRPr lang="es-PE" sz="1400"/>
        </a:p>
      </dgm:t>
    </dgm:pt>
    <dgm:pt modelId="{441AD859-61D8-449D-9BF3-E609F5C132A9}">
      <dgm:prSet phldrT="[Texto]"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DISEÑO OPERACIONAL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3145F59-E73B-40F9-AD10-5541CD8A0D50}" type="parTrans" cxnId="{3696382F-F74E-4012-9F0C-4D2A4BD2121A}">
      <dgm:prSet/>
      <dgm:spPr/>
      <dgm:t>
        <a:bodyPr/>
        <a:lstStyle/>
        <a:p>
          <a:endParaRPr lang="es-PE" sz="1400"/>
        </a:p>
      </dgm:t>
    </dgm:pt>
    <dgm:pt modelId="{E9D01B20-A4FC-46C5-98E4-1B44EF58E12B}" type="sibTrans" cxnId="{3696382F-F74E-4012-9F0C-4D2A4BD2121A}">
      <dgm:prSet/>
      <dgm:spPr/>
      <dgm:t>
        <a:bodyPr/>
        <a:lstStyle/>
        <a:p>
          <a:endParaRPr lang="es-PE" sz="1400"/>
        </a:p>
      </dgm:t>
    </dgm:pt>
    <dgm:pt modelId="{1AA9F59B-4D3D-41B9-84EA-730870159D46}">
      <dgm:prSet phldrT="[Texto]"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ESTUDIOS BASICOS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868B4E6-9F98-43EE-BEE4-F9278B3C5027}" type="parTrans" cxnId="{471A88C9-E239-420C-A486-4064CAC393ED}">
      <dgm:prSet/>
      <dgm:spPr/>
      <dgm:t>
        <a:bodyPr/>
        <a:lstStyle/>
        <a:p>
          <a:endParaRPr lang="es-PE" sz="1400"/>
        </a:p>
      </dgm:t>
    </dgm:pt>
    <dgm:pt modelId="{371658AA-869E-4EA8-BB6A-B914597194FD}" type="sibTrans" cxnId="{471A88C9-E239-420C-A486-4064CAC393ED}">
      <dgm:prSet/>
      <dgm:spPr/>
      <dgm:t>
        <a:bodyPr/>
        <a:lstStyle/>
        <a:p>
          <a:endParaRPr lang="es-PE" sz="1400"/>
        </a:p>
      </dgm:t>
    </dgm:pt>
    <dgm:pt modelId="{051C039E-609A-433A-A2F6-AC31DF06BB98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Determinación de la brecha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DC10F54-4A96-4D4A-A0D8-E957D1768854}" type="parTrans" cxnId="{762841AB-7F6B-44E9-B0AC-7FDC7C174D7C}">
      <dgm:prSet/>
      <dgm:spPr/>
      <dgm:t>
        <a:bodyPr/>
        <a:lstStyle/>
        <a:p>
          <a:endParaRPr lang="es-PE" sz="1400"/>
        </a:p>
      </dgm:t>
    </dgm:pt>
    <dgm:pt modelId="{F30182D7-A71B-4F76-8417-8886AC08B2AF}" type="sibTrans" cxnId="{762841AB-7F6B-44E9-B0AC-7FDC7C174D7C}">
      <dgm:prSet/>
      <dgm:spPr/>
      <dgm:t>
        <a:bodyPr/>
        <a:lstStyle/>
        <a:p>
          <a:endParaRPr lang="es-PE" sz="1400"/>
        </a:p>
      </dgm:t>
    </dgm:pt>
    <dgm:pt modelId="{38EB11A5-F310-47DA-A1DC-E2ADB6B92A31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Parámetros de diseño operacional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5DCBBC3-35C4-4EEE-B8C8-BDF36B0E9F04}" type="parTrans" cxnId="{6AA5E0C3-FFF4-4288-B98E-3D0761F45EEC}">
      <dgm:prSet/>
      <dgm:spPr/>
      <dgm:t>
        <a:bodyPr/>
        <a:lstStyle/>
        <a:p>
          <a:endParaRPr lang="es-PE" sz="1400"/>
        </a:p>
      </dgm:t>
    </dgm:pt>
    <dgm:pt modelId="{33010966-5166-4F1B-880E-0C4428E67BAF}" type="sibTrans" cxnId="{6AA5E0C3-FFF4-4288-B98E-3D0761F45EEC}">
      <dgm:prSet/>
      <dgm:spPr/>
      <dgm:t>
        <a:bodyPr/>
        <a:lstStyle/>
        <a:p>
          <a:endParaRPr lang="es-PE" sz="1400"/>
        </a:p>
      </dgm:t>
    </dgm:pt>
    <dgm:pt modelId="{C6537C09-AAB5-4F8B-8907-1004A52B7509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Georreferenciación y Topografía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A048C49-2B46-4F52-8E9F-662B14F14062}" type="parTrans" cxnId="{4B6508F4-41D2-4735-B52E-31532689954C}">
      <dgm:prSet/>
      <dgm:spPr/>
      <dgm:t>
        <a:bodyPr/>
        <a:lstStyle/>
        <a:p>
          <a:endParaRPr lang="es-PE" sz="1400"/>
        </a:p>
      </dgm:t>
    </dgm:pt>
    <dgm:pt modelId="{672B9DA1-C6AE-4050-A071-7662517B4B9B}" type="sibTrans" cxnId="{4B6508F4-41D2-4735-B52E-31532689954C}">
      <dgm:prSet/>
      <dgm:spPr/>
      <dgm:t>
        <a:bodyPr/>
        <a:lstStyle/>
        <a:p>
          <a:endParaRPr lang="es-PE" sz="1400"/>
        </a:p>
      </dgm:t>
    </dgm:pt>
    <dgm:pt modelId="{97267BEF-2DBF-4B13-B54F-4977E9BBE1B4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Mecánica de Suelos, canteras y fuentes de agua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DFFF99A-835A-49D8-9E5F-96AB948F5DA1}" type="parTrans" cxnId="{FB89FA35-DDC9-43D0-8524-55B8E5E6AED0}">
      <dgm:prSet/>
      <dgm:spPr/>
      <dgm:t>
        <a:bodyPr/>
        <a:lstStyle/>
        <a:p>
          <a:endParaRPr lang="es-PE" sz="1400"/>
        </a:p>
      </dgm:t>
    </dgm:pt>
    <dgm:pt modelId="{5CC745BA-715A-4004-92F1-1764BE0DEA40}" type="sibTrans" cxnId="{FB89FA35-DDC9-43D0-8524-55B8E5E6AED0}">
      <dgm:prSet/>
      <dgm:spPr/>
      <dgm:t>
        <a:bodyPr/>
        <a:lstStyle/>
        <a:p>
          <a:endParaRPr lang="es-PE" sz="1400"/>
        </a:p>
      </dgm:t>
    </dgm:pt>
    <dgm:pt modelId="{F16AC0A6-AA25-419E-951C-E3E456E7664C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Hidrología, hidráulica y drenaje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212B11B-5CC1-4668-8942-DF49B3C7A6FA}" type="parTrans" cxnId="{3DE7C911-0352-4135-8292-70606A2692C2}">
      <dgm:prSet/>
      <dgm:spPr/>
      <dgm:t>
        <a:bodyPr/>
        <a:lstStyle/>
        <a:p>
          <a:endParaRPr lang="es-PE" sz="1400"/>
        </a:p>
      </dgm:t>
    </dgm:pt>
    <dgm:pt modelId="{5D5066ED-8624-499E-BEDC-2CDBCED185D5}" type="sibTrans" cxnId="{3DE7C911-0352-4135-8292-70606A2692C2}">
      <dgm:prSet/>
      <dgm:spPr/>
      <dgm:t>
        <a:bodyPr/>
        <a:lstStyle/>
        <a:p>
          <a:endParaRPr lang="es-PE" sz="1400"/>
        </a:p>
      </dgm:t>
    </dgm:pt>
    <dgm:pt modelId="{6BF043E2-23CB-43F4-BEBE-FDF31998C144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Geología y Geotecnia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1F1F377-D6DA-4D10-8425-5C3F1DCCF344}" type="parTrans" cxnId="{3493C154-DC4E-498E-9EF4-0F1ACBDCD66D}">
      <dgm:prSet/>
      <dgm:spPr/>
      <dgm:t>
        <a:bodyPr/>
        <a:lstStyle/>
        <a:p>
          <a:endParaRPr lang="es-PE" sz="1400"/>
        </a:p>
      </dgm:t>
    </dgm:pt>
    <dgm:pt modelId="{8C9F3B17-138D-4A6D-AA7B-D7F122FAD973}" type="sibTrans" cxnId="{3493C154-DC4E-498E-9EF4-0F1ACBDCD66D}">
      <dgm:prSet/>
      <dgm:spPr/>
      <dgm:t>
        <a:bodyPr/>
        <a:lstStyle/>
        <a:p>
          <a:endParaRPr lang="es-PE" sz="1400"/>
        </a:p>
      </dgm:t>
    </dgm:pt>
    <dgm:pt modelId="{48A6CD58-AB13-4F6C-924D-12B9DA70F4EC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Semaforización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D1D765E-1F1F-4044-8769-BE42AF23277C}" type="parTrans" cxnId="{E51FEB33-7AC9-4220-B22F-50235206545F}">
      <dgm:prSet/>
      <dgm:spPr/>
      <dgm:t>
        <a:bodyPr/>
        <a:lstStyle/>
        <a:p>
          <a:endParaRPr lang="es-PE" sz="1400"/>
        </a:p>
      </dgm:t>
    </dgm:pt>
    <dgm:pt modelId="{1475029C-DE13-4B32-9917-17D7E28ADD64}" type="sibTrans" cxnId="{E51FEB33-7AC9-4220-B22F-50235206545F}">
      <dgm:prSet/>
      <dgm:spPr/>
      <dgm:t>
        <a:bodyPr/>
        <a:lstStyle/>
        <a:p>
          <a:endParaRPr lang="es-PE" sz="1400"/>
        </a:p>
      </dgm:t>
    </dgm:pt>
    <dgm:pt modelId="{3CFAFA08-3E8C-4CF8-8D44-63DD81182B90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INFRAESTRUCTURA Y DISEÑOS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B0E1961-0B60-4D56-B63E-2277E9522780}" type="parTrans" cxnId="{7F6F6522-B06E-4122-9F28-E02C7310175A}">
      <dgm:prSet/>
      <dgm:spPr/>
      <dgm:t>
        <a:bodyPr/>
        <a:lstStyle/>
        <a:p>
          <a:endParaRPr lang="es-PE" sz="1400"/>
        </a:p>
      </dgm:t>
    </dgm:pt>
    <dgm:pt modelId="{5DC56A99-D68D-4F4D-86A6-D77AAE6D8CD5}" type="sibTrans" cxnId="{7F6F6522-B06E-4122-9F28-E02C7310175A}">
      <dgm:prSet/>
      <dgm:spPr/>
      <dgm:t>
        <a:bodyPr/>
        <a:lstStyle/>
        <a:p>
          <a:endParaRPr lang="es-PE" sz="1400"/>
        </a:p>
      </dgm:t>
    </dgm:pt>
    <dgm:pt modelId="{0D3EAF50-DCEB-4157-806E-D1FC062DD92C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Diseño Geométrico Urbano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0B23DD1-ED11-4148-B698-673A8923BF64}" type="parTrans" cxnId="{022E1A1F-FCEB-4D33-9984-19C14E9DFC8E}">
      <dgm:prSet/>
      <dgm:spPr/>
      <dgm:t>
        <a:bodyPr/>
        <a:lstStyle/>
        <a:p>
          <a:endParaRPr lang="es-PE" sz="1400"/>
        </a:p>
      </dgm:t>
    </dgm:pt>
    <dgm:pt modelId="{C08D9FFB-70D4-467A-90BD-CE8754F50A2B}" type="sibTrans" cxnId="{022E1A1F-FCEB-4D33-9984-19C14E9DFC8E}">
      <dgm:prSet/>
      <dgm:spPr/>
      <dgm:t>
        <a:bodyPr/>
        <a:lstStyle/>
        <a:p>
          <a:endParaRPr lang="es-PE" sz="1400"/>
        </a:p>
      </dgm:t>
    </dgm:pt>
    <dgm:pt modelId="{0F28E492-7FDC-4714-A436-5E06DFF6A7A8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Inserción Urbana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1B08CAB-F017-423D-9296-3EB41460E655}" type="parTrans" cxnId="{598B402F-FBFE-409B-B684-0D2ADE87402C}">
      <dgm:prSet/>
      <dgm:spPr/>
      <dgm:t>
        <a:bodyPr/>
        <a:lstStyle/>
        <a:p>
          <a:endParaRPr lang="es-PE" sz="1400"/>
        </a:p>
      </dgm:t>
    </dgm:pt>
    <dgm:pt modelId="{21E91437-567F-4E4A-8EAB-9399917DA4E4}" type="sibTrans" cxnId="{598B402F-FBFE-409B-B684-0D2ADE87402C}">
      <dgm:prSet/>
      <dgm:spPr/>
      <dgm:t>
        <a:bodyPr/>
        <a:lstStyle/>
        <a:p>
          <a:endParaRPr lang="es-PE" sz="1400"/>
        </a:p>
      </dgm:t>
    </dgm:pt>
    <dgm:pt modelId="{A89E3830-69A5-4387-B54A-C257B06420DA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Pavimentos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4592653-C4E1-4630-978D-E1B63E1FAD21}" type="parTrans" cxnId="{122105A1-A504-400E-A4FC-BFF8149183E1}">
      <dgm:prSet/>
      <dgm:spPr/>
      <dgm:t>
        <a:bodyPr/>
        <a:lstStyle/>
        <a:p>
          <a:endParaRPr lang="es-PE" sz="1400"/>
        </a:p>
      </dgm:t>
    </dgm:pt>
    <dgm:pt modelId="{183755A2-F28F-4189-BC6C-BBF07726B162}" type="sibTrans" cxnId="{122105A1-A504-400E-A4FC-BFF8149183E1}">
      <dgm:prSet/>
      <dgm:spPr/>
      <dgm:t>
        <a:bodyPr/>
        <a:lstStyle/>
        <a:p>
          <a:endParaRPr lang="es-PE" sz="1400"/>
        </a:p>
      </dgm:t>
    </dgm:pt>
    <dgm:pt modelId="{89718C88-DFC1-45F9-93A2-6825B8D22FFF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Estaciones, Terminales y Patios talleres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248D51C-F3DD-4B63-863A-F92452B9B80B}" type="parTrans" cxnId="{FA2DD266-2587-4F4B-8A28-B97BF0E35840}">
      <dgm:prSet/>
      <dgm:spPr/>
      <dgm:t>
        <a:bodyPr/>
        <a:lstStyle/>
        <a:p>
          <a:endParaRPr lang="es-PE" sz="1400"/>
        </a:p>
      </dgm:t>
    </dgm:pt>
    <dgm:pt modelId="{12038E9E-FAFB-4E00-A5CC-54B373FF4907}" type="sibTrans" cxnId="{FA2DD266-2587-4F4B-8A28-B97BF0E35840}">
      <dgm:prSet/>
      <dgm:spPr/>
      <dgm:t>
        <a:bodyPr/>
        <a:lstStyle/>
        <a:p>
          <a:endParaRPr lang="es-PE" sz="1400"/>
        </a:p>
      </dgm:t>
    </dgm:pt>
    <dgm:pt modelId="{CB1F53B0-98CB-4FD8-A2DD-43386A7C6864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Semaforización 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FBDD666-E197-49B3-B884-E0A9CEDFF401}" type="parTrans" cxnId="{3B551CD7-87DC-45A8-8ECE-056A9375B3CF}">
      <dgm:prSet/>
      <dgm:spPr/>
      <dgm:t>
        <a:bodyPr/>
        <a:lstStyle/>
        <a:p>
          <a:endParaRPr lang="es-PE" sz="1400"/>
        </a:p>
      </dgm:t>
    </dgm:pt>
    <dgm:pt modelId="{C2132D7A-E9DF-4F6C-9C2B-45E73994973A}" type="sibTrans" cxnId="{3B551CD7-87DC-45A8-8ECE-056A9375B3CF}">
      <dgm:prSet/>
      <dgm:spPr/>
      <dgm:t>
        <a:bodyPr/>
        <a:lstStyle/>
        <a:p>
          <a:endParaRPr lang="es-PE" sz="1400"/>
        </a:p>
      </dgm:t>
    </dgm:pt>
    <dgm:pt modelId="{5B856B11-D6E9-4870-86B9-E0B29893B7B5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Señalización y Seguridad Vial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763FE65-C2C0-4823-92EF-826C1DD30BD5}" type="parTrans" cxnId="{C4283482-760B-48F7-84EF-30C8372F8D40}">
      <dgm:prSet/>
      <dgm:spPr/>
      <dgm:t>
        <a:bodyPr/>
        <a:lstStyle/>
        <a:p>
          <a:endParaRPr lang="es-PE" sz="1400"/>
        </a:p>
      </dgm:t>
    </dgm:pt>
    <dgm:pt modelId="{32EB10C9-567E-4EB6-A2EC-E5A2EBFEFF7A}" type="sibTrans" cxnId="{C4283482-760B-48F7-84EF-30C8372F8D40}">
      <dgm:prSet/>
      <dgm:spPr/>
      <dgm:t>
        <a:bodyPr/>
        <a:lstStyle/>
        <a:p>
          <a:endParaRPr lang="es-PE" sz="1400"/>
        </a:p>
      </dgm:t>
    </dgm:pt>
    <dgm:pt modelId="{EACAFA67-1004-4630-9B21-4C307ABBCF38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Modelo BIM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D71A1E5-FD78-4F86-A1C5-6306C08AAAF0}" type="parTrans" cxnId="{1DF418D7-CB87-457A-A3A5-BBFE3340ED18}">
      <dgm:prSet/>
      <dgm:spPr/>
      <dgm:t>
        <a:bodyPr/>
        <a:lstStyle/>
        <a:p>
          <a:endParaRPr lang="es-PE" sz="1400"/>
        </a:p>
      </dgm:t>
    </dgm:pt>
    <dgm:pt modelId="{A772482F-B625-4AFD-AD1B-26E62586243B}" type="sibTrans" cxnId="{1DF418D7-CB87-457A-A3A5-BBFE3340ED18}">
      <dgm:prSet/>
      <dgm:spPr/>
      <dgm:t>
        <a:bodyPr/>
        <a:lstStyle/>
        <a:p>
          <a:endParaRPr lang="es-PE" sz="1400"/>
        </a:p>
      </dgm:t>
    </dgm:pt>
    <dgm:pt modelId="{0796D70C-909A-438C-BD10-1E4272629794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Frecuencias 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73C113B-0F08-41B6-BF1C-7913D44F9B0D}" type="parTrans" cxnId="{EE5ECA48-4951-43F3-ACBB-729EE05B3D9F}">
      <dgm:prSet/>
      <dgm:spPr/>
      <dgm:t>
        <a:bodyPr/>
        <a:lstStyle/>
        <a:p>
          <a:endParaRPr lang="es-PE" sz="1400"/>
        </a:p>
      </dgm:t>
    </dgm:pt>
    <dgm:pt modelId="{C7F4684D-474B-4E56-AE82-94E9B6798BBD}" type="sibTrans" cxnId="{EE5ECA48-4951-43F3-ACBB-729EE05B3D9F}">
      <dgm:prSet/>
      <dgm:spPr/>
      <dgm:t>
        <a:bodyPr/>
        <a:lstStyle/>
        <a:p>
          <a:endParaRPr lang="es-PE" sz="1400"/>
        </a:p>
      </dgm:t>
    </dgm:pt>
    <dgm:pt modelId="{7E93912C-4381-4DD4-900A-61EF274411D2}" type="pres">
      <dgm:prSet presAssocID="{CC96B7F2-3B52-47D5-846C-5E8C61F131D0}" presName="linear" presStyleCnt="0">
        <dgm:presLayoutVars>
          <dgm:dir/>
          <dgm:animLvl val="lvl"/>
          <dgm:resizeHandles val="exact"/>
        </dgm:presLayoutVars>
      </dgm:prSet>
      <dgm:spPr/>
    </dgm:pt>
    <dgm:pt modelId="{F8A58C24-B256-42C2-B683-1CFCF9CC2F3A}" type="pres">
      <dgm:prSet presAssocID="{FDCAD0E3-FE8B-45FB-A5A1-24585DEA8245}" presName="parentLin" presStyleCnt="0"/>
      <dgm:spPr/>
    </dgm:pt>
    <dgm:pt modelId="{8585E6C5-3608-434A-AFAD-C9138EC6976E}" type="pres">
      <dgm:prSet presAssocID="{FDCAD0E3-FE8B-45FB-A5A1-24585DEA8245}" presName="parentLeftMargin" presStyleLbl="node1" presStyleIdx="0" presStyleCnt="4"/>
      <dgm:spPr/>
    </dgm:pt>
    <dgm:pt modelId="{3BACB689-1782-476D-B2A1-C82871FB3CD5}" type="pres">
      <dgm:prSet presAssocID="{FDCAD0E3-FE8B-45FB-A5A1-24585DEA824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2C0718D-A293-4037-98B5-E978A5BE68BB}" type="pres">
      <dgm:prSet presAssocID="{FDCAD0E3-FE8B-45FB-A5A1-24585DEA8245}" presName="negativeSpace" presStyleCnt="0"/>
      <dgm:spPr/>
    </dgm:pt>
    <dgm:pt modelId="{4CC6A269-5F79-4C6D-89FD-B40F0C53B0D1}" type="pres">
      <dgm:prSet presAssocID="{FDCAD0E3-FE8B-45FB-A5A1-24585DEA8245}" presName="childText" presStyleLbl="conFgAcc1" presStyleIdx="0" presStyleCnt="4" custLinFactNeighborX="150" custLinFactNeighborY="-2448">
        <dgm:presLayoutVars>
          <dgm:bulletEnabled val="1"/>
        </dgm:presLayoutVars>
      </dgm:prSet>
      <dgm:spPr/>
    </dgm:pt>
    <dgm:pt modelId="{E15D4691-25C3-4A5A-98BD-9096423B90F0}" type="pres">
      <dgm:prSet presAssocID="{81B85B1F-BF8E-44B2-AFCE-32C1FE1C6749}" presName="spaceBetweenRectangles" presStyleCnt="0"/>
      <dgm:spPr/>
    </dgm:pt>
    <dgm:pt modelId="{64253351-A909-4CDB-BE92-D06F711F1612}" type="pres">
      <dgm:prSet presAssocID="{441AD859-61D8-449D-9BF3-E609F5C132A9}" presName="parentLin" presStyleCnt="0"/>
      <dgm:spPr/>
    </dgm:pt>
    <dgm:pt modelId="{CF691DF9-0F8A-4239-B73C-C3F203C9B0B5}" type="pres">
      <dgm:prSet presAssocID="{441AD859-61D8-449D-9BF3-E609F5C132A9}" presName="parentLeftMargin" presStyleLbl="node1" presStyleIdx="0" presStyleCnt="4"/>
      <dgm:spPr/>
    </dgm:pt>
    <dgm:pt modelId="{56313AA8-618D-4BE4-B4C4-6B3B2DF9D41D}" type="pres">
      <dgm:prSet presAssocID="{441AD859-61D8-449D-9BF3-E609F5C132A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867E2E6-3E3F-4F60-91A8-1D4CBD7D4595}" type="pres">
      <dgm:prSet presAssocID="{441AD859-61D8-449D-9BF3-E609F5C132A9}" presName="negativeSpace" presStyleCnt="0"/>
      <dgm:spPr/>
    </dgm:pt>
    <dgm:pt modelId="{C34D542B-D3DF-4D95-BC05-D413637601F0}" type="pres">
      <dgm:prSet presAssocID="{441AD859-61D8-449D-9BF3-E609F5C132A9}" presName="childText" presStyleLbl="conFgAcc1" presStyleIdx="1" presStyleCnt="4">
        <dgm:presLayoutVars>
          <dgm:bulletEnabled val="1"/>
        </dgm:presLayoutVars>
      </dgm:prSet>
      <dgm:spPr/>
    </dgm:pt>
    <dgm:pt modelId="{97027343-CAE9-4170-A433-CD862FAFB155}" type="pres">
      <dgm:prSet presAssocID="{E9D01B20-A4FC-46C5-98E4-1B44EF58E12B}" presName="spaceBetweenRectangles" presStyleCnt="0"/>
      <dgm:spPr/>
    </dgm:pt>
    <dgm:pt modelId="{B4A8CD2F-59BF-45EE-A883-B2A26C78F4DE}" type="pres">
      <dgm:prSet presAssocID="{1AA9F59B-4D3D-41B9-84EA-730870159D46}" presName="parentLin" presStyleCnt="0"/>
      <dgm:spPr/>
    </dgm:pt>
    <dgm:pt modelId="{BAAACC7F-26C0-47E6-AAF7-4BEC876E3597}" type="pres">
      <dgm:prSet presAssocID="{1AA9F59B-4D3D-41B9-84EA-730870159D46}" presName="parentLeftMargin" presStyleLbl="node1" presStyleIdx="1" presStyleCnt="4"/>
      <dgm:spPr/>
    </dgm:pt>
    <dgm:pt modelId="{4021449A-DC62-495D-A6E2-5021BB36ECDB}" type="pres">
      <dgm:prSet presAssocID="{1AA9F59B-4D3D-41B9-84EA-730870159D4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F437E0D-445B-4C0E-AA58-9B255C53CAE1}" type="pres">
      <dgm:prSet presAssocID="{1AA9F59B-4D3D-41B9-84EA-730870159D46}" presName="negativeSpace" presStyleCnt="0"/>
      <dgm:spPr/>
    </dgm:pt>
    <dgm:pt modelId="{609AF7E2-8D07-4128-89FA-6A2296680ECD}" type="pres">
      <dgm:prSet presAssocID="{1AA9F59B-4D3D-41B9-84EA-730870159D46}" presName="childText" presStyleLbl="conFgAcc1" presStyleIdx="2" presStyleCnt="4">
        <dgm:presLayoutVars>
          <dgm:bulletEnabled val="1"/>
        </dgm:presLayoutVars>
      </dgm:prSet>
      <dgm:spPr/>
    </dgm:pt>
    <dgm:pt modelId="{263F64E1-9B4F-4ACC-BEB4-016BA50869FD}" type="pres">
      <dgm:prSet presAssocID="{371658AA-869E-4EA8-BB6A-B914597194FD}" presName="spaceBetweenRectangles" presStyleCnt="0"/>
      <dgm:spPr/>
    </dgm:pt>
    <dgm:pt modelId="{02F561F7-29A4-485E-8698-4D2D3918C348}" type="pres">
      <dgm:prSet presAssocID="{3CFAFA08-3E8C-4CF8-8D44-63DD81182B90}" presName="parentLin" presStyleCnt="0"/>
      <dgm:spPr/>
    </dgm:pt>
    <dgm:pt modelId="{09205DBE-4FD9-4743-88C7-32C2A7CB485B}" type="pres">
      <dgm:prSet presAssocID="{3CFAFA08-3E8C-4CF8-8D44-63DD81182B90}" presName="parentLeftMargin" presStyleLbl="node1" presStyleIdx="2" presStyleCnt="4"/>
      <dgm:spPr/>
    </dgm:pt>
    <dgm:pt modelId="{F641B7F1-CDF7-4179-AF77-81920C3765B9}" type="pres">
      <dgm:prSet presAssocID="{3CFAFA08-3E8C-4CF8-8D44-63DD81182B9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6C6223D-BB5E-430F-9B80-362A3A43AEAD}" type="pres">
      <dgm:prSet presAssocID="{3CFAFA08-3E8C-4CF8-8D44-63DD81182B90}" presName="negativeSpace" presStyleCnt="0"/>
      <dgm:spPr/>
    </dgm:pt>
    <dgm:pt modelId="{EC3267D1-5E9B-4763-8921-7A577E79921C}" type="pres">
      <dgm:prSet presAssocID="{3CFAFA08-3E8C-4CF8-8D44-63DD81182B9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FA31008-7E96-44AE-A049-0DDE1C94798E}" type="presOf" srcId="{C6537C09-AAB5-4F8B-8907-1004A52B7509}" destId="{609AF7E2-8D07-4128-89FA-6A2296680ECD}" srcOrd="0" destOrd="0" presId="urn:microsoft.com/office/officeart/2005/8/layout/list1"/>
    <dgm:cxn modelId="{750C590F-0C58-48ED-A44E-AE6A72C9B68B}" type="presOf" srcId="{EACAFA67-1004-4630-9B21-4C307ABBCF38}" destId="{EC3267D1-5E9B-4763-8921-7A577E79921C}" srcOrd="0" destOrd="6" presId="urn:microsoft.com/office/officeart/2005/8/layout/list1"/>
    <dgm:cxn modelId="{3DE7C911-0352-4135-8292-70606A2692C2}" srcId="{1AA9F59B-4D3D-41B9-84EA-730870159D46}" destId="{F16AC0A6-AA25-419E-951C-E3E456E7664C}" srcOrd="2" destOrd="0" parTransId="{4212B11B-5CC1-4668-8942-DF49B3C7A6FA}" sibTransId="{5D5066ED-8624-499E-BEDC-2CDBCED185D5}"/>
    <dgm:cxn modelId="{4479FB14-1449-46B1-9B3E-482E76593386}" type="presOf" srcId="{FDCAD0E3-FE8B-45FB-A5A1-24585DEA8245}" destId="{3BACB689-1782-476D-B2A1-C82871FB3CD5}" srcOrd="1" destOrd="0" presId="urn:microsoft.com/office/officeart/2005/8/layout/list1"/>
    <dgm:cxn modelId="{73048F19-0A98-4D6F-8032-D4EDECF020CF}" type="presOf" srcId="{1AA9F59B-4D3D-41B9-84EA-730870159D46}" destId="{BAAACC7F-26C0-47E6-AAF7-4BEC876E3597}" srcOrd="0" destOrd="0" presId="urn:microsoft.com/office/officeart/2005/8/layout/list1"/>
    <dgm:cxn modelId="{6331A21E-4685-4273-B66C-33867D7AD383}" type="presOf" srcId="{1AA9F59B-4D3D-41B9-84EA-730870159D46}" destId="{4021449A-DC62-495D-A6E2-5021BB36ECDB}" srcOrd="1" destOrd="0" presId="urn:microsoft.com/office/officeart/2005/8/layout/list1"/>
    <dgm:cxn modelId="{022E1A1F-FCEB-4D33-9984-19C14E9DFC8E}" srcId="{3CFAFA08-3E8C-4CF8-8D44-63DD81182B90}" destId="{0D3EAF50-DCEB-4157-806E-D1FC062DD92C}" srcOrd="0" destOrd="0" parTransId="{90B23DD1-ED11-4148-B698-673A8923BF64}" sibTransId="{C08D9FFB-70D4-467A-90BD-CE8754F50A2B}"/>
    <dgm:cxn modelId="{FE860722-C3CB-4B88-889C-2B9A012FD097}" type="presOf" srcId="{48A6CD58-AB13-4F6C-924D-12B9DA70F4EC}" destId="{609AF7E2-8D07-4128-89FA-6A2296680ECD}" srcOrd="0" destOrd="4" presId="urn:microsoft.com/office/officeart/2005/8/layout/list1"/>
    <dgm:cxn modelId="{7F6F6522-B06E-4122-9F28-E02C7310175A}" srcId="{CC96B7F2-3B52-47D5-846C-5E8C61F131D0}" destId="{3CFAFA08-3E8C-4CF8-8D44-63DD81182B90}" srcOrd="3" destOrd="0" parTransId="{1B0E1961-0B60-4D56-B63E-2277E9522780}" sibTransId="{5DC56A99-D68D-4F4D-86A6-D77AAE6D8CD5}"/>
    <dgm:cxn modelId="{3696382F-F74E-4012-9F0C-4D2A4BD2121A}" srcId="{CC96B7F2-3B52-47D5-846C-5E8C61F131D0}" destId="{441AD859-61D8-449D-9BF3-E609F5C132A9}" srcOrd="1" destOrd="0" parTransId="{43145F59-E73B-40F9-AD10-5541CD8A0D50}" sibTransId="{E9D01B20-A4FC-46C5-98E4-1B44EF58E12B}"/>
    <dgm:cxn modelId="{598B402F-FBFE-409B-B684-0D2ADE87402C}" srcId="{3CFAFA08-3E8C-4CF8-8D44-63DD81182B90}" destId="{0F28E492-7FDC-4714-A436-5E06DFF6A7A8}" srcOrd="1" destOrd="0" parTransId="{F1B08CAB-F017-423D-9296-3EB41460E655}" sibTransId="{21E91437-567F-4E4A-8EAB-9399917DA4E4}"/>
    <dgm:cxn modelId="{E51FEB33-7AC9-4220-B22F-50235206545F}" srcId="{1AA9F59B-4D3D-41B9-84EA-730870159D46}" destId="{48A6CD58-AB13-4F6C-924D-12B9DA70F4EC}" srcOrd="4" destOrd="0" parTransId="{0D1D765E-1F1F-4044-8769-BE42AF23277C}" sibTransId="{1475029C-DE13-4B32-9917-17D7E28ADD64}"/>
    <dgm:cxn modelId="{FB89FA35-DDC9-43D0-8524-55B8E5E6AED0}" srcId="{1AA9F59B-4D3D-41B9-84EA-730870159D46}" destId="{97267BEF-2DBF-4B13-B54F-4977E9BBE1B4}" srcOrd="1" destOrd="0" parTransId="{2DFFF99A-835A-49D8-9E5F-96AB948F5DA1}" sibTransId="{5CC745BA-715A-4004-92F1-1764BE0DEA40}"/>
    <dgm:cxn modelId="{43440F36-6DEA-46D9-84F0-AAECEBB75CC5}" type="presOf" srcId="{3CFAFA08-3E8C-4CF8-8D44-63DD81182B90}" destId="{09205DBE-4FD9-4743-88C7-32C2A7CB485B}" srcOrd="0" destOrd="0" presId="urn:microsoft.com/office/officeart/2005/8/layout/list1"/>
    <dgm:cxn modelId="{2D431737-21AC-4058-9649-85450235ED71}" type="presOf" srcId="{0D3EAF50-DCEB-4157-806E-D1FC062DD92C}" destId="{EC3267D1-5E9B-4763-8921-7A577E79921C}" srcOrd="0" destOrd="0" presId="urn:microsoft.com/office/officeart/2005/8/layout/list1"/>
    <dgm:cxn modelId="{DB45E33B-CEDF-41A7-B07C-3262C1CC3212}" type="presOf" srcId="{5B856B11-D6E9-4870-86B9-E0B29893B7B5}" destId="{EC3267D1-5E9B-4763-8921-7A577E79921C}" srcOrd="0" destOrd="5" presId="urn:microsoft.com/office/officeart/2005/8/layout/list1"/>
    <dgm:cxn modelId="{FA2DD266-2587-4F4B-8A28-B97BF0E35840}" srcId="{3CFAFA08-3E8C-4CF8-8D44-63DD81182B90}" destId="{89718C88-DFC1-45F9-93A2-6825B8D22FFF}" srcOrd="3" destOrd="0" parTransId="{A248D51C-F3DD-4B63-863A-F92452B9B80B}" sibTransId="{12038E9E-FAFB-4E00-A5CC-54B373FF4907}"/>
    <dgm:cxn modelId="{C227DA67-0DD2-45AB-B145-C043F9FC8F5E}" type="presOf" srcId="{CB1F53B0-98CB-4FD8-A2DD-43386A7C6864}" destId="{EC3267D1-5E9B-4763-8921-7A577E79921C}" srcOrd="0" destOrd="4" presId="urn:microsoft.com/office/officeart/2005/8/layout/list1"/>
    <dgm:cxn modelId="{EE5ECA48-4951-43F3-ACBB-729EE05B3D9F}" srcId="{441AD859-61D8-449D-9BF3-E609F5C132A9}" destId="{0796D70C-909A-438C-BD10-1E4272629794}" srcOrd="1" destOrd="0" parTransId="{C73C113B-0F08-41B6-BF1C-7913D44F9B0D}" sibTransId="{C7F4684D-474B-4E56-AE82-94E9B6798BBD}"/>
    <dgm:cxn modelId="{D1014653-BBC8-4D71-BDA3-BD11AD5156DF}" type="presOf" srcId="{F16AC0A6-AA25-419E-951C-E3E456E7664C}" destId="{609AF7E2-8D07-4128-89FA-6A2296680ECD}" srcOrd="0" destOrd="2" presId="urn:microsoft.com/office/officeart/2005/8/layout/list1"/>
    <dgm:cxn modelId="{E2D05C54-B832-4C68-96CF-CD023AD5D551}" type="presOf" srcId="{441AD859-61D8-449D-9BF3-E609F5C132A9}" destId="{56313AA8-618D-4BE4-B4C4-6B3B2DF9D41D}" srcOrd="1" destOrd="0" presId="urn:microsoft.com/office/officeart/2005/8/layout/list1"/>
    <dgm:cxn modelId="{3493C154-DC4E-498E-9EF4-0F1ACBDCD66D}" srcId="{1AA9F59B-4D3D-41B9-84EA-730870159D46}" destId="{6BF043E2-23CB-43F4-BEBE-FDF31998C144}" srcOrd="3" destOrd="0" parTransId="{01F1F377-D6DA-4D10-8425-5C3F1DCCF344}" sibTransId="{8C9F3B17-138D-4A6D-AA7B-D7F122FAD973}"/>
    <dgm:cxn modelId="{005CEF81-CF75-4646-8214-03E9B79A14EF}" type="presOf" srcId="{A89E3830-69A5-4387-B54A-C257B06420DA}" destId="{EC3267D1-5E9B-4763-8921-7A577E79921C}" srcOrd="0" destOrd="2" presId="urn:microsoft.com/office/officeart/2005/8/layout/list1"/>
    <dgm:cxn modelId="{D2E02C82-4541-4E85-9734-6F2FF1E2C9A5}" type="presOf" srcId="{FDCAD0E3-FE8B-45FB-A5A1-24585DEA8245}" destId="{8585E6C5-3608-434A-AFAD-C9138EC6976E}" srcOrd="0" destOrd="0" presId="urn:microsoft.com/office/officeart/2005/8/layout/list1"/>
    <dgm:cxn modelId="{C4283482-760B-48F7-84EF-30C8372F8D40}" srcId="{3CFAFA08-3E8C-4CF8-8D44-63DD81182B90}" destId="{5B856B11-D6E9-4870-86B9-E0B29893B7B5}" srcOrd="5" destOrd="0" parTransId="{2763FE65-C2C0-4823-92EF-826C1DD30BD5}" sibTransId="{32EB10C9-567E-4EB6-A2EC-E5A2EBFEFF7A}"/>
    <dgm:cxn modelId="{7DD67490-91F6-4484-9BE7-9C3E723B5857}" type="presOf" srcId="{3CFAFA08-3E8C-4CF8-8D44-63DD81182B90}" destId="{F641B7F1-CDF7-4179-AF77-81920C3765B9}" srcOrd="1" destOrd="0" presId="urn:microsoft.com/office/officeart/2005/8/layout/list1"/>
    <dgm:cxn modelId="{52CBA390-D0DF-4F84-A1FE-3F64B82E308F}" srcId="{CC96B7F2-3B52-47D5-846C-5E8C61F131D0}" destId="{FDCAD0E3-FE8B-45FB-A5A1-24585DEA8245}" srcOrd="0" destOrd="0" parTransId="{4B7BA885-CC89-41B6-8909-89A1476CB8C5}" sibTransId="{81B85B1F-BF8E-44B2-AFCE-32C1FE1C6749}"/>
    <dgm:cxn modelId="{EDD4FB98-DF5D-4F84-AD83-90387D933E8E}" type="presOf" srcId="{6BF043E2-23CB-43F4-BEBE-FDF31998C144}" destId="{609AF7E2-8D07-4128-89FA-6A2296680ECD}" srcOrd="0" destOrd="3" presId="urn:microsoft.com/office/officeart/2005/8/layout/list1"/>
    <dgm:cxn modelId="{122105A1-A504-400E-A4FC-BFF8149183E1}" srcId="{3CFAFA08-3E8C-4CF8-8D44-63DD81182B90}" destId="{A89E3830-69A5-4387-B54A-C257B06420DA}" srcOrd="2" destOrd="0" parTransId="{44592653-C4E1-4630-978D-E1B63E1FAD21}" sibTransId="{183755A2-F28F-4189-BC6C-BBF07726B162}"/>
    <dgm:cxn modelId="{6E85C0A6-A857-41B8-9457-7DBB153B9BAE}" type="presOf" srcId="{97267BEF-2DBF-4B13-B54F-4977E9BBE1B4}" destId="{609AF7E2-8D07-4128-89FA-6A2296680ECD}" srcOrd="0" destOrd="1" presId="urn:microsoft.com/office/officeart/2005/8/layout/list1"/>
    <dgm:cxn modelId="{361811A7-5857-4A5F-AB7F-29CF8BCA04CA}" type="presOf" srcId="{051C039E-609A-433A-A2F6-AC31DF06BB98}" destId="{4CC6A269-5F79-4C6D-89FD-B40F0C53B0D1}" srcOrd="0" destOrd="0" presId="urn:microsoft.com/office/officeart/2005/8/layout/list1"/>
    <dgm:cxn modelId="{762841AB-7F6B-44E9-B0AC-7FDC7C174D7C}" srcId="{FDCAD0E3-FE8B-45FB-A5A1-24585DEA8245}" destId="{051C039E-609A-433A-A2F6-AC31DF06BB98}" srcOrd="0" destOrd="0" parTransId="{5DC10F54-4A96-4D4A-A0D8-E957D1768854}" sibTransId="{F30182D7-A71B-4F76-8417-8886AC08B2AF}"/>
    <dgm:cxn modelId="{6AA5E0C3-FFF4-4288-B98E-3D0761F45EEC}" srcId="{441AD859-61D8-449D-9BF3-E609F5C132A9}" destId="{38EB11A5-F310-47DA-A1DC-E2ADB6B92A31}" srcOrd="0" destOrd="0" parTransId="{C5DCBBC3-35C4-4EEE-B8C8-BDF36B0E9F04}" sibTransId="{33010966-5166-4F1B-880E-0C4428E67BAF}"/>
    <dgm:cxn modelId="{E90C53C7-2CF5-44DD-934D-2B214A5770EE}" type="presOf" srcId="{0F28E492-7FDC-4714-A436-5E06DFF6A7A8}" destId="{EC3267D1-5E9B-4763-8921-7A577E79921C}" srcOrd="0" destOrd="1" presId="urn:microsoft.com/office/officeart/2005/8/layout/list1"/>
    <dgm:cxn modelId="{471A88C9-E239-420C-A486-4064CAC393ED}" srcId="{CC96B7F2-3B52-47D5-846C-5E8C61F131D0}" destId="{1AA9F59B-4D3D-41B9-84EA-730870159D46}" srcOrd="2" destOrd="0" parTransId="{5868B4E6-9F98-43EE-BEE4-F9278B3C5027}" sibTransId="{371658AA-869E-4EA8-BB6A-B914597194FD}"/>
    <dgm:cxn modelId="{1DF418D7-CB87-457A-A3A5-BBFE3340ED18}" srcId="{3CFAFA08-3E8C-4CF8-8D44-63DD81182B90}" destId="{EACAFA67-1004-4630-9B21-4C307ABBCF38}" srcOrd="6" destOrd="0" parTransId="{FD71A1E5-FD78-4F86-A1C5-6306C08AAAF0}" sibTransId="{A772482F-B625-4AFD-AD1B-26E62586243B}"/>
    <dgm:cxn modelId="{3B551CD7-87DC-45A8-8ECE-056A9375B3CF}" srcId="{3CFAFA08-3E8C-4CF8-8D44-63DD81182B90}" destId="{CB1F53B0-98CB-4FD8-A2DD-43386A7C6864}" srcOrd="4" destOrd="0" parTransId="{3FBDD666-E197-49B3-B884-E0A9CEDFF401}" sibTransId="{C2132D7A-E9DF-4F6C-9C2B-45E73994973A}"/>
    <dgm:cxn modelId="{764C78D7-A888-4DEB-B0DC-F6EDFBB807B1}" type="presOf" srcId="{89718C88-DFC1-45F9-93A2-6825B8D22FFF}" destId="{EC3267D1-5E9B-4763-8921-7A577E79921C}" srcOrd="0" destOrd="3" presId="urn:microsoft.com/office/officeart/2005/8/layout/list1"/>
    <dgm:cxn modelId="{4A08ECDF-9883-40BD-B171-0383978C7798}" type="presOf" srcId="{38EB11A5-F310-47DA-A1DC-E2ADB6B92A31}" destId="{C34D542B-D3DF-4D95-BC05-D413637601F0}" srcOrd="0" destOrd="0" presId="urn:microsoft.com/office/officeart/2005/8/layout/list1"/>
    <dgm:cxn modelId="{4B6508F4-41D2-4735-B52E-31532689954C}" srcId="{1AA9F59B-4D3D-41B9-84EA-730870159D46}" destId="{C6537C09-AAB5-4F8B-8907-1004A52B7509}" srcOrd="0" destOrd="0" parTransId="{BA048C49-2B46-4F52-8E9F-662B14F14062}" sibTransId="{672B9DA1-C6AE-4050-A071-7662517B4B9B}"/>
    <dgm:cxn modelId="{2622FAF4-15F3-40EE-ABF4-426CDEB28147}" type="presOf" srcId="{0796D70C-909A-438C-BD10-1E4272629794}" destId="{C34D542B-D3DF-4D95-BC05-D413637601F0}" srcOrd="0" destOrd="1" presId="urn:microsoft.com/office/officeart/2005/8/layout/list1"/>
    <dgm:cxn modelId="{ABEAB6FB-C529-4EDA-A808-DA80F90E28F4}" type="presOf" srcId="{441AD859-61D8-449D-9BF3-E609F5C132A9}" destId="{CF691DF9-0F8A-4239-B73C-C3F203C9B0B5}" srcOrd="0" destOrd="0" presId="urn:microsoft.com/office/officeart/2005/8/layout/list1"/>
    <dgm:cxn modelId="{EA1D23FD-1E92-42B5-BDB8-35A20721732D}" type="presOf" srcId="{CC96B7F2-3B52-47D5-846C-5E8C61F131D0}" destId="{7E93912C-4381-4DD4-900A-61EF274411D2}" srcOrd="0" destOrd="0" presId="urn:microsoft.com/office/officeart/2005/8/layout/list1"/>
    <dgm:cxn modelId="{F0C29CC9-3AFC-4DA7-A303-EC5198AD6A62}" type="presParOf" srcId="{7E93912C-4381-4DD4-900A-61EF274411D2}" destId="{F8A58C24-B256-42C2-B683-1CFCF9CC2F3A}" srcOrd="0" destOrd="0" presId="urn:microsoft.com/office/officeart/2005/8/layout/list1"/>
    <dgm:cxn modelId="{F4196A88-6605-4113-8C2D-0EEF539307AD}" type="presParOf" srcId="{F8A58C24-B256-42C2-B683-1CFCF9CC2F3A}" destId="{8585E6C5-3608-434A-AFAD-C9138EC6976E}" srcOrd="0" destOrd="0" presId="urn:microsoft.com/office/officeart/2005/8/layout/list1"/>
    <dgm:cxn modelId="{46B441CA-CAD2-47F1-AEA2-F62198D23FC9}" type="presParOf" srcId="{F8A58C24-B256-42C2-B683-1CFCF9CC2F3A}" destId="{3BACB689-1782-476D-B2A1-C82871FB3CD5}" srcOrd="1" destOrd="0" presId="urn:microsoft.com/office/officeart/2005/8/layout/list1"/>
    <dgm:cxn modelId="{E38BB3D2-5A9B-47E5-9F31-266A26AB4D55}" type="presParOf" srcId="{7E93912C-4381-4DD4-900A-61EF274411D2}" destId="{42C0718D-A293-4037-98B5-E978A5BE68BB}" srcOrd="1" destOrd="0" presId="urn:microsoft.com/office/officeart/2005/8/layout/list1"/>
    <dgm:cxn modelId="{B89BEEB3-8ACB-4727-B5E1-F054708DBBBD}" type="presParOf" srcId="{7E93912C-4381-4DD4-900A-61EF274411D2}" destId="{4CC6A269-5F79-4C6D-89FD-B40F0C53B0D1}" srcOrd="2" destOrd="0" presId="urn:microsoft.com/office/officeart/2005/8/layout/list1"/>
    <dgm:cxn modelId="{BE5EEEA9-4859-498B-8ED7-9ED9F84C524D}" type="presParOf" srcId="{7E93912C-4381-4DD4-900A-61EF274411D2}" destId="{E15D4691-25C3-4A5A-98BD-9096423B90F0}" srcOrd="3" destOrd="0" presId="urn:microsoft.com/office/officeart/2005/8/layout/list1"/>
    <dgm:cxn modelId="{8353234D-935B-4974-97D6-3641DE88FF84}" type="presParOf" srcId="{7E93912C-4381-4DD4-900A-61EF274411D2}" destId="{64253351-A909-4CDB-BE92-D06F711F1612}" srcOrd="4" destOrd="0" presId="urn:microsoft.com/office/officeart/2005/8/layout/list1"/>
    <dgm:cxn modelId="{2D0C15B3-8681-4924-8265-034FBB56BED6}" type="presParOf" srcId="{64253351-A909-4CDB-BE92-D06F711F1612}" destId="{CF691DF9-0F8A-4239-B73C-C3F203C9B0B5}" srcOrd="0" destOrd="0" presId="urn:microsoft.com/office/officeart/2005/8/layout/list1"/>
    <dgm:cxn modelId="{FD889F68-6BEB-4B58-A12E-51D993325F75}" type="presParOf" srcId="{64253351-A909-4CDB-BE92-D06F711F1612}" destId="{56313AA8-618D-4BE4-B4C4-6B3B2DF9D41D}" srcOrd="1" destOrd="0" presId="urn:microsoft.com/office/officeart/2005/8/layout/list1"/>
    <dgm:cxn modelId="{6F3E898F-9FB8-45C2-A6ED-DAEDEC80C02F}" type="presParOf" srcId="{7E93912C-4381-4DD4-900A-61EF274411D2}" destId="{6867E2E6-3E3F-4F60-91A8-1D4CBD7D4595}" srcOrd="5" destOrd="0" presId="urn:microsoft.com/office/officeart/2005/8/layout/list1"/>
    <dgm:cxn modelId="{1B89FB3E-C8DD-4C5F-9028-BBD61B0DE7E2}" type="presParOf" srcId="{7E93912C-4381-4DD4-900A-61EF274411D2}" destId="{C34D542B-D3DF-4D95-BC05-D413637601F0}" srcOrd="6" destOrd="0" presId="urn:microsoft.com/office/officeart/2005/8/layout/list1"/>
    <dgm:cxn modelId="{17AD34F0-9B38-4716-8B02-074D1DD4FDBC}" type="presParOf" srcId="{7E93912C-4381-4DD4-900A-61EF274411D2}" destId="{97027343-CAE9-4170-A433-CD862FAFB155}" srcOrd="7" destOrd="0" presId="urn:microsoft.com/office/officeart/2005/8/layout/list1"/>
    <dgm:cxn modelId="{151E510B-DF0B-4C42-828E-AD9D93DB6D77}" type="presParOf" srcId="{7E93912C-4381-4DD4-900A-61EF274411D2}" destId="{B4A8CD2F-59BF-45EE-A883-B2A26C78F4DE}" srcOrd="8" destOrd="0" presId="urn:microsoft.com/office/officeart/2005/8/layout/list1"/>
    <dgm:cxn modelId="{A4C929B0-BAC8-48A9-AA23-92D6E7C5DBFF}" type="presParOf" srcId="{B4A8CD2F-59BF-45EE-A883-B2A26C78F4DE}" destId="{BAAACC7F-26C0-47E6-AAF7-4BEC876E3597}" srcOrd="0" destOrd="0" presId="urn:microsoft.com/office/officeart/2005/8/layout/list1"/>
    <dgm:cxn modelId="{2BF4E6A0-9222-4E51-8D05-C3B8D891B03A}" type="presParOf" srcId="{B4A8CD2F-59BF-45EE-A883-B2A26C78F4DE}" destId="{4021449A-DC62-495D-A6E2-5021BB36ECDB}" srcOrd="1" destOrd="0" presId="urn:microsoft.com/office/officeart/2005/8/layout/list1"/>
    <dgm:cxn modelId="{08D22045-896C-4E91-A71A-C0B032B1DD86}" type="presParOf" srcId="{7E93912C-4381-4DD4-900A-61EF274411D2}" destId="{2F437E0D-445B-4C0E-AA58-9B255C53CAE1}" srcOrd="9" destOrd="0" presId="urn:microsoft.com/office/officeart/2005/8/layout/list1"/>
    <dgm:cxn modelId="{8ED85313-F5B4-4707-AD30-A92C510E0533}" type="presParOf" srcId="{7E93912C-4381-4DD4-900A-61EF274411D2}" destId="{609AF7E2-8D07-4128-89FA-6A2296680ECD}" srcOrd="10" destOrd="0" presId="urn:microsoft.com/office/officeart/2005/8/layout/list1"/>
    <dgm:cxn modelId="{AF8CEEFF-40BF-4B42-BB5D-57CDADCF3C1A}" type="presParOf" srcId="{7E93912C-4381-4DD4-900A-61EF274411D2}" destId="{263F64E1-9B4F-4ACC-BEB4-016BA50869FD}" srcOrd="11" destOrd="0" presId="urn:microsoft.com/office/officeart/2005/8/layout/list1"/>
    <dgm:cxn modelId="{30847F6B-0CD9-4C25-865D-E8CA5D395327}" type="presParOf" srcId="{7E93912C-4381-4DD4-900A-61EF274411D2}" destId="{02F561F7-29A4-485E-8698-4D2D3918C348}" srcOrd="12" destOrd="0" presId="urn:microsoft.com/office/officeart/2005/8/layout/list1"/>
    <dgm:cxn modelId="{37827C75-6713-48AC-8FD5-900BD23CD93C}" type="presParOf" srcId="{02F561F7-29A4-485E-8698-4D2D3918C348}" destId="{09205DBE-4FD9-4743-88C7-32C2A7CB485B}" srcOrd="0" destOrd="0" presId="urn:microsoft.com/office/officeart/2005/8/layout/list1"/>
    <dgm:cxn modelId="{B5B4F72E-589B-4C46-B86A-D60DD58CBF43}" type="presParOf" srcId="{02F561F7-29A4-485E-8698-4D2D3918C348}" destId="{F641B7F1-CDF7-4179-AF77-81920C3765B9}" srcOrd="1" destOrd="0" presId="urn:microsoft.com/office/officeart/2005/8/layout/list1"/>
    <dgm:cxn modelId="{5430B896-3277-4B3D-BD44-BD742868DFB2}" type="presParOf" srcId="{7E93912C-4381-4DD4-900A-61EF274411D2}" destId="{46C6223D-BB5E-430F-9B80-362A3A43AEAD}" srcOrd="13" destOrd="0" presId="urn:microsoft.com/office/officeart/2005/8/layout/list1"/>
    <dgm:cxn modelId="{58648E39-FE41-4DCE-A502-B2A370DFF27C}" type="presParOf" srcId="{7E93912C-4381-4DD4-900A-61EF274411D2}" destId="{EC3267D1-5E9B-4763-8921-7A577E79921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C96B7F2-3B52-47D5-846C-5E8C61F131D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PE"/>
        </a:p>
      </dgm:t>
    </dgm:pt>
    <dgm:pt modelId="{71DEFEE6-B9A4-4D26-ACB2-6DBFDACA896F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MATERIAL RODANTE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752BAF0-8237-4F4A-BABA-744F67877795}" type="parTrans" cxnId="{3BCBAEF6-56AA-49ED-B70E-5E5689E9F9BE}">
      <dgm:prSet/>
      <dgm:spPr/>
      <dgm:t>
        <a:bodyPr/>
        <a:lstStyle/>
        <a:p>
          <a:endParaRPr lang="es-PE" sz="1400"/>
        </a:p>
      </dgm:t>
    </dgm:pt>
    <dgm:pt modelId="{EAD6917B-063C-40DD-899B-B3D00FE7A4AF}" type="sibTrans" cxnId="{3BCBAEF6-56AA-49ED-B70E-5E5689E9F9BE}">
      <dgm:prSet/>
      <dgm:spPr/>
      <dgm:t>
        <a:bodyPr/>
        <a:lstStyle/>
        <a:p>
          <a:endParaRPr lang="es-PE" sz="1400"/>
        </a:p>
      </dgm:t>
    </dgm:pt>
    <dgm:pt modelId="{A412C258-EEB4-4349-8A8A-338F82918728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Material Rodante de la flota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C50A81E-7077-4D8A-89C0-E31633222AA8}" type="parTrans" cxnId="{52973981-AE1A-4E7E-B104-41157D5D6BA6}">
      <dgm:prSet/>
      <dgm:spPr/>
      <dgm:t>
        <a:bodyPr/>
        <a:lstStyle/>
        <a:p>
          <a:endParaRPr lang="es-PE" sz="1400"/>
        </a:p>
      </dgm:t>
    </dgm:pt>
    <dgm:pt modelId="{DBC81C24-5755-4D86-94C9-AC46244C8635}" type="sibTrans" cxnId="{52973981-AE1A-4E7E-B104-41157D5D6BA6}">
      <dgm:prSet/>
      <dgm:spPr/>
      <dgm:t>
        <a:bodyPr/>
        <a:lstStyle/>
        <a:p>
          <a:endParaRPr lang="es-PE" sz="1400"/>
        </a:p>
      </dgm:t>
    </dgm:pt>
    <dgm:pt modelId="{66705B8C-B8EB-43B1-9468-7D931E9CA354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Diseño de gasocentro, Equipamiento, zona de lavado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5C07ECB-3FBD-4E46-B932-D9487886EF74}" type="parTrans" cxnId="{23F677A7-61B7-4976-8017-CD884B171F52}">
      <dgm:prSet/>
      <dgm:spPr/>
      <dgm:t>
        <a:bodyPr/>
        <a:lstStyle/>
        <a:p>
          <a:endParaRPr lang="es-PE" sz="1400"/>
        </a:p>
      </dgm:t>
    </dgm:pt>
    <dgm:pt modelId="{EDCDB45A-86F0-4A35-9B7D-278EAEDE3FFB}" type="sibTrans" cxnId="{23F677A7-61B7-4976-8017-CD884B171F52}">
      <dgm:prSet/>
      <dgm:spPr/>
      <dgm:t>
        <a:bodyPr/>
        <a:lstStyle/>
        <a:p>
          <a:endParaRPr lang="es-PE" sz="1400"/>
        </a:p>
      </dgm:t>
    </dgm:pt>
    <dgm:pt modelId="{95DB5289-ADCE-442B-9A11-CF9CE4DBC1A1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COMPONENTE TECNOLOGICO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B493C39-8806-4B70-9CE9-1E4778BAE4FE}" type="parTrans" cxnId="{C0BAE027-661C-4563-8EC5-57E49F376A02}">
      <dgm:prSet/>
      <dgm:spPr/>
      <dgm:t>
        <a:bodyPr/>
        <a:lstStyle/>
        <a:p>
          <a:endParaRPr lang="es-PE" sz="1400"/>
        </a:p>
      </dgm:t>
    </dgm:pt>
    <dgm:pt modelId="{41906F59-9940-4DA1-9F27-BE60CA231D37}" type="sibTrans" cxnId="{C0BAE027-661C-4563-8EC5-57E49F376A02}">
      <dgm:prSet/>
      <dgm:spPr/>
      <dgm:t>
        <a:bodyPr/>
        <a:lstStyle/>
        <a:p>
          <a:endParaRPr lang="es-PE" sz="1400"/>
        </a:p>
      </dgm:t>
    </dgm:pt>
    <dgm:pt modelId="{0A505C76-241B-4748-AD65-D3D76E923368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</a:rPr>
            <a:t>Sistema de Recaudo/</a:t>
          </a:r>
          <a:r>
            <a:rPr lang="es-PE" sz="1400" dirty="0">
              <a:solidFill>
                <a:srgbClr val="000000"/>
              </a:solidFill>
              <a:latin typeface="Calibri" panose="020F0502020204030204" pitchFamily="34" charset="0"/>
              <a:ea typeface="Calibri"/>
              <a:cs typeface="Calibri"/>
              <a:sym typeface="Calibri"/>
            </a:rPr>
            <a:t>Sistema de Gestión de Flota (SGF)</a:t>
          </a:r>
          <a:endParaRPr lang="es-PE" sz="1400" dirty="0">
            <a:latin typeface="Calibri" panose="020F0502020204030204" pitchFamily="34" charset="0"/>
          </a:endParaRPr>
        </a:p>
      </dgm:t>
    </dgm:pt>
    <dgm:pt modelId="{C6D7A656-802C-49C2-AEA4-CE9540801089}" type="parTrans" cxnId="{591B66CA-7694-4E27-AA20-EE4CF2745364}">
      <dgm:prSet/>
      <dgm:spPr/>
      <dgm:t>
        <a:bodyPr/>
        <a:lstStyle/>
        <a:p>
          <a:endParaRPr lang="es-PE" sz="1400"/>
        </a:p>
      </dgm:t>
    </dgm:pt>
    <dgm:pt modelId="{AAF46794-C2DF-4DF0-A305-B8D92337D040}" type="sibTrans" cxnId="{591B66CA-7694-4E27-AA20-EE4CF2745364}">
      <dgm:prSet/>
      <dgm:spPr/>
      <dgm:t>
        <a:bodyPr/>
        <a:lstStyle/>
        <a:p>
          <a:endParaRPr lang="es-PE" sz="1400"/>
        </a:p>
      </dgm:t>
    </dgm:pt>
    <dgm:pt modelId="{3105BF6C-1960-4C25-B00E-1DD4130CFCDC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ALIMENTACIÓN ELÉCTRICA E INTERFERENCIAS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FA74E9D-656E-4D7A-B5D8-D2A33C6B0BB8}" type="parTrans" cxnId="{FB794256-EB27-4D2B-AB01-217DA516AE84}">
      <dgm:prSet/>
      <dgm:spPr/>
      <dgm:t>
        <a:bodyPr/>
        <a:lstStyle/>
        <a:p>
          <a:endParaRPr lang="es-PE" sz="1400"/>
        </a:p>
      </dgm:t>
    </dgm:pt>
    <dgm:pt modelId="{074ECEAF-3323-4E66-B41D-790BCAB26ADB}" type="sibTrans" cxnId="{FB794256-EB27-4D2B-AB01-217DA516AE84}">
      <dgm:prSet/>
      <dgm:spPr/>
      <dgm:t>
        <a:bodyPr/>
        <a:lstStyle/>
        <a:p>
          <a:endParaRPr lang="es-PE" sz="1400"/>
        </a:p>
      </dgm:t>
    </dgm:pt>
    <dgm:pt modelId="{9312CF75-3EF9-42B8-BCC1-DC5EC51D8B12}">
      <dgm:prSet custT="1"/>
      <dgm:spPr/>
      <dgm:t>
        <a:bodyPr/>
        <a:lstStyle/>
        <a:p>
          <a:r>
            <a:rPr lang="es-PE" sz="14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Sistema de Información de Pasajeros (SIP)</a:t>
          </a:r>
        </a:p>
      </dgm:t>
    </dgm:pt>
    <dgm:pt modelId="{75E72593-4AC0-450D-8D41-5D06B08B7CF2}" type="parTrans" cxnId="{FDE4BF87-6705-4B5F-8B54-D8BA74492030}">
      <dgm:prSet/>
      <dgm:spPr/>
      <dgm:t>
        <a:bodyPr/>
        <a:lstStyle/>
        <a:p>
          <a:endParaRPr lang="es-PE" sz="1400"/>
        </a:p>
      </dgm:t>
    </dgm:pt>
    <dgm:pt modelId="{47E83D2B-4E0A-4645-877E-33A3319C1083}" type="sibTrans" cxnId="{FDE4BF87-6705-4B5F-8B54-D8BA74492030}">
      <dgm:prSet/>
      <dgm:spPr/>
      <dgm:t>
        <a:bodyPr/>
        <a:lstStyle/>
        <a:p>
          <a:endParaRPr lang="es-PE" sz="1400"/>
        </a:p>
      </dgm:t>
    </dgm:pt>
    <dgm:pt modelId="{B6F0FBBF-318E-467E-84A6-FFEE4961AD45}">
      <dgm:prSet custT="1"/>
      <dgm:spPr/>
      <dgm:t>
        <a:bodyPr/>
        <a:lstStyle/>
        <a:p>
          <a:r>
            <a:rPr lang="es-PE" sz="14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Sistema de Vigilancia (SV)</a:t>
          </a:r>
        </a:p>
      </dgm:t>
    </dgm:pt>
    <dgm:pt modelId="{F92776BA-3491-48C5-AB87-CEA17E316B81}" type="parTrans" cxnId="{1C729B5B-25F0-4806-B277-C4225347AEC5}">
      <dgm:prSet/>
      <dgm:spPr/>
      <dgm:t>
        <a:bodyPr/>
        <a:lstStyle/>
        <a:p>
          <a:endParaRPr lang="es-PE" sz="1400"/>
        </a:p>
      </dgm:t>
    </dgm:pt>
    <dgm:pt modelId="{192B690B-00E0-4BC8-9E08-76E8B97524F0}" type="sibTrans" cxnId="{1C729B5B-25F0-4806-B277-C4225347AEC5}">
      <dgm:prSet/>
      <dgm:spPr/>
      <dgm:t>
        <a:bodyPr/>
        <a:lstStyle/>
        <a:p>
          <a:endParaRPr lang="es-PE" sz="1400"/>
        </a:p>
      </dgm:t>
    </dgm:pt>
    <dgm:pt modelId="{94C25C16-AAAF-4962-8207-0A75A2ED1F12}">
      <dgm:prSet custT="1"/>
      <dgm:spPr/>
      <dgm:t>
        <a:bodyPr/>
        <a:lstStyle/>
        <a:p>
          <a:r>
            <a:rPr lang="es-PE" sz="14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Sistema de Gestión de la Información (SGI)</a:t>
          </a:r>
        </a:p>
      </dgm:t>
    </dgm:pt>
    <dgm:pt modelId="{87EA1E06-F57A-48AE-AE32-9AE683047E03}" type="parTrans" cxnId="{E3A4D7EE-DED1-4906-BAEE-2B91F84F9B8D}">
      <dgm:prSet/>
      <dgm:spPr/>
      <dgm:t>
        <a:bodyPr/>
        <a:lstStyle/>
        <a:p>
          <a:endParaRPr lang="es-PE" sz="1400"/>
        </a:p>
      </dgm:t>
    </dgm:pt>
    <dgm:pt modelId="{0FF77720-6F34-4CC8-BCB2-9030FBF58703}" type="sibTrans" cxnId="{E3A4D7EE-DED1-4906-BAEE-2B91F84F9B8D}">
      <dgm:prSet/>
      <dgm:spPr/>
      <dgm:t>
        <a:bodyPr/>
        <a:lstStyle/>
        <a:p>
          <a:endParaRPr lang="es-PE" sz="1400"/>
        </a:p>
      </dgm:t>
    </dgm:pt>
    <dgm:pt modelId="{BE775142-EBFF-4DE5-9164-DE3A82C325E5}">
      <dgm:prSet custT="1"/>
      <dgm:spPr/>
      <dgm:t>
        <a:bodyPr/>
        <a:lstStyle/>
        <a:p>
          <a:r>
            <a:rPr lang="es-PE" sz="14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Puertas de Anden</a:t>
          </a:r>
        </a:p>
      </dgm:t>
    </dgm:pt>
    <dgm:pt modelId="{548D0878-1A7E-4CD6-A988-BF227D5601F2}" type="parTrans" cxnId="{3A66C28F-DD5E-467F-9BC2-ECA772A3B5BB}">
      <dgm:prSet/>
      <dgm:spPr/>
      <dgm:t>
        <a:bodyPr/>
        <a:lstStyle/>
        <a:p>
          <a:endParaRPr lang="es-PE" sz="1400"/>
        </a:p>
      </dgm:t>
    </dgm:pt>
    <dgm:pt modelId="{31BFD5E5-9D1E-4B3A-BFE4-A1F79C3CEC28}" type="sibTrans" cxnId="{3A66C28F-DD5E-467F-9BC2-ECA772A3B5BB}">
      <dgm:prSet/>
      <dgm:spPr/>
      <dgm:t>
        <a:bodyPr/>
        <a:lstStyle/>
        <a:p>
          <a:endParaRPr lang="es-PE" sz="1400"/>
        </a:p>
      </dgm:t>
    </dgm:pt>
    <dgm:pt modelId="{0108CCA0-0D33-403B-8849-5C1D0894BD8C}">
      <dgm:prSet custT="1"/>
      <dgm:spPr/>
      <dgm:t>
        <a:bodyPr/>
        <a:lstStyle/>
        <a:p>
          <a:r>
            <a:rPr lang="es-PE" sz="14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Red de Transmisión</a:t>
          </a:r>
        </a:p>
      </dgm:t>
    </dgm:pt>
    <dgm:pt modelId="{EDFAFBBC-DA4B-43BB-B990-3FF03A3B5847}" type="parTrans" cxnId="{65EA5CBB-7CB3-4171-B8E7-1A00E4C34BA5}">
      <dgm:prSet/>
      <dgm:spPr/>
      <dgm:t>
        <a:bodyPr/>
        <a:lstStyle/>
        <a:p>
          <a:endParaRPr lang="es-PE" sz="1400"/>
        </a:p>
      </dgm:t>
    </dgm:pt>
    <dgm:pt modelId="{486A8E82-B550-4B89-8D29-A80463D9AB1A}" type="sibTrans" cxnId="{65EA5CBB-7CB3-4171-B8E7-1A00E4C34BA5}">
      <dgm:prSet/>
      <dgm:spPr/>
      <dgm:t>
        <a:bodyPr/>
        <a:lstStyle/>
        <a:p>
          <a:endParaRPr lang="es-PE" sz="1400"/>
        </a:p>
      </dgm:t>
    </dgm:pt>
    <dgm:pt modelId="{9BB2D41D-1286-464E-8ADD-4A7E0915D666}">
      <dgm:prSet custT="1"/>
      <dgm:spPr/>
      <dgm:t>
        <a:bodyPr/>
        <a:lstStyle/>
        <a:p>
          <a:r>
            <a:rPr lang="es-PE" sz="14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Puesto de Control Centralizado  (PCC)</a:t>
          </a:r>
        </a:p>
      </dgm:t>
    </dgm:pt>
    <dgm:pt modelId="{47BEB6BF-89FD-4CE7-8E4F-ED3054E11C76}" type="parTrans" cxnId="{C9A6817A-BE81-40B9-8FD1-19BE3F95C6A0}">
      <dgm:prSet/>
      <dgm:spPr/>
      <dgm:t>
        <a:bodyPr/>
        <a:lstStyle/>
        <a:p>
          <a:endParaRPr lang="es-PE" sz="1400"/>
        </a:p>
      </dgm:t>
    </dgm:pt>
    <dgm:pt modelId="{C025EE81-7C05-42F1-92F9-F534F902B5F9}" type="sibTrans" cxnId="{C9A6817A-BE81-40B9-8FD1-19BE3F95C6A0}">
      <dgm:prSet/>
      <dgm:spPr/>
      <dgm:t>
        <a:bodyPr/>
        <a:lstStyle/>
        <a:p>
          <a:endParaRPr lang="es-PE" sz="1400"/>
        </a:p>
      </dgm:t>
    </dgm:pt>
    <dgm:pt modelId="{10D6F7A1-6DBE-4923-8DC2-B4FB210C045D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Servicios Públicos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806FEF8-770C-4E8D-BB0D-9DEBBFF67A07}" type="parTrans" cxnId="{8188296F-CCB9-4C98-9ABD-A770FAD3C20E}">
      <dgm:prSet/>
      <dgm:spPr/>
      <dgm:t>
        <a:bodyPr/>
        <a:lstStyle/>
        <a:p>
          <a:endParaRPr lang="es-PE" sz="1400"/>
        </a:p>
      </dgm:t>
    </dgm:pt>
    <dgm:pt modelId="{7E065F0D-D128-40F5-B15B-A3C733CE1C8A}" type="sibTrans" cxnId="{8188296F-CCB9-4C98-9ABD-A770FAD3C20E}">
      <dgm:prSet/>
      <dgm:spPr/>
      <dgm:t>
        <a:bodyPr/>
        <a:lstStyle/>
        <a:p>
          <a:endParaRPr lang="es-PE" sz="1400"/>
        </a:p>
      </dgm:t>
    </dgm:pt>
    <dgm:pt modelId="{A7D86808-D5F6-4FF3-83FC-0E857E18B428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COSTOS DEL PROYECTO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E8E8A1E-73CC-403D-BFD9-9AB8C8C229B9}" type="parTrans" cxnId="{981B2551-24A6-42AD-A812-35756DE3B942}">
      <dgm:prSet/>
      <dgm:spPr/>
      <dgm:t>
        <a:bodyPr/>
        <a:lstStyle/>
        <a:p>
          <a:endParaRPr lang="es-PE" sz="1400"/>
        </a:p>
      </dgm:t>
    </dgm:pt>
    <dgm:pt modelId="{8C1E4B01-BF24-4965-A7D8-D570AB8722DD}" type="sibTrans" cxnId="{981B2551-24A6-42AD-A812-35756DE3B942}">
      <dgm:prSet/>
      <dgm:spPr/>
      <dgm:t>
        <a:bodyPr/>
        <a:lstStyle/>
        <a:p>
          <a:endParaRPr lang="es-PE" sz="1400"/>
        </a:p>
      </dgm:t>
    </dgm:pt>
    <dgm:pt modelId="{2E4CF12B-6220-4964-B595-86B1F9CB9C6A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Predios Públicos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B5DDD62-2CBF-4406-AA1D-70A4D7C2B343}" type="parTrans" cxnId="{9B4CAF73-D5D7-4C64-AB1A-8C836E51FD8E}">
      <dgm:prSet/>
      <dgm:spPr/>
      <dgm:t>
        <a:bodyPr/>
        <a:lstStyle/>
        <a:p>
          <a:endParaRPr lang="es-PE" sz="1400"/>
        </a:p>
      </dgm:t>
    </dgm:pt>
    <dgm:pt modelId="{D6AA73A1-44AD-4AFB-91CB-0BFEE0DEE791}" type="sibTrans" cxnId="{9B4CAF73-D5D7-4C64-AB1A-8C836E51FD8E}">
      <dgm:prSet/>
      <dgm:spPr/>
      <dgm:t>
        <a:bodyPr/>
        <a:lstStyle/>
        <a:p>
          <a:endParaRPr lang="es-PE" sz="1400"/>
        </a:p>
      </dgm:t>
    </dgm:pt>
    <dgm:pt modelId="{081F0FEC-B355-4C97-95F9-8F163F8A580C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AFECTACIONES PREDIALES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4FAF246-9CA7-4E87-82D9-C14D078EB930}" type="parTrans" cxnId="{2FBEE172-C12A-4769-8D91-20F95F8FF49E}">
      <dgm:prSet/>
      <dgm:spPr/>
      <dgm:t>
        <a:bodyPr/>
        <a:lstStyle/>
        <a:p>
          <a:endParaRPr lang="es-PE" sz="1400"/>
        </a:p>
      </dgm:t>
    </dgm:pt>
    <dgm:pt modelId="{952D3C5C-988D-40E8-9BD3-9E55E3AC05E3}" type="sibTrans" cxnId="{2FBEE172-C12A-4769-8D91-20F95F8FF49E}">
      <dgm:prSet/>
      <dgm:spPr/>
      <dgm:t>
        <a:bodyPr/>
        <a:lstStyle/>
        <a:p>
          <a:endParaRPr lang="es-PE" sz="1400"/>
        </a:p>
      </dgm:t>
    </dgm:pt>
    <dgm:pt modelId="{D87042AA-8C22-48C6-9E95-47F7FD371664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Predios Privados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713E5E9-586F-45CE-9B90-E2AC1937A014}" type="parTrans" cxnId="{9A176B52-6FC0-41AC-8371-6C88A52D2A88}">
      <dgm:prSet/>
      <dgm:spPr/>
      <dgm:t>
        <a:bodyPr/>
        <a:lstStyle/>
        <a:p>
          <a:endParaRPr lang="es-PE" sz="1400"/>
        </a:p>
      </dgm:t>
    </dgm:pt>
    <dgm:pt modelId="{6AEA9840-3364-4536-AB80-94D366B5D527}" type="sibTrans" cxnId="{9A176B52-6FC0-41AC-8371-6C88A52D2A88}">
      <dgm:prSet/>
      <dgm:spPr/>
      <dgm:t>
        <a:bodyPr/>
        <a:lstStyle/>
        <a:p>
          <a:endParaRPr lang="es-PE" sz="1400"/>
        </a:p>
      </dgm:t>
    </dgm:pt>
    <dgm:pt modelId="{CA0244A5-090A-4632-B275-FBAE1359C7EA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Costos de Inversión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A9BAFD3-C289-41E6-B54E-C414CA2742A8}" type="parTrans" cxnId="{7C72BF8D-91BB-4B04-9418-3503E4B0F3C2}">
      <dgm:prSet/>
      <dgm:spPr/>
      <dgm:t>
        <a:bodyPr/>
        <a:lstStyle/>
        <a:p>
          <a:endParaRPr lang="es-PE" sz="1400"/>
        </a:p>
      </dgm:t>
    </dgm:pt>
    <dgm:pt modelId="{1786BAAE-519A-4FE6-B445-D1DB3BB21F17}" type="sibTrans" cxnId="{7C72BF8D-91BB-4B04-9418-3503E4B0F3C2}">
      <dgm:prSet/>
      <dgm:spPr/>
      <dgm:t>
        <a:bodyPr/>
        <a:lstStyle/>
        <a:p>
          <a:endParaRPr lang="es-PE" sz="1400"/>
        </a:p>
      </dgm:t>
    </dgm:pt>
    <dgm:pt modelId="{D06CF9A0-4C42-44E8-9BF1-46DC7E0A1C55}">
      <dgm:prSet custT="1"/>
      <dgm:spPr/>
      <dgm:t>
        <a:bodyPr/>
        <a:lstStyle/>
        <a:p>
          <a:r>
            <a:rPr lang="es-MX" sz="1400" dirty="0">
              <a:latin typeface="Calibri" panose="020F0502020204030204" pitchFamily="34" charset="0"/>
              <a:cs typeface="Calibri" panose="020F0502020204030204" pitchFamily="34" charset="0"/>
            </a:rPr>
            <a:t>Costos de Operación y Mantenimiento</a:t>
          </a:r>
          <a:endParaRPr lang="es-PE" sz="1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2124D8C-33CF-4289-8948-37365D13ADB3}" type="parTrans" cxnId="{0132295D-8C4B-452C-8B3A-7A2130B0F48E}">
      <dgm:prSet/>
      <dgm:spPr/>
      <dgm:t>
        <a:bodyPr/>
        <a:lstStyle/>
        <a:p>
          <a:endParaRPr lang="es-PE" sz="1400"/>
        </a:p>
      </dgm:t>
    </dgm:pt>
    <dgm:pt modelId="{7C9222C5-F3A4-4AD4-AC6D-34ABEF1BDE4F}" type="sibTrans" cxnId="{0132295D-8C4B-452C-8B3A-7A2130B0F48E}">
      <dgm:prSet/>
      <dgm:spPr/>
      <dgm:t>
        <a:bodyPr/>
        <a:lstStyle/>
        <a:p>
          <a:endParaRPr lang="es-PE" sz="1400"/>
        </a:p>
      </dgm:t>
    </dgm:pt>
    <dgm:pt modelId="{ED5AC553-C816-4444-848B-0C9F8C6A7283}">
      <dgm:prSet custT="1"/>
      <dgm:spPr/>
      <dgm:t>
        <a:bodyPr/>
        <a:lstStyle/>
        <a:p>
          <a:r>
            <a:rPr lang="es-PE" sz="14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Sistema de Semaforización</a:t>
          </a:r>
        </a:p>
      </dgm:t>
    </dgm:pt>
    <dgm:pt modelId="{7C637350-F748-49C8-812E-0FEBBDC58BD7}" type="parTrans" cxnId="{A130CA51-4CF9-4C40-93F8-0C301A933E7D}">
      <dgm:prSet/>
      <dgm:spPr/>
      <dgm:t>
        <a:bodyPr/>
        <a:lstStyle/>
        <a:p>
          <a:endParaRPr lang="es-PE"/>
        </a:p>
      </dgm:t>
    </dgm:pt>
    <dgm:pt modelId="{C978D6E9-267C-4C36-A708-5C7701B83C87}" type="sibTrans" cxnId="{A130CA51-4CF9-4C40-93F8-0C301A933E7D}">
      <dgm:prSet/>
      <dgm:spPr/>
      <dgm:t>
        <a:bodyPr/>
        <a:lstStyle/>
        <a:p>
          <a:endParaRPr lang="es-PE"/>
        </a:p>
      </dgm:t>
    </dgm:pt>
    <dgm:pt modelId="{7E93912C-4381-4DD4-900A-61EF274411D2}" type="pres">
      <dgm:prSet presAssocID="{CC96B7F2-3B52-47D5-846C-5E8C61F131D0}" presName="linear" presStyleCnt="0">
        <dgm:presLayoutVars>
          <dgm:dir/>
          <dgm:animLvl val="lvl"/>
          <dgm:resizeHandles val="exact"/>
        </dgm:presLayoutVars>
      </dgm:prSet>
      <dgm:spPr/>
    </dgm:pt>
    <dgm:pt modelId="{E8DB639B-251C-4CA6-8538-291DB827C959}" type="pres">
      <dgm:prSet presAssocID="{71DEFEE6-B9A4-4D26-ACB2-6DBFDACA896F}" presName="parentLin" presStyleCnt="0"/>
      <dgm:spPr/>
    </dgm:pt>
    <dgm:pt modelId="{D043C5A8-93A5-4231-BED0-6341DE4E3253}" type="pres">
      <dgm:prSet presAssocID="{71DEFEE6-B9A4-4D26-ACB2-6DBFDACA896F}" presName="parentLeftMargin" presStyleLbl="node1" presStyleIdx="0" presStyleCnt="5"/>
      <dgm:spPr/>
    </dgm:pt>
    <dgm:pt modelId="{378586E7-6166-402E-BE92-26DD4F29FD34}" type="pres">
      <dgm:prSet presAssocID="{71DEFEE6-B9A4-4D26-ACB2-6DBFDACA896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02E641D-ED2A-44DC-B171-3B108871AF9E}" type="pres">
      <dgm:prSet presAssocID="{71DEFEE6-B9A4-4D26-ACB2-6DBFDACA896F}" presName="negativeSpace" presStyleCnt="0"/>
      <dgm:spPr/>
    </dgm:pt>
    <dgm:pt modelId="{F42C018F-FEAF-4B3A-AEED-8F877203A93A}" type="pres">
      <dgm:prSet presAssocID="{71DEFEE6-B9A4-4D26-ACB2-6DBFDACA896F}" presName="childText" presStyleLbl="conFgAcc1" presStyleIdx="0" presStyleCnt="5">
        <dgm:presLayoutVars>
          <dgm:bulletEnabled val="1"/>
        </dgm:presLayoutVars>
      </dgm:prSet>
      <dgm:spPr/>
    </dgm:pt>
    <dgm:pt modelId="{E4592CEB-035D-4A62-9853-99C76504CD70}" type="pres">
      <dgm:prSet presAssocID="{EAD6917B-063C-40DD-899B-B3D00FE7A4AF}" presName="spaceBetweenRectangles" presStyleCnt="0"/>
      <dgm:spPr/>
    </dgm:pt>
    <dgm:pt modelId="{FA23A534-9CDB-4548-B75B-E554667C42E1}" type="pres">
      <dgm:prSet presAssocID="{95DB5289-ADCE-442B-9A11-CF9CE4DBC1A1}" presName="parentLin" presStyleCnt="0"/>
      <dgm:spPr/>
    </dgm:pt>
    <dgm:pt modelId="{CAE4E44D-4847-48CD-B377-595EF4C4C044}" type="pres">
      <dgm:prSet presAssocID="{95DB5289-ADCE-442B-9A11-CF9CE4DBC1A1}" presName="parentLeftMargin" presStyleLbl="node1" presStyleIdx="0" presStyleCnt="5"/>
      <dgm:spPr/>
    </dgm:pt>
    <dgm:pt modelId="{9DF5F721-B625-4962-9BCA-7076A989D8D8}" type="pres">
      <dgm:prSet presAssocID="{95DB5289-ADCE-442B-9A11-CF9CE4DBC1A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65EA6A0-AE26-4AFF-A9D0-1FC3E219D3B5}" type="pres">
      <dgm:prSet presAssocID="{95DB5289-ADCE-442B-9A11-CF9CE4DBC1A1}" presName="negativeSpace" presStyleCnt="0"/>
      <dgm:spPr/>
    </dgm:pt>
    <dgm:pt modelId="{C165EB09-18BA-4903-A24C-8DC6A857B7DD}" type="pres">
      <dgm:prSet presAssocID="{95DB5289-ADCE-442B-9A11-CF9CE4DBC1A1}" presName="childText" presStyleLbl="conFgAcc1" presStyleIdx="1" presStyleCnt="5">
        <dgm:presLayoutVars>
          <dgm:bulletEnabled val="1"/>
        </dgm:presLayoutVars>
      </dgm:prSet>
      <dgm:spPr/>
    </dgm:pt>
    <dgm:pt modelId="{DD302A4D-5691-472F-9749-30793BB23390}" type="pres">
      <dgm:prSet presAssocID="{41906F59-9940-4DA1-9F27-BE60CA231D37}" presName="spaceBetweenRectangles" presStyleCnt="0"/>
      <dgm:spPr/>
    </dgm:pt>
    <dgm:pt modelId="{EB3357AD-505C-4CC3-898C-D968B47F455D}" type="pres">
      <dgm:prSet presAssocID="{3105BF6C-1960-4C25-B00E-1DD4130CFCDC}" presName="parentLin" presStyleCnt="0"/>
      <dgm:spPr/>
    </dgm:pt>
    <dgm:pt modelId="{0D88A727-9D61-4247-B77B-1A1E679812EC}" type="pres">
      <dgm:prSet presAssocID="{3105BF6C-1960-4C25-B00E-1DD4130CFCDC}" presName="parentLeftMargin" presStyleLbl="node1" presStyleIdx="1" presStyleCnt="5"/>
      <dgm:spPr/>
    </dgm:pt>
    <dgm:pt modelId="{0D7BC457-1A00-4443-9398-320D403E957F}" type="pres">
      <dgm:prSet presAssocID="{3105BF6C-1960-4C25-B00E-1DD4130CFCDC}" presName="parentText" presStyleLbl="node1" presStyleIdx="2" presStyleCnt="5" custScaleY="157345">
        <dgm:presLayoutVars>
          <dgm:chMax val="0"/>
          <dgm:bulletEnabled val="1"/>
        </dgm:presLayoutVars>
      </dgm:prSet>
      <dgm:spPr/>
    </dgm:pt>
    <dgm:pt modelId="{B73AA423-5EFF-4120-86E3-9064773BE3B7}" type="pres">
      <dgm:prSet presAssocID="{3105BF6C-1960-4C25-B00E-1DD4130CFCDC}" presName="negativeSpace" presStyleCnt="0"/>
      <dgm:spPr/>
    </dgm:pt>
    <dgm:pt modelId="{5AEB16DF-88F4-48A2-A5D0-48081FB3E1D9}" type="pres">
      <dgm:prSet presAssocID="{3105BF6C-1960-4C25-B00E-1DD4130CFCDC}" presName="childText" presStyleLbl="conFgAcc1" presStyleIdx="2" presStyleCnt="5">
        <dgm:presLayoutVars>
          <dgm:bulletEnabled val="1"/>
        </dgm:presLayoutVars>
      </dgm:prSet>
      <dgm:spPr/>
    </dgm:pt>
    <dgm:pt modelId="{EED3F859-8C56-43DA-8B25-4BDFC7EB2DCE}" type="pres">
      <dgm:prSet presAssocID="{074ECEAF-3323-4E66-B41D-790BCAB26ADB}" presName="spaceBetweenRectangles" presStyleCnt="0"/>
      <dgm:spPr/>
    </dgm:pt>
    <dgm:pt modelId="{21BEADEC-E69D-42C5-AA8E-B1DF0CEFB63A}" type="pres">
      <dgm:prSet presAssocID="{081F0FEC-B355-4C97-95F9-8F163F8A580C}" presName="parentLin" presStyleCnt="0"/>
      <dgm:spPr/>
    </dgm:pt>
    <dgm:pt modelId="{AD014386-4931-4E0B-B24F-13191B0A562D}" type="pres">
      <dgm:prSet presAssocID="{081F0FEC-B355-4C97-95F9-8F163F8A580C}" presName="parentLeftMargin" presStyleLbl="node1" presStyleIdx="2" presStyleCnt="5"/>
      <dgm:spPr/>
    </dgm:pt>
    <dgm:pt modelId="{95D5D418-0D58-425A-BCD8-4DDAA4B689DF}" type="pres">
      <dgm:prSet presAssocID="{081F0FEC-B355-4C97-95F9-8F163F8A580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29553BA-6DFC-4ACA-AE6C-B8FA2E151DE1}" type="pres">
      <dgm:prSet presAssocID="{081F0FEC-B355-4C97-95F9-8F163F8A580C}" presName="negativeSpace" presStyleCnt="0"/>
      <dgm:spPr/>
    </dgm:pt>
    <dgm:pt modelId="{2E6CEE68-73C3-4627-9188-15627205C890}" type="pres">
      <dgm:prSet presAssocID="{081F0FEC-B355-4C97-95F9-8F163F8A580C}" presName="childText" presStyleLbl="conFgAcc1" presStyleIdx="3" presStyleCnt="5">
        <dgm:presLayoutVars>
          <dgm:bulletEnabled val="1"/>
        </dgm:presLayoutVars>
      </dgm:prSet>
      <dgm:spPr/>
    </dgm:pt>
    <dgm:pt modelId="{275B317F-F2B2-4EDB-BDDA-500B976E4799}" type="pres">
      <dgm:prSet presAssocID="{952D3C5C-988D-40E8-9BD3-9E55E3AC05E3}" presName="spaceBetweenRectangles" presStyleCnt="0"/>
      <dgm:spPr/>
    </dgm:pt>
    <dgm:pt modelId="{06AFB5B8-8E33-4804-96F1-0D39FCE7F9B0}" type="pres">
      <dgm:prSet presAssocID="{A7D86808-D5F6-4FF3-83FC-0E857E18B428}" presName="parentLin" presStyleCnt="0"/>
      <dgm:spPr/>
    </dgm:pt>
    <dgm:pt modelId="{21394A80-A534-48FD-993A-B82D583D6330}" type="pres">
      <dgm:prSet presAssocID="{A7D86808-D5F6-4FF3-83FC-0E857E18B428}" presName="parentLeftMargin" presStyleLbl="node1" presStyleIdx="3" presStyleCnt="5"/>
      <dgm:spPr/>
    </dgm:pt>
    <dgm:pt modelId="{2E6C0DEC-EE4D-4C69-9293-0098C772BD51}" type="pres">
      <dgm:prSet presAssocID="{A7D86808-D5F6-4FF3-83FC-0E857E18B428}" presName="parentText" presStyleLbl="node1" presStyleIdx="4" presStyleCnt="5" custLinFactNeighborX="-3804">
        <dgm:presLayoutVars>
          <dgm:chMax val="0"/>
          <dgm:bulletEnabled val="1"/>
        </dgm:presLayoutVars>
      </dgm:prSet>
      <dgm:spPr/>
    </dgm:pt>
    <dgm:pt modelId="{F708ED2E-BD70-455C-B60E-B8160B4AECE4}" type="pres">
      <dgm:prSet presAssocID="{A7D86808-D5F6-4FF3-83FC-0E857E18B428}" presName="negativeSpace" presStyleCnt="0"/>
      <dgm:spPr/>
    </dgm:pt>
    <dgm:pt modelId="{F9F02AF7-74FB-44BD-97CB-B38C7B092B15}" type="pres">
      <dgm:prSet presAssocID="{A7D86808-D5F6-4FF3-83FC-0E857E18B42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6991B03-9FD0-4BDF-B51C-D693A1D47F54}" type="presOf" srcId="{CC96B7F2-3B52-47D5-846C-5E8C61F131D0}" destId="{7E93912C-4381-4DD4-900A-61EF274411D2}" srcOrd="0" destOrd="0" presId="urn:microsoft.com/office/officeart/2005/8/layout/list1"/>
    <dgm:cxn modelId="{7C0EA404-AE71-4B4A-9DE2-C36950C9B784}" type="presOf" srcId="{BE775142-EBFF-4DE5-9164-DE3A82C325E5}" destId="{C165EB09-18BA-4903-A24C-8DC6A857B7DD}" srcOrd="0" destOrd="4" presId="urn:microsoft.com/office/officeart/2005/8/layout/list1"/>
    <dgm:cxn modelId="{F51B6008-80D9-4474-8FF1-BC72E11E4FAC}" type="presOf" srcId="{66705B8C-B8EB-43B1-9468-7D931E9CA354}" destId="{F42C018F-FEAF-4B3A-AEED-8F877203A93A}" srcOrd="0" destOrd="1" presId="urn:microsoft.com/office/officeart/2005/8/layout/list1"/>
    <dgm:cxn modelId="{9A6A9115-02C8-47EC-A9F4-E2322D765E19}" type="presOf" srcId="{71DEFEE6-B9A4-4D26-ACB2-6DBFDACA896F}" destId="{D043C5A8-93A5-4231-BED0-6341DE4E3253}" srcOrd="0" destOrd="0" presId="urn:microsoft.com/office/officeart/2005/8/layout/list1"/>
    <dgm:cxn modelId="{3EAB421B-DF48-489D-A6DA-90D51CC18FF9}" type="presOf" srcId="{10D6F7A1-6DBE-4923-8DC2-B4FB210C045D}" destId="{5AEB16DF-88F4-48A2-A5D0-48081FB3E1D9}" srcOrd="0" destOrd="0" presId="urn:microsoft.com/office/officeart/2005/8/layout/list1"/>
    <dgm:cxn modelId="{44340C1D-478C-425E-BA43-4760546FFC4D}" type="presOf" srcId="{081F0FEC-B355-4C97-95F9-8F163F8A580C}" destId="{95D5D418-0D58-425A-BCD8-4DDAA4B689DF}" srcOrd="1" destOrd="0" presId="urn:microsoft.com/office/officeart/2005/8/layout/list1"/>
    <dgm:cxn modelId="{C0BAE027-661C-4563-8EC5-57E49F376A02}" srcId="{CC96B7F2-3B52-47D5-846C-5E8C61F131D0}" destId="{95DB5289-ADCE-442B-9A11-CF9CE4DBC1A1}" srcOrd="1" destOrd="0" parTransId="{0B493C39-8806-4B70-9CE9-1E4778BAE4FE}" sibTransId="{41906F59-9940-4DA1-9F27-BE60CA231D37}"/>
    <dgm:cxn modelId="{00747E29-E915-4B24-AAB8-F5123D7B0A5D}" type="presOf" srcId="{95DB5289-ADCE-442B-9A11-CF9CE4DBC1A1}" destId="{9DF5F721-B625-4962-9BCA-7076A989D8D8}" srcOrd="1" destOrd="0" presId="urn:microsoft.com/office/officeart/2005/8/layout/list1"/>
    <dgm:cxn modelId="{4A47A22E-BF56-46C1-8037-190FD2D40141}" type="presOf" srcId="{3105BF6C-1960-4C25-B00E-1DD4130CFCDC}" destId="{0D88A727-9D61-4247-B77B-1A1E679812EC}" srcOrd="0" destOrd="0" presId="urn:microsoft.com/office/officeart/2005/8/layout/list1"/>
    <dgm:cxn modelId="{EB905537-286E-46BF-987D-FE79E8B50D27}" type="presOf" srcId="{A7D86808-D5F6-4FF3-83FC-0E857E18B428}" destId="{2E6C0DEC-EE4D-4C69-9293-0098C772BD51}" srcOrd="1" destOrd="0" presId="urn:microsoft.com/office/officeart/2005/8/layout/list1"/>
    <dgm:cxn modelId="{589B603B-1985-4C25-BF62-D6E940B4E3BC}" type="presOf" srcId="{9312CF75-3EF9-42B8-BCC1-DC5EC51D8B12}" destId="{C165EB09-18BA-4903-A24C-8DC6A857B7DD}" srcOrd="0" destOrd="1" presId="urn:microsoft.com/office/officeart/2005/8/layout/list1"/>
    <dgm:cxn modelId="{1C729B5B-25F0-4806-B277-C4225347AEC5}" srcId="{95DB5289-ADCE-442B-9A11-CF9CE4DBC1A1}" destId="{B6F0FBBF-318E-467E-84A6-FFEE4961AD45}" srcOrd="2" destOrd="0" parTransId="{F92776BA-3491-48C5-AB87-CEA17E316B81}" sibTransId="{192B690B-00E0-4BC8-9E08-76E8B97524F0}"/>
    <dgm:cxn modelId="{0132295D-8C4B-452C-8B3A-7A2130B0F48E}" srcId="{A7D86808-D5F6-4FF3-83FC-0E857E18B428}" destId="{D06CF9A0-4C42-44E8-9BF1-46DC7E0A1C55}" srcOrd="1" destOrd="0" parTransId="{B2124D8C-33CF-4289-8948-37365D13ADB3}" sibTransId="{7C9222C5-F3A4-4AD4-AC6D-34ABEF1BDE4F}"/>
    <dgm:cxn modelId="{BAAADC48-C83A-4115-9542-55A3A8BE1180}" type="presOf" srcId="{ED5AC553-C816-4444-848B-0C9F8C6A7283}" destId="{C165EB09-18BA-4903-A24C-8DC6A857B7DD}" srcOrd="0" destOrd="7" presId="urn:microsoft.com/office/officeart/2005/8/layout/list1"/>
    <dgm:cxn modelId="{9D660869-8628-4768-9F0B-9C384B24A7B2}" type="presOf" srcId="{D06CF9A0-4C42-44E8-9BF1-46DC7E0A1C55}" destId="{F9F02AF7-74FB-44BD-97CB-B38C7B092B15}" srcOrd="0" destOrd="1" presId="urn:microsoft.com/office/officeart/2005/8/layout/list1"/>
    <dgm:cxn modelId="{E351AA4E-6BF8-474E-9B23-D8A0F055AEC6}" type="presOf" srcId="{3105BF6C-1960-4C25-B00E-1DD4130CFCDC}" destId="{0D7BC457-1A00-4443-9398-320D403E957F}" srcOrd="1" destOrd="0" presId="urn:microsoft.com/office/officeart/2005/8/layout/list1"/>
    <dgm:cxn modelId="{8188296F-CCB9-4C98-9ABD-A770FAD3C20E}" srcId="{3105BF6C-1960-4C25-B00E-1DD4130CFCDC}" destId="{10D6F7A1-6DBE-4923-8DC2-B4FB210C045D}" srcOrd="0" destOrd="0" parTransId="{A806FEF8-770C-4E8D-BB0D-9DEBBFF67A07}" sibTransId="{7E065F0D-D128-40F5-B15B-A3C733CE1C8A}"/>
    <dgm:cxn modelId="{981B2551-24A6-42AD-A812-35756DE3B942}" srcId="{CC96B7F2-3B52-47D5-846C-5E8C61F131D0}" destId="{A7D86808-D5F6-4FF3-83FC-0E857E18B428}" srcOrd="4" destOrd="0" parTransId="{BE8E8A1E-73CC-403D-BFD9-9AB8C8C229B9}" sibTransId="{8C1E4B01-BF24-4965-A7D8-D570AB8722DD}"/>
    <dgm:cxn modelId="{A130CA51-4CF9-4C40-93F8-0C301A933E7D}" srcId="{95DB5289-ADCE-442B-9A11-CF9CE4DBC1A1}" destId="{ED5AC553-C816-4444-848B-0C9F8C6A7283}" srcOrd="7" destOrd="0" parTransId="{7C637350-F748-49C8-812E-0FEBBDC58BD7}" sibTransId="{C978D6E9-267C-4C36-A708-5C7701B83C87}"/>
    <dgm:cxn modelId="{9A176B52-6FC0-41AC-8371-6C88A52D2A88}" srcId="{081F0FEC-B355-4C97-95F9-8F163F8A580C}" destId="{D87042AA-8C22-48C6-9E95-47F7FD371664}" srcOrd="1" destOrd="0" parTransId="{5713E5E9-586F-45CE-9B90-E2AC1937A014}" sibTransId="{6AEA9840-3364-4536-AB80-94D366B5D527}"/>
    <dgm:cxn modelId="{2FBEE172-C12A-4769-8D91-20F95F8FF49E}" srcId="{CC96B7F2-3B52-47D5-846C-5E8C61F131D0}" destId="{081F0FEC-B355-4C97-95F9-8F163F8A580C}" srcOrd="3" destOrd="0" parTransId="{94FAF246-9CA7-4E87-82D9-C14D078EB930}" sibTransId="{952D3C5C-988D-40E8-9BD3-9E55E3AC05E3}"/>
    <dgm:cxn modelId="{9B4CAF73-D5D7-4C64-AB1A-8C836E51FD8E}" srcId="{081F0FEC-B355-4C97-95F9-8F163F8A580C}" destId="{2E4CF12B-6220-4964-B595-86B1F9CB9C6A}" srcOrd="0" destOrd="0" parTransId="{9B5DDD62-2CBF-4406-AA1D-70A4D7C2B343}" sibTransId="{D6AA73A1-44AD-4AFB-91CB-0BFEE0DEE791}"/>
    <dgm:cxn modelId="{0B67B473-CC3F-4AD4-8D3C-129C0F8239EB}" type="presOf" srcId="{95DB5289-ADCE-442B-9A11-CF9CE4DBC1A1}" destId="{CAE4E44D-4847-48CD-B377-595EF4C4C044}" srcOrd="0" destOrd="0" presId="urn:microsoft.com/office/officeart/2005/8/layout/list1"/>
    <dgm:cxn modelId="{FB794256-EB27-4D2B-AB01-217DA516AE84}" srcId="{CC96B7F2-3B52-47D5-846C-5E8C61F131D0}" destId="{3105BF6C-1960-4C25-B00E-1DD4130CFCDC}" srcOrd="2" destOrd="0" parTransId="{EFA74E9D-656E-4D7A-B5D8-D2A33C6B0BB8}" sibTransId="{074ECEAF-3323-4E66-B41D-790BCAB26ADB}"/>
    <dgm:cxn modelId="{54B9FA78-3372-4211-873F-4CC53D59197C}" type="presOf" srcId="{CA0244A5-090A-4632-B275-FBAE1359C7EA}" destId="{F9F02AF7-74FB-44BD-97CB-B38C7B092B15}" srcOrd="0" destOrd="0" presId="urn:microsoft.com/office/officeart/2005/8/layout/list1"/>
    <dgm:cxn modelId="{C9A6817A-BE81-40B9-8FD1-19BE3F95C6A0}" srcId="{95DB5289-ADCE-442B-9A11-CF9CE4DBC1A1}" destId="{9BB2D41D-1286-464E-8ADD-4A7E0915D666}" srcOrd="6" destOrd="0" parTransId="{47BEB6BF-89FD-4CE7-8E4F-ED3054E11C76}" sibTransId="{C025EE81-7C05-42F1-92F9-F534F902B5F9}"/>
    <dgm:cxn modelId="{CCA4687C-DB51-43C4-9ABC-A630607FBBEC}" type="presOf" srcId="{0108CCA0-0D33-403B-8849-5C1D0894BD8C}" destId="{C165EB09-18BA-4903-A24C-8DC6A857B7DD}" srcOrd="0" destOrd="5" presId="urn:microsoft.com/office/officeart/2005/8/layout/list1"/>
    <dgm:cxn modelId="{52973981-AE1A-4E7E-B104-41157D5D6BA6}" srcId="{71DEFEE6-B9A4-4D26-ACB2-6DBFDACA896F}" destId="{A412C258-EEB4-4349-8A8A-338F82918728}" srcOrd="0" destOrd="0" parTransId="{3C50A81E-7077-4D8A-89C0-E31633222AA8}" sibTransId="{DBC81C24-5755-4D86-94C9-AC46244C8635}"/>
    <dgm:cxn modelId="{FDE4BF87-6705-4B5F-8B54-D8BA74492030}" srcId="{95DB5289-ADCE-442B-9A11-CF9CE4DBC1A1}" destId="{9312CF75-3EF9-42B8-BCC1-DC5EC51D8B12}" srcOrd="1" destOrd="0" parTransId="{75E72593-4AC0-450D-8D41-5D06B08B7CF2}" sibTransId="{47E83D2B-4E0A-4645-877E-33A3319C1083}"/>
    <dgm:cxn modelId="{62D9488A-9C04-45AD-ABD2-D8D761F0DE6F}" type="presOf" srcId="{2E4CF12B-6220-4964-B595-86B1F9CB9C6A}" destId="{2E6CEE68-73C3-4627-9188-15627205C890}" srcOrd="0" destOrd="0" presId="urn:microsoft.com/office/officeart/2005/8/layout/list1"/>
    <dgm:cxn modelId="{7C72BF8D-91BB-4B04-9418-3503E4B0F3C2}" srcId="{A7D86808-D5F6-4FF3-83FC-0E857E18B428}" destId="{CA0244A5-090A-4632-B275-FBAE1359C7EA}" srcOrd="0" destOrd="0" parTransId="{BA9BAFD3-C289-41E6-B54E-C414CA2742A8}" sibTransId="{1786BAAE-519A-4FE6-B445-D1DB3BB21F17}"/>
    <dgm:cxn modelId="{3A66C28F-DD5E-467F-9BC2-ECA772A3B5BB}" srcId="{95DB5289-ADCE-442B-9A11-CF9CE4DBC1A1}" destId="{BE775142-EBFF-4DE5-9164-DE3A82C325E5}" srcOrd="4" destOrd="0" parTransId="{548D0878-1A7E-4CD6-A988-BF227D5601F2}" sibTransId="{31BFD5E5-9D1E-4B3A-BFE4-A1F79C3CEC28}"/>
    <dgm:cxn modelId="{2EF3729E-2FF3-40EA-852F-7DC84B70420A}" type="presOf" srcId="{B6F0FBBF-318E-467E-84A6-FFEE4961AD45}" destId="{C165EB09-18BA-4903-A24C-8DC6A857B7DD}" srcOrd="0" destOrd="2" presId="urn:microsoft.com/office/officeart/2005/8/layout/list1"/>
    <dgm:cxn modelId="{635954A0-B569-4A3C-B5B7-8364E3DA8161}" type="presOf" srcId="{081F0FEC-B355-4C97-95F9-8F163F8A580C}" destId="{AD014386-4931-4E0B-B24F-13191B0A562D}" srcOrd="0" destOrd="0" presId="urn:microsoft.com/office/officeart/2005/8/layout/list1"/>
    <dgm:cxn modelId="{24D614A2-58AA-4C58-9B3D-146EDD3CFEA3}" type="presOf" srcId="{94C25C16-AAAF-4962-8207-0A75A2ED1F12}" destId="{C165EB09-18BA-4903-A24C-8DC6A857B7DD}" srcOrd="0" destOrd="3" presId="urn:microsoft.com/office/officeart/2005/8/layout/list1"/>
    <dgm:cxn modelId="{23F677A7-61B7-4976-8017-CD884B171F52}" srcId="{71DEFEE6-B9A4-4D26-ACB2-6DBFDACA896F}" destId="{66705B8C-B8EB-43B1-9468-7D931E9CA354}" srcOrd="1" destOrd="0" parTransId="{05C07ECB-3FBD-4E46-B932-D9487886EF74}" sibTransId="{EDCDB45A-86F0-4A35-9B7D-278EAEDE3FFB}"/>
    <dgm:cxn modelId="{3C6FEDA8-54C0-4D1F-BC63-19EA1CEE54FF}" type="presOf" srcId="{A7D86808-D5F6-4FF3-83FC-0E857E18B428}" destId="{21394A80-A534-48FD-993A-B82D583D6330}" srcOrd="0" destOrd="0" presId="urn:microsoft.com/office/officeart/2005/8/layout/list1"/>
    <dgm:cxn modelId="{2ECEBCA9-A7B9-4585-A7F7-9376EADE8C28}" type="presOf" srcId="{71DEFEE6-B9A4-4D26-ACB2-6DBFDACA896F}" destId="{378586E7-6166-402E-BE92-26DD4F29FD34}" srcOrd="1" destOrd="0" presId="urn:microsoft.com/office/officeart/2005/8/layout/list1"/>
    <dgm:cxn modelId="{65EA5CBB-7CB3-4171-B8E7-1A00E4C34BA5}" srcId="{95DB5289-ADCE-442B-9A11-CF9CE4DBC1A1}" destId="{0108CCA0-0D33-403B-8849-5C1D0894BD8C}" srcOrd="5" destOrd="0" parTransId="{EDFAFBBC-DA4B-43BB-B990-3FF03A3B5847}" sibTransId="{486A8E82-B550-4B89-8D29-A80463D9AB1A}"/>
    <dgm:cxn modelId="{A54C12C0-6434-495F-8368-1444082B8579}" type="presOf" srcId="{9BB2D41D-1286-464E-8ADD-4A7E0915D666}" destId="{C165EB09-18BA-4903-A24C-8DC6A857B7DD}" srcOrd="0" destOrd="6" presId="urn:microsoft.com/office/officeart/2005/8/layout/list1"/>
    <dgm:cxn modelId="{2F2E43C4-C684-4E49-9283-F4763FFC64BD}" type="presOf" srcId="{0A505C76-241B-4748-AD65-D3D76E923368}" destId="{C165EB09-18BA-4903-A24C-8DC6A857B7DD}" srcOrd="0" destOrd="0" presId="urn:microsoft.com/office/officeart/2005/8/layout/list1"/>
    <dgm:cxn modelId="{591B66CA-7694-4E27-AA20-EE4CF2745364}" srcId="{95DB5289-ADCE-442B-9A11-CF9CE4DBC1A1}" destId="{0A505C76-241B-4748-AD65-D3D76E923368}" srcOrd="0" destOrd="0" parTransId="{C6D7A656-802C-49C2-AEA4-CE9540801089}" sibTransId="{AAF46794-C2DF-4DF0-A305-B8D92337D040}"/>
    <dgm:cxn modelId="{52FA02DE-2C71-4607-8B09-30F7070B829B}" type="presOf" srcId="{D87042AA-8C22-48C6-9E95-47F7FD371664}" destId="{2E6CEE68-73C3-4627-9188-15627205C890}" srcOrd="0" destOrd="1" presId="urn:microsoft.com/office/officeart/2005/8/layout/list1"/>
    <dgm:cxn modelId="{85B304E6-91C3-4657-ABBA-E295A3B3533A}" type="presOf" srcId="{A412C258-EEB4-4349-8A8A-338F82918728}" destId="{F42C018F-FEAF-4B3A-AEED-8F877203A93A}" srcOrd="0" destOrd="0" presId="urn:microsoft.com/office/officeart/2005/8/layout/list1"/>
    <dgm:cxn modelId="{E3A4D7EE-DED1-4906-BAEE-2B91F84F9B8D}" srcId="{95DB5289-ADCE-442B-9A11-CF9CE4DBC1A1}" destId="{94C25C16-AAAF-4962-8207-0A75A2ED1F12}" srcOrd="3" destOrd="0" parTransId="{87EA1E06-F57A-48AE-AE32-9AE683047E03}" sibTransId="{0FF77720-6F34-4CC8-BCB2-9030FBF58703}"/>
    <dgm:cxn modelId="{3BCBAEF6-56AA-49ED-B70E-5E5689E9F9BE}" srcId="{CC96B7F2-3B52-47D5-846C-5E8C61F131D0}" destId="{71DEFEE6-B9A4-4D26-ACB2-6DBFDACA896F}" srcOrd="0" destOrd="0" parTransId="{5752BAF0-8237-4F4A-BABA-744F67877795}" sibTransId="{EAD6917B-063C-40DD-899B-B3D00FE7A4AF}"/>
    <dgm:cxn modelId="{6C7A7302-5290-4DD1-8CD8-D81EC4F56059}" type="presParOf" srcId="{7E93912C-4381-4DD4-900A-61EF274411D2}" destId="{E8DB639B-251C-4CA6-8538-291DB827C959}" srcOrd="0" destOrd="0" presId="urn:microsoft.com/office/officeart/2005/8/layout/list1"/>
    <dgm:cxn modelId="{DE92DBFE-A320-4387-A1C8-A0187BC14975}" type="presParOf" srcId="{E8DB639B-251C-4CA6-8538-291DB827C959}" destId="{D043C5A8-93A5-4231-BED0-6341DE4E3253}" srcOrd="0" destOrd="0" presId="urn:microsoft.com/office/officeart/2005/8/layout/list1"/>
    <dgm:cxn modelId="{4327A994-5E71-4012-AEB9-EBDEE5D18A5B}" type="presParOf" srcId="{E8DB639B-251C-4CA6-8538-291DB827C959}" destId="{378586E7-6166-402E-BE92-26DD4F29FD34}" srcOrd="1" destOrd="0" presId="urn:microsoft.com/office/officeart/2005/8/layout/list1"/>
    <dgm:cxn modelId="{87B3EAFA-BC3B-4E2C-8965-B6469E2C254D}" type="presParOf" srcId="{7E93912C-4381-4DD4-900A-61EF274411D2}" destId="{A02E641D-ED2A-44DC-B171-3B108871AF9E}" srcOrd="1" destOrd="0" presId="urn:microsoft.com/office/officeart/2005/8/layout/list1"/>
    <dgm:cxn modelId="{0FAD4A01-D1F0-4848-BE42-56E850597245}" type="presParOf" srcId="{7E93912C-4381-4DD4-900A-61EF274411D2}" destId="{F42C018F-FEAF-4B3A-AEED-8F877203A93A}" srcOrd="2" destOrd="0" presId="urn:microsoft.com/office/officeart/2005/8/layout/list1"/>
    <dgm:cxn modelId="{82A723BE-5F01-46D5-AD9C-B612A0D7D83A}" type="presParOf" srcId="{7E93912C-4381-4DD4-900A-61EF274411D2}" destId="{E4592CEB-035D-4A62-9853-99C76504CD70}" srcOrd="3" destOrd="0" presId="urn:microsoft.com/office/officeart/2005/8/layout/list1"/>
    <dgm:cxn modelId="{5FE53A1D-8E67-4A33-9736-7E04C474C7FC}" type="presParOf" srcId="{7E93912C-4381-4DD4-900A-61EF274411D2}" destId="{FA23A534-9CDB-4548-B75B-E554667C42E1}" srcOrd="4" destOrd="0" presId="urn:microsoft.com/office/officeart/2005/8/layout/list1"/>
    <dgm:cxn modelId="{723313B6-8BA2-4F5E-9456-58B2DA082800}" type="presParOf" srcId="{FA23A534-9CDB-4548-B75B-E554667C42E1}" destId="{CAE4E44D-4847-48CD-B377-595EF4C4C044}" srcOrd="0" destOrd="0" presId="urn:microsoft.com/office/officeart/2005/8/layout/list1"/>
    <dgm:cxn modelId="{F0BBDB76-6345-4A45-81EE-D8C751BFF858}" type="presParOf" srcId="{FA23A534-9CDB-4548-B75B-E554667C42E1}" destId="{9DF5F721-B625-4962-9BCA-7076A989D8D8}" srcOrd="1" destOrd="0" presId="urn:microsoft.com/office/officeart/2005/8/layout/list1"/>
    <dgm:cxn modelId="{6FB8858B-09E5-4B0B-95C6-999611FA4127}" type="presParOf" srcId="{7E93912C-4381-4DD4-900A-61EF274411D2}" destId="{065EA6A0-AE26-4AFF-A9D0-1FC3E219D3B5}" srcOrd="5" destOrd="0" presId="urn:microsoft.com/office/officeart/2005/8/layout/list1"/>
    <dgm:cxn modelId="{F98DFBF7-A033-4418-A16E-4B91937A269C}" type="presParOf" srcId="{7E93912C-4381-4DD4-900A-61EF274411D2}" destId="{C165EB09-18BA-4903-A24C-8DC6A857B7DD}" srcOrd="6" destOrd="0" presId="urn:microsoft.com/office/officeart/2005/8/layout/list1"/>
    <dgm:cxn modelId="{DFB01A2E-6C6B-46E2-A576-866A0AA05B4C}" type="presParOf" srcId="{7E93912C-4381-4DD4-900A-61EF274411D2}" destId="{DD302A4D-5691-472F-9749-30793BB23390}" srcOrd="7" destOrd="0" presId="urn:microsoft.com/office/officeart/2005/8/layout/list1"/>
    <dgm:cxn modelId="{5C31BF74-A44B-4C39-901C-3CEA306A0845}" type="presParOf" srcId="{7E93912C-4381-4DD4-900A-61EF274411D2}" destId="{EB3357AD-505C-4CC3-898C-D968B47F455D}" srcOrd="8" destOrd="0" presId="urn:microsoft.com/office/officeart/2005/8/layout/list1"/>
    <dgm:cxn modelId="{1574CBE2-0AD0-43EE-A711-DBD69C93A5B6}" type="presParOf" srcId="{EB3357AD-505C-4CC3-898C-D968B47F455D}" destId="{0D88A727-9D61-4247-B77B-1A1E679812EC}" srcOrd="0" destOrd="0" presId="urn:microsoft.com/office/officeart/2005/8/layout/list1"/>
    <dgm:cxn modelId="{3788E31F-2AFB-48CB-A426-6593D2E70BDE}" type="presParOf" srcId="{EB3357AD-505C-4CC3-898C-D968B47F455D}" destId="{0D7BC457-1A00-4443-9398-320D403E957F}" srcOrd="1" destOrd="0" presId="urn:microsoft.com/office/officeart/2005/8/layout/list1"/>
    <dgm:cxn modelId="{5D9A6545-67AE-4C81-9949-70A303D948E8}" type="presParOf" srcId="{7E93912C-4381-4DD4-900A-61EF274411D2}" destId="{B73AA423-5EFF-4120-86E3-9064773BE3B7}" srcOrd="9" destOrd="0" presId="urn:microsoft.com/office/officeart/2005/8/layout/list1"/>
    <dgm:cxn modelId="{7F44FD10-224F-4CCB-8611-0A3E3451E303}" type="presParOf" srcId="{7E93912C-4381-4DD4-900A-61EF274411D2}" destId="{5AEB16DF-88F4-48A2-A5D0-48081FB3E1D9}" srcOrd="10" destOrd="0" presId="urn:microsoft.com/office/officeart/2005/8/layout/list1"/>
    <dgm:cxn modelId="{4D2A0A25-721F-4D96-AABC-C8C63C37E799}" type="presParOf" srcId="{7E93912C-4381-4DD4-900A-61EF274411D2}" destId="{EED3F859-8C56-43DA-8B25-4BDFC7EB2DCE}" srcOrd="11" destOrd="0" presId="urn:microsoft.com/office/officeart/2005/8/layout/list1"/>
    <dgm:cxn modelId="{E9DB8F1D-64C5-482B-BB16-F21B2C258E58}" type="presParOf" srcId="{7E93912C-4381-4DD4-900A-61EF274411D2}" destId="{21BEADEC-E69D-42C5-AA8E-B1DF0CEFB63A}" srcOrd="12" destOrd="0" presId="urn:microsoft.com/office/officeart/2005/8/layout/list1"/>
    <dgm:cxn modelId="{2C17E9D8-6F80-4513-AAB1-59284783F2DF}" type="presParOf" srcId="{21BEADEC-E69D-42C5-AA8E-B1DF0CEFB63A}" destId="{AD014386-4931-4E0B-B24F-13191B0A562D}" srcOrd="0" destOrd="0" presId="urn:microsoft.com/office/officeart/2005/8/layout/list1"/>
    <dgm:cxn modelId="{F8242918-9331-436C-B053-F4D67A51CE5A}" type="presParOf" srcId="{21BEADEC-E69D-42C5-AA8E-B1DF0CEFB63A}" destId="{95D5D418-0D58-425A-BCD8-4DDAA4B689DF}" srcOrd="1" destOrd="0" presId="urn:microsoft.com/office/officeart/2005/8/layout/list1"/>
    <dgm:cxn modelId="{D83261A3-D3FF-4D95-884B-6F90CA377E7E}" type="presParOf" srcId="{7E93912C-4381-4DD4-900A-61EF274411D2}" destId="{829553BA-6DFC-4ACA-AE6C-B8FA2E151DE1}" srcOrd="13" destOrd="0" presId="urn:microsoft.com/office/officeart/2005/8/layout/list1"/>
    <dgm:cxn modelId="{12525C88-E4B9-451F-B3BF-E60C91B23446}" type="presParOf" srcId="{7E93912C-4381-4DD4-900A-61EF274411D2}" destId="{2E6CEE68-73C3-4627-9188-15627205C890}" srcOrd="14" destOrd="0" presId="urn:microsoft.com/office/officeart/2005/8/layout/list1"/>
    <dgm:cxn modelId="{94B284CC-EF0F-436D-86BD-A5D6880F0294}" type="presParOf" srcId="{7E93912C-4381-4DD4-900A-61EF274411D2}" destId="{275B317F-F2B2-4EDB-BDDA-500B976E4799}" srcOrd="15" destOrd="0" presId="urn:microsoft.com/office/officeart/2005/8/layout/list1"/>
    <dgm:cxn modelId="{AF805739-7B61-47CA-B4DC-EA51A76DF72A}" type="presParOf" srcId="{7E93912C-4381-4DD4-900A-61EF274411D2}" destId="{06AFB5B8-8E33-4804-96F1-0D39FCE7F9B0}" srcOrd="16" destOrd="0" presId="urn:microsoft.com/office/officeart/2005/8/layout/list1"/>
    <dgm:cxn modelId="{E83D4FDA-C73A-42A2-AEA4-0C29E955B0F3}" type="presParOf" srcId="{06AFB5B8-8E33-4804-96F1-0D39FCE7F9B0}" destId="{21394A80-A534-48FD-993A-B82D583D6330}" srcOrd="0" destOrd="0" presId="urn:microsoft.com/office/officeart/2005/8/layout/list1"/>
    <dgm:cxn modelId="{E8CB07EF-9F28-4D82-950B-02C6894801B8}" type="presParOf" srcId="{06AFB5B8-8E33-4804-96F1-0D39FCE7F9B0}" destId="{2E6C0DEC-EE4D-4C69-9293-0098C772BD51}" srcOrd="1" destOrd="0" presId="urn:microsoft.com/office/officeart/2005/8/layout/list1"/>
    <dgm:cxn modelId="{9AA48135-63E4-42B3-BFF3-466C8BF0F102}" type="presParOf" srcId="{7E93912C-4381-4DD4-900A-61EF274411D2}" destId="{F708ED2E-BD70-455C-B60E-B8160B4AECE4}" srcOrd="17" destOrd="0" presId="urn:microsoft.com/office/officeart/2005/8/layout/list1"/>
    <dgm:cxn modelId="{4EFD23F6-F13F-4B28-A7B7-941594224A0D}" type="presParOf" srcId="{7E93912C-4381-4DD4-900A-61EF274411D2}" destId="{F9F02AF7-74FB-44BD-97CB-B38C7B092B15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764"/>
          <a:ext cx="8029791" cy="487046"/>
        </a:xfrm>
        <a:prstGeom prst="roundRect">
          <a:avLst/>
        </a:prstGeom>
        <a:solidFill>
          <a:srgbClr val="D2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/>
            <a:t>OBJETIVO</a:t>
          </a:r>
        </a:p>
      </dsp:txBody>
      <dsp:txXfrm>
        <a:off x="23776" y="24540"/>
        <a:ext cx="7982239" cy="439494"/>
      </dsp:txXfrm>
    </dsp:sp>
    <dsp:sp modelId="{26D4B570-6380-4403-9893-15F109C8C36B}">
      <dsp:nvSpPr>
        <dsp:cNvPr id="0" name=""/>
        <dsp:cNvSpPr/>
      </dsp:nvSpPr>
      <dsp:spPr>
        <a:xfrm>
          <a:off x="0" y="487811"/>
          <a:ext cx="8029791" cy="786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946" tIns="22860" rIns="128016" bIns="22860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s-PE" sz="1800" kern="1200" dirty="0"/>
            <a:t>Promover Sistemas Integrados de Transporte en las </a:t>
          </a:r>
          <a:r>
            <a:rPr lang="es-ES" sz="1800" kern="1200" dirty="0"/>
            <a:t>ciudades de su ámbito de intervención, con un enfoque de movilidad urbana sostenible</a:t>
          </a:r>
          <a:endParaRPr lang="es-PE" sz="1800" kern="1200" dirty="0"/>
        </a:p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/>
        </a:p>
      </dsp:txBody>
      <dsp:txXfrm>
        <a:off x="0" y="487811"/>
        <a:ext cx="8029791" cy="7865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764"/>
          <a:ext cx="7966772" cy="487046"/>
        </a:xfrm>
        <a:prstGeom prst="roundRect">
          <a:avLst/>
        </a:prstGeom>
        <a:solidFill>
          <a:srgbClr val="D2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/>
            <a:t>FINALIDAD</a:t>
          </a:r>
        </a:p>
      </dsp:txBody>
      <dsp:txXfrm>
        <a:off x="23776" y="24540"/>
        <a:ext cx="7919220" cy="439494"/>
      </dsp:txXfrm>
    </dsp:sp>
    <dsp:sp modelId="{26D4B570-6380-4403-9893-15F109C8C36B}">
      <dsp:nvSpPr>
        <dsp:cNvPr id="0" name=""/>
        <dsp:cNvSpPr/>
      </dsp:nvSpPr>
      <dsp:spPr>
        <a:xfrm>
          <a:off x="0" y="487811"/>
          <a:ext cx="7966772" cy="786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2945" tIns="22860" rIns="128016" bIns="22860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s-ES" sz="1800" kern="1200" dirty="0"/>
            <a:t>Reducir tiempos de viaje, incrementar la seguridad vial y mejorar la salud y el acceso de la población a las áreas de empleo y servicios</a:t>
          </a:r>
          <a:endParaRPr lang="es-PE" sz="1800" kern="1200" dirty="0"/>
        </a:p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/>
        </a:p>
      </dsp:txBody>
      <dsp:txXfrm>
        <a:off x="0" y="487811"/>
        <a:ext cx="7966772" cy="7865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F4DF1-1B0E-44F5-A62B-630DF8F9B58B}">
      <dsp:nvSpPr>
        <dsp:cNvPr id="0" name=""/>
        <dsp:cNvSpPr/>
      </dsp:nvSpPr>
      <dsp:spPr>
        <a:xfrm>
          <a:off x="1107" y="207002"/>
          <a:ext cx="1710889" cy="1070845"/>
        </a:xfrm>
        <a:prstGeom prst="homePlate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678" tIns="45339" rIns="22670" bIns="453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700" kern="1200" dirty="0">
              <a:latin typeface="Calibri" panose="020F0502020204030204" pitchFamily="34" charset="0"/>
              <a:cs typeface="Calibri" panose="020F0502020204030204" pitchFamily="34" charset="0"/>
            </a:rPr>
            <a:t>PMUS</a:t>
          </a:r>
          <a:endParaRPr lang="es-PE" sz="17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1107" y="207002"/>
        <a:ext cx="1443178" cy="1070845"/>
      </dsp:txXfrm>
    </dsp:sp>
    <dsp:sp modelId="{672F56DB-3807-46BF-8C84-AA5C2FF0A3C1}">
      <dsp:nvSpPr>
        <dsp:cNvPr id="0" name=""/>
        <dsp:cNvSpPr/>
      </dsp:nvSpPr>
      <dsp:spPr>
        <a:xfrm>
          <a:off x="1176574" y="207002"/>
          <a:ext cx="2677112" cy="10708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45339" rIns="22670" bIns="453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700" kern="1200" dirty="0">
              <a:latin typeface="Calibri" panose="020F0502020204030204" pitchFamily="34" charset="0"/>
              <a:cs typeface="Calibri" panose="020F0502020204030204" pitchFamily="34" charset="0"/>
            </a:rPr>
            <a:t>Programación</a:t>
          </a:r>
          <a:endParaRPr lang="es-PE" sz="17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1711997" y="207002"/>
        <a:ext cx="1606267" cy="1070845"/>
      </dsp:txXfrm>
    </dsp:sp>
    <dsp:sp modelId="{65270949-2AA7-4D21-9894-3308F91A44A0}">
      <dsp:nvSpPr>
        <dsp:cNvPr id="0" name=""/>
        <dsp:cNvSpPr/>
      </dsp:nvSpPr>
      <dsp:spPr>
        <a:xfrm>
          <a:off x="3318264" y="207002"/>
          <a:ext cx="2677112" cy="10708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45339" rIns="22670" bIns="453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700" kern="1200" dirty="0">
              <a:latin typeface="Calibri" panose="020F0502020204030204" pitchFamily="34" charset="0"/>
              <a:cs typeface="Calibri" panose="020F0502020204030204" pitchFamily="34" charset="0"/>
            </a:rPr>
            <a:t>Formulación y Evaluación</a:t>
          </a:r>
          <a:endParaRPr lang="es-PE" sz="17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3853687" y="207002"/>
        <a:ext cx="1606267" cy="1070845"/>
      </dsp:txXfrm>
    </dsp:sp>
    <dsp:sp modelId="{26D86660-23E8-4EA8-8D1F-9A515504DFE1}">
      <dsp:nvSpPr>
        <dsp:cNvPr id="0" name=""/>
        <dsp:cNvSpPr/>
      </dsp:nvSpPr>
      <dsp:spPr>
        <a:xfrm>
          <a:off x="5459954" y="207002"/>
          <a:ext cx="3976395" cy="10708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45339" rIns="22670" bIns="453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700" kern="1200" dirty="0">
              <a:latin typeface="Calibri" panose="020F0502020204030204" pitchFamily="34" charset="0"/>
              <a:cs typeface="Calibri" panose="020F0502020204030204" pitchFamily="34" charset="0"/>
            </a:rPr>
            <a:t>Ejecución </a:t>
          </a:r>
          <a:endParaRPr lang="es-PE" sz="17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995377" y="207002"/>
        <a:ext cx="2905550" cy="1070845"/>
      </dsp:txXfrm>
    </dsp:sp>
    <dsp:sp modelId="{DE0DE2AA-27A6-4690-92B4-03C80322A704}">
      <dsp:nvSpPr>
        <dsp:cNvPr id="0" name=""/>
        <dsp:cNvSpPr/>
      </dsp:nvSpPr>
      <dsp:spPr>
        <a:xfrm>
          <a:off x="8900928" y="207002"/>
          <a:ext cx="2677112" cy="10708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45339" rIns="22670" bIns="453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700" kern="1200" dirty="0">
              <a:latin typeface="Calibri" panose="020F0502020204030204" pitchFamily="34" charset="0"/>
              <a:cs typeface="Calibri" panose="020F0502020204030204" pitchFamily="34" charset="0"/>
            </a:rPr>
            <a:t>Funcionamiento</a:t>
          </a:r>
          <a:endParaRPr lang="es-PE" sz="17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9436351" y="207002"/>
        <a:ext cx="1606267" cy="10708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2227"/>
          <a:ext cx="5383872" cy="319913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OBJETIVO DEL CONVENIO</a:t>
          </a:r>
        </a:p>
      </dsp:txBody>
      <dsp:txXfrm>
        <a:off x="15617" y="17844"/>
        <a:ext cx="5352638" cy="288679"/>
      </dsp:txXfrm>
    </dsp:sp>
    <dsp:sp modelId="{26D4B570-6380-4403-9893-15F109C8C36B}">
      <dsp:nvSpPr>
        <dsp:cNvPr id="0" name=""/>
        <dsp:cNvSpPr/>
      </dsp:nvSpPr>
      <dsp:spPr>
        <a:xfrm>
          <a:off x="0" y="322141"/>
          <a:ext cx="5383872" cy="64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38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22141"/>
        <a:ext cx="5383872" cy="6458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3026"/>
          <a:ext cx="5383872" cy="295305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ALCANCE</a:t>
          </a:r>
        </a:p>
      </dsp:txBody>
      <dsp:txXfrm>
        <a:off x="14416" y="17442"/>
        <a:ext cx="5355040" cy="266473"/>
      </dsp:txXfrm>
    </dsp:sp>
    <dsp:sp modelId="{26D4B570-6380-4403-9893-15F109C8C36B}">
      <dsp:nvSpPr>
        <dsp:cNvPr id="0" name=""/>
        <dsp:cNvSpPr/>
      </dsp:nvSpPr>
      <dsp:spPr>
        <a:xfrm>
          <a:off x="0" y="298332"/>
          <a:ext cx="5383872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38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98332"/>
        <a:ext cx="5383872" cy="5961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0"/>
          <a:ext cx="5383872" cy="295305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TIEMPO</a:t>
          </a:r>
        </a:p>
      </dsp:txBody>
      <dsp:txXfrm>
        <a:off x="14416" y="14416"/>
        <a:ext cx="5355040" cy="266473"/>
      </dsp:txXfrm>
    </dsp:sp>
    <dsp:sp modelId="{26D4B570-6380-4403-9893-15F109C8C36B}">
      <dsp:nvSpPr>
        <dsp:cNvPr id="0" name=""/>
        <dsp:cNvSpPr/>
      </dsp:nvSpPr>
      <dsp:spPr>
        <a:xfrm>
          <a:off x="0" y="298332"/>
          <a:ext cx="5383872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38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98332"/>
        <a:ext cx="5383872" cy="5961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0"/>
          <a:ext cx="5440783" cy="319913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COSTO</a:t>
          </a:r>
        </a:p>
      </dsp:txBody>
      <dsp:txXfrm>
        <a:off x="15617" y="15617"/>
        <a:ext cx="5409549" cy="288679"/>
      </dsp:txXfrm>
    </dsp:sp>
    <dsp:sp modelId="{26D4B570-6380-4403-9893-15F109C8C36B}">
      <dsp:nvSpPr>
        <dsp:cNvPr id="0" name=""/>
        <dsp:cNvSpPr/>
      </dsp:nvSpPr>
      <dsp:spPr>
        <a:xfrm>
          <a:off x="0" y="320597"/>
          <a:ext cx="5440783" cy="64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745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20597"/>
        <a:ext cx="5440783" cy="6458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0"/>
          <a:ext cx="4601840" cy="351145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DEMANDA</a:t>
          </a:r>
          <a:endParaRPr lang="es-PE" sz="2000" kern="1200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17141" y="17141"/>
        <a:ext cx="4567558" cy="31686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9933"/>
          <a:ext cx="5521232" cy="377334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OBJETIVO DEL CONVENIO</a:t>
          </a:r>
        </a:p>
      </dsp:txBody>
      <dsp:txXfrm>
        <a:off x="18420" y="28353"/>
        <a:ext cx="5484392" cy="340494"/>
      </dsp:txXfrm>
    </dsp:sp>
    <dsp:sp modelId="{26D4B570-6380-4403-9893-15F109C8C36B}">
      <dsp:nvSpPr>
        <dsp:cNvPr id="0" name=""/>
        <dsp:cNvSpPr/>
      </dsp:nvSpPr>
      <dsp:spPr>
        <a:xfrm>
          <a:off x="0" y="387268"/>
          <a:ext cx="5521232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99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87268"/>
        <a:ext cx="5521232" cy="76176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0"/>
          <a:ext cx="5521232" cy="377334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ALCANCE</a:t>
          </a:r>
        </a:p>
      </dsp:txBody>
      <dsp:txXfrm>
        <a:off x="18420" y="18420"/>
        <a:ext cx="5484392" cy="340494"/>
      </dsp:txXfrm>
    </dsp:sp>
    <dsp:sp modelId="{26D4B570-6380-4403-9893-15F109C8C36B}">
      <dsp:nvSpPr>
        <dsp:cNvPr id="0" name=""/>
        <dsp:cNvSpPr/>
      </dsp:nvSpPr>
      <dsp:spPr>
        <a:xfrm>
          <a:off x="0" y="387268"/>
          <a:ext cx="5521232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99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87268"/>
        <a:ext cx="5521232" cy="76176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129294"/>
          <a:ext cx="5521232" cy="377334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TIEMPO</a:t>
          </a:r>
        </a:p>
      </dsp:txBody>
      <dsp:txXfrm>
        <a:off x="18420" y="147714"/>
        <a:ext cx="5484392" cy="340494"/>
      </dsp:txXfrm>
    </dsp:sp>
    <dsp:sp modelId="{26D4B570-6380-4403-9893-15F109C8C36B}">
      <dsp:nvSpPr>
        <dsp:cNvPr id="0" name=""/>
        <dsp:cNvSpPr/>
      </dsp:nvSpPr>
      <dsp:spPr>
        <a:xfrm>
          <a:off x="0" y="387268"/>
          <a:ext cx="5521232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99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87268"/>
        <a:ext cx="5521232" cy="76176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0"/>
          <a:ext cx="5521232" cy="377334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COSTO</a:t>
          </a:r>
        </a:p>
      </dsp:txBody>
      <dsp:txXfrm>
        <a:off x="18420" y="18420"/>
        <a:ext cx="5484392" cy="340494"/>
      </dsp:txXfrm>
    </dsp:sp>
    <dsp:sp modelId="{26D4B570-6380-4403-9893-15F109C8C36B}">
      <dsp:nvSpPr>
        <dsp:cNvPr id="0" name=""/>
        <dsp:cNvSpPr/>
      </dsp:nvSpPr>
      <dsp:spPr>
        <a:xfrm>
          <a:off x="0" y="387268"/>
          <a:ext cx="5521232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99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87268"/>
        <a:ext cx="5521232" cy="76176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121889"/>
          <a:ext cx="5664166" cy="319913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OBJETIVO DEL CONVENIO</a:t>
          </a:r>
        </a:p>
      </dsp:txBody>
      <dsp:txXfrm>
        <a:off x="15617" y="137506"/>
        <a:ext cx="5632932" cy="288679"/>
      </dsp:txXfrm>
    </dsp:sp>
    <dsp:sp modelId="{26D4B570-6380-4403-9893-15F109C8C36B}">
      <dsp:nvSpPr>
        <dsp:cNvPr id="0" name=""/>
        <dsp:cNvSpPr/>
      </dsp:nvSpPr>
      <dsp:spPr>
        <a:xfrm>
          <a:off x="0" y="321741"/>
          <a:ext cx="5664166" cy="64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837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21741"/>
        <a:ext cx="5664166" cy="6458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1828"/>
          <a:ext cx="5664166" cy="319913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ALCANCE</a:t>
          </a:r>
        </a:p>
      </dsp:txBody>
      <dsp:txXfrm>
        <a:off x="15617" y="17445"/>
        <a:ext cx="5632932" cy="288679"/>
      </dsp:txXfrm>
    </dsp:sp>
    <dsp:sp modelId="{26D4B570-6380-4403-9893-15F109C8C36B}">
      <dsp:nvSpPr>
        <dsp:cNvPr id="0" name=""/>
        <dsp:cNvSpPr/>
      </dsp:nvSpPr>
      <dsp:spPr>
        <a:xfrm>
          <a:off x="0" y="321741"/>
          <a:ext cx="5664166" cy="64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837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21741"/>
        <a:ext cx="5664166" cy="64584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0"/>
          <a:ext cx="5664166" cy="319913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TIEMPO (*)</a:t>
          </a:r>
        </a:p>
      </dsp:txBody>
      <dsp:txXfrm>
        <a:off x="15617" y="15617"/>
        <a:ext cx="5632932" cy="288679"/>
      </dsp:txXfrm>
    </dsp:sp>
    <dsp:sp modelId="{26D4B570-6380-4403-9893-15F109C8C36B}">
      <dsp:nvSpPr>
        <dsp:cNvPr id="0" name=""/>
        <dsp:cNvSpPr/>
      </dsp:nvSpPr>
      <dsp:spPr>
        <a:xfrm>
          <a:off x="0" y="321741"/>
          <a:ext cx="5664166" cy="64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837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21741"/>
        <a:ext cx="5664166" cy="64584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0"/>
          <a:ext cx="5664166" cy="319913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COSTO (*)</a:t>
          </a:r>
        </a:p>
      </dsp:txBody>
      <dsp:txXfrm>
        <a:off x="15617" y="15617"/>
        <a:ext cx="5632932" cy="288679"/>
      </dsp:txXfrm>
    </dsp:sp>
    <dsp:sp modelId="{26D4B570-6380-4403-9893-15F109C8C36B}">
      <dsp:nvSpPr>
        <dsp:cNvPr id="0" name=""/>
        <dsp:cNvSpPr/>
      </dsp:nvSpPr>
      <dsp:spPr>
        <a:xfrm>
          <a:off x="0" y="321741"/>
          <a:ext cx="5664166" cy="64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837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21741"/>
        <a:ext cx="5664166" cy="64584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16865" y="83794"/>
          <a:ext cx="5842649" cy="377334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OBJETIVO DEL CONVENIO</a:t>
          </a:r>
        </a:p>
      </dsp:txBody>
      <dsp:txXfrm>
        <a:off x="35285" y="102214"/>
        <a:ext cx="5805809" cy="340494"/>
      </dsp:txXfrm>
    </dsp:sp>
    <dsp:sp modelId="{26D4B570-6380-4403-9893-15F109C8C36B}">
      <dsp:nvSpPr>
        <dsp:cNvPr id="0" name=""/>
        <dsp:cNvSpPr/>
      </dsp:nvSpPr>
      <dsp:spPr>
        <a:xfrm>
          <a:off x="0" y="387268"/>
          <a:ext cx="5876380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575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87268"/>
        <a:ext cx="5876380" cy="76176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194736"/>
          <a:ext cx="5876380" cy="377334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ALCANCE</a:t>
          </a:r>
        </a:p>
      </dsp:txBody>
      <dsp:txXfrm>
        <a:off x="18420" y="213156"/>
        <a:ext cx="5839540" cy="340494"/>
      </dsp:txXfrm>
    </dsp:sp>
    <dsp:sp modelId="{26D4B570-6380-4403-9893-15F109C8C36B}">
      <dsp:nvSpPr>
        <dsp:cNvPr id="0" name=""/>
        <dsp:cNvSpPr/>
      </dsp:nvSpPr>
      <dsp:spPr>
        <a:xfrm>
          <a:off x="0" y="387268"/>
          <a:ext cx="5876380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575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87268"/>
        <a:ext cx="5876380" cy="76176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0"/>
          <a:ext cx="5876380" cy="377334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TIEMPO</a:t>
          </a:r>
        </a:p>
      </dsp:txBody>
      <dsp:txXfrm>
        <a:off x="18420" y="18420"/>
        <a:ext cx="5839540" cy="340494"/>
      </dsp:txXfrm>
    </dsp:sp>
    <dsp:sp modelId="{26D4B570-6380-4403-9893-15F109C8C36B}">
      <dsp:nvSpPr>
        <dsp:cNvPr id="0" name=""/>
        <dsp:cNvSpPr/>
      </dsp:nvSpPr>
      <dsp:spPr>
        <a:xfrm>
          <a:off x="0" y="387268"/>
          <a:ext cx="5876380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575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87268"/>
        <a:ext cx="5876380" cy="76176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677B9-A677-4817-A9CB-EEC7A2E46F7E}">
      <dsp:nvSpPr>
        <dsp:cNvPr id="0" name=""/>
        <dsp:cNvSpPr/>
      </dsp:nvSpPr>
      <dsp:spPr>
        <a:xfrm>
          <a:off x="0" y="0"/>
          <a:ext cx="5876380" cy="377334"/>
        </a:xfrm>
        <a:prstGeom prst="roundRect">
          <a:avLst/>
        </a:prstGeom>
        <a:solidFill>
          <a:srgbClr val="D20000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PE" sz="20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COSTO</a:t>
          </a:r>
        </a:p>
      </dsp:txBody>
      <dsp:txXfrm>
        <a:off x="18420" y="18420"/>
        <a:ext cx="5839540" cy="340494"/>
      </dsp:txXfrm>
    </dsp:sp>
    <dsp:sp modelId="{26D4B570-6380-4403-9893-15F109C8C36B}">
      <dsp:nvSpPr>
        <dsp:cNvPr id="0" name=""/>
        <dsp:cNvSpPr/>
      </dsp:nvSpPr>
      <dsp:spPr>
        <a:xfrm>
          <a:off x="0" y="387268"/>
          <a:ext cx="5876380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575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s-PE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87268"/>
        <a:ext cx="5876380" cy="76176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C6A269-5F79-4C6D-89FD-B40F0C53B0D1}">
      <dsp:nvSpPr>
        <dsp:cNvPr id="0" name=""/>
        <dsp:cNvSpPr/>
      </dsp:nvSpPr>
      <dsp:spPr>
        <a:xfrm>
          <a:off x="0" y="221906"/>
          <a:ext cx="4270845" cy="548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1465" tIns="249936" rIns="331465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Determinación de la brecha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21906"/>
        <a:ext cx="4270845" cy="548100"/>
      </dsp:txXfrm>
    </dsp:sp>
    <dsp:sp modelId="{3BACB689-1782-476D-B2A1-C82871FB3CD5}">
      <dsp:nvSpPr>
        <dsp:cNvPr id="0" name=""/>
        <dsp:cNvSpPr/>
      </dsp:nvSpPr>
      <dsp:spPr>
        <a:xfrm>
          <a:off x="213542" y="46373"/>
          <a:ext cx="2989591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999" tIns="0" rIns="112999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ANALISIS DE DEMANDA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30835" y="63666"/>
        <a:ext cx="2955005" cy="319654"/>
      </dsp:txXfrm>
    </dsp:sp>
    <dsp:sp modelId="{C34D542B-D3DF-4D95-BC05-D413637601F0}">
      <dsp:nvSpPr>
        <dsp:cNvPr id="0" name=""/>
        <dsp:cNvSpPr/>
      </dsp:nvSpPr>
      <dsp:spPr>
        <a:xfrm>
          <a:off x="0" y="1013513"/>
          <a:ext cx="4270845" cy="774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1465" tIns="249936" rIns="331465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Parámetros de diseño operacional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Frecuencias 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1013513"/>
        <a:ext cx="4270845" cy="774900"/>
      </dsp:txXfrm>
    </dsp:sp>
    <dsp:sp modelId="{56313AA8-618D-4BE4-B4C4-6B3B2DF9D41D}">
      <dsp:nvSpPr>
        <dsp:cNvPr id="0" name=""/>
        <dsp:cNvSpPr/>
      </dsp:nvSpPr>
      <dsp:spPr>
        <a:xfrm>
          <a:off x="213542" y="836393"/>
          <a:ext cx="2989591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999" tIns="0" rIns="112999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DISEÑO OPERACIONAL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30835" y="853686"/>
        <a:ext cx="2955005" cy="319654"/>
      </dsp:txXfrm>
    </dsp:sp>
    <dsp:sp modelId="{609AF7E2-8D07-4128-89FA-6A2296680ECD}">
      <dsp:nvSpPr>
        <dsp:cNvPr id="0" name=""/>
        <dsp:cNvSpPr/>
      </dsp:nvSpPr>
      <dsp:spPr>
        <a:xfrm>
          <a:off x="0" y="2030333"/>
          <a:ext cx="4270845" cy="1474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1465" tIns="249936" rIns="331465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Georreferenciación y Topografía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Mecánica de Suelos, canteras y fuentes de agua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Hidrología, hidráulica y drenaje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Geología y Geotecnia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Semaforización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030333"/>
        <a:ext cx="4270845" cy="1474200"/>
      </dsp:txXfrm>
    </dsp:sp>
    <dsp:sp modelId="{4021449A-DC62-495D-A6E2-5021BB36ECDB}">
      <dsp:nvSpPr>
        <dsp:cNvPr id="0" name=""/>
        <dsp:cNvSpPr/>
      </dsp:nvSpPr>
      <dsp:spPr>
        <a:xfrm>
          <a:off x="213542" y="1853213"/>
          <a:ext cx="2989591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999" tIns="0" rIns="112999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ESTUDIOS BASICOS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30835" y="1870506"/>
        <a:ext cx="2955005" cy="319654"/>
      </dsp:txXfrm>
    </dsp:sp>
    <dsp:sp modelId="{EC3267D1-5E9B-4763-8921-7A577E79921C}">
      <dsp:nvSpPr>
        <dsp:cNvPr id="0" name=""/>
        <dsp:cNvSpPr/>
      </dsp:nvSpPr>
      <dsp:spPr>
        <a:xfrm>
          <a:off x="0" y="3746453"/>
          <a:ext cx="4270845" cy="1927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1465" tIns="249936" rIns="331465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Diseño Geométrico Urbano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Inserción Urbana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Pavimentos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Estaciones, Terminales y Patios talleres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Semaforización 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Señalización y Seguridad Vial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Modelo BIM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3746453"/>
        <a:ext cx="4270845" cy="1927800"/>
      </dsp:txXfrm>
    </dsp:sp>
    <dsp:sp modelId="{F641B7F1-CDF7-4179-AF77-81920C3765B9}">
      <dsp:nvSpPr>
        <dsp:cNvPr id="0" name=""/>
        <dsp:cNvSpPr/>
      </dsp:nvSpPr>
      <dsp:spPr>
        <a:xfrm>
          <a:off x="213542" y="3569333"/>
          <a:ext cx="2989591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999" tIns="0" rIns="112999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INFRAESTRUCTURA Y DISEÑOS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30835" y="3586626"/>
        <a:ext cx="2955005" cy="31965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2C018F-FEAF-4B3A-AEED-8F877203A93A}">
      <dsp:nvSpPr>
        <dsp:cNvPr id="0" name=""/>
        <dsp:cNvSpPr/>
      </dsp:nvSpPr>
      <dsp:spPr>
        <a:xfrm>
          <a:off x="0" y="192330"/>
          <a:ext cx="4735796" cy="693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550" tIns="166624" rIns="36755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Material Rodante de la flota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Diseño de gasocentro, Equipamiento, zona de lavado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192330"/>
        <a:ext cx="4735796" cy="693000"/>
      </dsp:txXfrm>
    </dsp:sp>
    <dsp:sp modelId="{378586E7-6166-402E-BE92-26DD4F29FD34}">
      <dsp:nvSpPr>
        <dsp:cNvPr id="0" name=""/>
        <dsp:cNvSpPr/>
      </dsp:nvSpPr>
      <dsp:spPr>
        <a:xfrm>
          <a:off x="236789" y="74250"/>
          <a:ext cx="3315057" cy="236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301" tIns="0" rIns="12530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MATERIAL RODANTE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48317" y="85778"/>
        <a:ext cx="3292001" cy="213104"/>
      </dsp:txXfrm>
    </dsp:sp>
    <dsp:sp modelId="{C165EB09-18BA-4903-A24C-8DC6A857B7DD}">
      <dsp:nvSpPr>
        <dsp:cNvPr id="0" name=""/>
        <dsp:cNvSpPr/>
      </dsp:nvSpPr>
      <dsp:spPr>
        <a:xfrm>
          <a:off x="0" y="1046610"/>
          <a:ext cx="4735796" cy="226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550" tIns="166624" rIns="36755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</a:rPr>
            <a:t>Sistema de Recaudo/</a:t>
          </a:r>
          <a:r>
            <a:rPr lang="es-PE" sz="1400" kern="1200" dirty="0">
              <a:solidFill>
                <a:srgbClr val="000000"/>
              </a:solidFill>
              <a:latin typeface="Calibri" panose="020F0502020204030204" pitchFamily="34" charset="0"/>
              <a:ea typeface="Calibri"/>
              <a:cs typeface="Calibri"/>
              <a:sym typeface="Calibri"/>
            </a:rPr>
            <a:t>Sistema de Gestión de Flota (SGF)</a:t>
          </a:r>
          <a:endParaRPr lang="es-PE" sz="1400" kern="1200" dirty="0">
            <a:latin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E" sz="1400" kern="1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Sistema de Información de Pasajeros (SIP)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E" sz="1400" kern="1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Sistema de Vigilancia (SV)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E" sz="1400" kern="1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Sistema de Gestión de la Información (SGI)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E" sz="1400" kern="1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Puertas de Anden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E" sz="1400" kern="1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Red de Transmisión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E" sz="1400" kern="1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Puesto de Control Centralizado  (PCC)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PE" sz="1400" kern="1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rPr>
            <a:t>Sistema de Semaforización</a:t>
          </a:r>
        </a:p>
      </dsp:txBody>
      <dsp:txXfrm>
        <a:off x="0" y="1046610"/>
        <a:ext cx="4735796" cy="2268000"/>
      </dsp:txXfrm>
    </dsp:sp>
    <dsp:sp modelId="{9DF5F721-B625-4962-9BCA-7076A989D8D8}">
      <dsp:nvSpPr>
        <dsp:cNvPr id="0" name=""/>
        <dsp:cNvSpPr/>
      </dsp:nvSpPr>
      <dsp:spPr>
        <a:xfrm>
          <a:off x="236789" y="928530"/>
          <a:ext cx="3315057" cy="236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301" tIns="0" rIns="12530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COMPONENTE TECNOLOGICO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48317" y="940058"/>
        <a:ext cx="3292001" cy="213104"/>
      </dsp:txXfrm>
    </dsp:sp>
    <dsp:sp modelId="{5AEB16DF-88F4-48A2-A5D0-48081FB3E1D9}">
      <dsp:nvSpPr>
        <dsp:cNvPr id="0" name=""/>
        <dsp:cNvSpPr/>
      </dsp:nvSpPr>
      <dsp:spPr>
        <a:xfrm>
          <a:off x="0" y="3611315"/>
          <a:ext cx="4735796" cy="466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550" tIns="166624" rIns="36755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Servicios Públicos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3611315"/>
        <a:ext cx="4735796" cy="466200"/>
      </dsp:txXfrm>
    </dsp:sp>
    <dsp:sp modelId="{0D7BC457-1A00-4443-9398-320D403E957F}">
      <dsp:nvSpPr>
        <dsp:cNvPr id="0" name=""/>
        <dsp:cNvSpPr/>
      </dsp:nvSpPr>
      <dsp:spPr>
        <a:xfrm>
          <a:off x="236789" y="3357810"/>
          <a:ext cx="3315057" cy="3715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301" tIns="0" rIns="12530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ALIMENTACIÓN ELÉCTRICA E INTERFERENCIAS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54928" y="3375949"/>
        <a:ext cx="3278779" cy="335307"/>
      </dsp:txXfrm>
    </dsp:sp>
    <dsp:sp modelId="{2E6CEE68-73C3-4627-9188-15627205C890}">
      <dsp:nvSpPr>
        <dsp:cNvPr id="0" name=""/>
        <dsp:cNvSpPr/>
      </dsp:nvSpPr>
      <dsp:spPr>
        <a:xfrm>
          <a:off x="0" y="4238795"/>
          <a:ext cx="4735796" cy="693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550" tIns="166624" rIns="36755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Predios Públicos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Predios Privados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4238795"/>
        <a:ext cx="4735796" cy="693000"/>
      </dsp:txXfrm>
    </dsp:sp>
    <dsp:sp modelId="{95D5D418-0D58-425A-BCD8-4DDAA4B689DF}">
      <dsp:nvSpPr>
        <dsp:cNvPr id="0" name=""/>
        <dsp:cNvSpPr/>
      </dsp:nvSpPr>
      <dsp:spPr>
        <a:xfrm>
          <a:off x="236789" y="4120715"/>
          <a:ext cx="3315057" cy="236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301" tIns="0" rIns="12530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AFECTACIONES PREDIALES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48317" y="4132243"/>
        <a:ext cx="3292001" cy="213104"/>
      </dsp:txXfrm>
    </dsp:sp>
    <dsp:sp modelId="{F9F02AF7-74FB-44BD-97CB-B38C7B092B15}">
      <dsp:nvSpPr>
        <dsp:cNvPr id="0" name=""/>
        <dsp:cNvSpPr/>
      </dsp:nvSpPr>
      <dsp:spPr>
        <a:xfrm>
          <a:off x="0" y="5093075"/>
          <a:ext cx="4735796" cy="693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550" tIns="166624" rIns="36755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Costos de Inversión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Costos de Operación y Mantenimiento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5093075"/>
        <a:ext cx="4735796" cy="693000"/>
      </dsp:txXfrm>
    </dsp:sp>
    <dsp:sp modelId="{2E6C0DEC-EE4D-4C69-9293-0098C772BD51}">
      <dsp:nvSpPr>
        <dsp:cNvPr id="0" name=""/>
        <dsp:cNvSpPr/>
      </dsp:nvSpPr>
      <dsp:spPr>
        <a:xfrm>
          <a:off x="227782" y="4974995"/>
          <a:ext cx="3315057" cy="236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301" tIns="0" rIns="12530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kern="1200" dirty="0">
              <a:latin typeface="Calibri" panose="020F0502020204030204" pitchFamily="34" charset="0"/>
              <a:cs typeface="Calibri" panose="020F0502020204030204" pitchFamily="34" charset="0"/>
            </a:rPr>
            <a:t>COSTOS DEL PROYECTO</a:t>
          </a:r>
          <a:endParaRPr lang="es-PE" sz="1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39310" y="4986523"/>
        <a:ext cx="3292001" cy="2131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5113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5536560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b528e3281c_0_0:notes"/>
          <p:cNvSpPr txBox="1">
            <a:spLocks noGrp="1"/>
          </p:cNvSpPr>
          <p:nvPr>
            <p:ph type="body" idx="1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86" name="Google Shape;86;gb528e3281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740731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900119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589821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468833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7095106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5800956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4741664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9859587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1700367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1003505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2291088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3433813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9208370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5291410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958955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2424546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6454699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7219650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3552883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3869557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0141265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2167229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b528e3281c_0_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97" name="Google Shape;97;gb528e3281c_0_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11393578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44087476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0138590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2346867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08714228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29687807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5904208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112b3e4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  <p:sp>
        <p:nvSpPr>
          <p:cNvPr id="102" name="Google Shape;102;gf112b3e4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36318814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b528e3281c_0_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97" name="Google Shape;97;gb528e3281c_0_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245325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de título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8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8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objetos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cabezado de sección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0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0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os objetos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11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ació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2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2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12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2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12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o el título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 blanco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ido con título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5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5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5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n con título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6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6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6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texto vertical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7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vertical y texto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8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8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b528e3281c_0_23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gb528e3281c_0_23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81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marL="914400" lvl="1" indent="-349250" algn="l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algn="l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algn="l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algn="l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algn="l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algn="l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algn="l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algn="l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83" name="Google Shape;83;gb528e3281c_0_234"/>
          <p:cNvSpPr txBox="1">
            <a:spLocks noGrp="1"/>
          </p:cNvSpPr>
          <p:nvPr>
            <p:ph type="sldNum" idx="12"/>
          </p:nvPr>
        </p:nvSpPr>
        <p:spPr>
          <a:xfrm>
            <a:off x="11296610" y="6217623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 dirty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27372-0927-0246-8F6F-464FAD482DD0}" type="slidenum">
              <a:rPr lang="es-ES_tradnl" smtClean="0"/>
              <a:t>‹Nº›</a:t>
            </a:fld>
            <a:endParaRPr lang="es-ES_tradnl" dirty="0"/>
          </a:p>
        </p:txBody>
      </p:sp>
      <p:sp>
        <p:nvSpPr>
          <p:cNvPr id="8" name="Marcador de contenido 2"/>
          <p:cNvSpPr>
            <a:spLocks noGrp="1"/>
          </p:cNvSpPr>
          <p:nvPr>
            <p:ph idx="13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es-ES_tradnl" dirty="0"/>
              <a:t>Haga clic para modificar el estilo de texto del patrón</a:t>
            </a:r>
          </a:p>
          <a:p>
            <a:pPr lvl="1"/>
            <a:r>
              <a:rPr lang="es-ES_tradnl" dirty="0"/>
              <a:t>Segundo nivel</a:t>
            </a:r>
          </a:p>
          <a:p>
            <a:pPr lvl="2"/>
            <a:r>
              <a:rPr lang="es-ES_tradnl" dirty="0"/>
              <a:t>Tercer nivel</a:t>
            </a:r>
          </a:p>
          <a:p>
            <a:pPr lvl="3"/>
            <a:r>
              <a:rPr lang="es-ES_tradnl" dirty="0"/>
              <a:t>Cuarto nivel</a:t>
            </a:r>
          </a:p>
          <a:p>
            <a:pPr lvl="4"/>
            <a:r>
              <a:rPr lang="es-ES_tradnl" dirty="0"/>
              <a:t>Quinto nivel</a:t>
            </a:r>
          </a:p>
        </p:txBody>
      </p:sp>
      <p:sp>
        <p:nvSpPr>
          <p:cNvPr id="9" name="Título 1"/>
          <p:cNvSpPr>
            <a:spLocks noGrp="1"/>
          </p:cNvSpPr>
          <p:nvPr>
            <p:ph type="title"/>
          </p:nvPr>
        </p:nvSpPr>
        <p:spPr>
          <a:xfrm>
            <a:off x="838200" y="955328"/>
            <a:ext cx="10515600" cy="757093"/>
          </a:xfrm>
        </p:spPr>
        <p:txBody>
          <a:bodyPr/>
          <a:lstStyle>
            <a:lvl1pPr>
              <a:defRPr b="0"/>
            </a:lvl1pPr>
          </a:lstStyle>
          <a:p>
            <a:r>
              <a:rPr lang="es-ES_tradnl" dirty="0"/>
              <a:t>Clic para editar título</a:t>
            </a:r>
          </a:p>
        </p:txBody>
      </p:sp>
    </p:spTree>
    <p:extLst>
      <p:ext uri="{BB962C8B-B14F-4D97-AF65-F5344CB8AC3E}">
        <p14:creationId xmlns:p14="http://schemas.microsoft.com/office/powerpoint/2010/main" val="1790524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PE"/>
              <a:t>‹Nº›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diagramData" Target="../diagrams/data2.xml"/><Relationship Id="rId3" Type="http://schemas.openxmlformats.org/officeDocument/2006/relationships/notesSlide" Target="../notesSlides/notesSlide3.xml"/><Relationship Id="rId7" Type="http://schemas.openxmlformats.org/officeDocument/2006/relationships/diagramData" Target="../diagrams/data1.xml"/><Relationship Id="rId12" Type="http://schemas.openxmlformats.org/officeDocument/2006/relationships/image" Target="../media/image10.jpeg"/><Relationship Id="rId17" Type="http://schemas.microsoft.com/office/2007/relationships/diagramDrawing" Target="../diagrams/drawing2.xml"/><Relationship Id="rId2" Type="http://schemas.openxmlformats.org/officeDocument/2006/relationships/slideLayout" Target="../slideLayouts/slideLayout4.xml"/><Relationship Id="rId16" Type="http://schemas.openxmlformats.org/officeDocument/2006/relationships/diagramColors" Target="../diagrams/colors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3.png"/><Relationship Id="rId11" Type="http://schemas.microsoft.com/office/2007/relationships/diagramDrawing" Target="../diagrams/drawing1.xml"/><Relationship Id="rId5" Type="http://schemas.openxmlformats.org/officeDocument/2006/relationships/image" Target="../media/image2.png"/><Relationship Id="rId15" Type="http://schemas.openxmlformats.org/officeDocument/2006/relationships/diagramQuickStyle" Target="../diagrams/quickStyle2.xml"/><Relationship Id="rId10" Type="http://schemas.openxmlformats.org/officeDocument/2006/relationships/diagramColors" Target="../diagrams/colors1.xml"/><Relationship Id="rId4" Type="http://schemas.openxmlformats.org/officeDocument/2006/relationships/image" Target="../media/image5.png"/><Relationship Id="rId9" Type="http://schemas.openxmlformats.org/officeDocument/2006/relationships/diagramQuickStyle" Target="../diagrams/quickStyle1.xml"/><Relationship Id="rId1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em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5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18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13" Type="http://schemas.openxmlformats.org/officeDocument/2006/relationships/diagramQuickStyle" Target="../diagrams/quickStyle5.xml"/><Relationship Id="rId18" Type="http://schemas.openxmlformats.org/officeDocument/2006/relationships/diagramQuickStyle" Target="../diagrams/quickStyle6.xml"/><Relationship Id="rId26" Type="http://schemas.openxmlformats.org/officeDocument/2006/relationships/diagramData" Target="../diagrams/data8.xml"/><Relationship Id="rId3" Type="http://schemas.openxmlformats.org/officeDocument/2006/relationships/image" Target="../media/image21.png"/><Relationship Id="rId21" Type="http://schemas.openxmlformats.org/officeDocument/2006/relationships/diagramData" Target="../diagrams/data7.xml"/><Relationship Id="rId7" Type="http://schemas.openxmlformats.org/officeDocument/2006/relationships/diagramLayout" Target="../diagrams/layout4.xml"/><Relationship Id="rId12" Type="http://schemas.openxmlformats.org/officeDocument/2006/relationships/diagramLayout" Target="../diagrams/layout5.xml"/><Relationship Id="rId17" Type="http://schemas.openxmlformats.org/officeDocument/2006/relationships/diagramLayout" Target="../diagrams/layout6.xml"/><Relationship Id="rId25" Type="http://schemas.microsoft.com/office/2007/relationships/diagramDrawing" Target="../diagrams/drawing7.xml"/><Relationship Id="rId2" Type="http://schemas.openxmlformats.org/officeDocument/2006/relationships/notesSlide" Target="../notesSlides/notesSlide26.xml"/><Relationship Id="rId16" Type="http://schemas.openxmlformats.org/officeDocument/2006/relationships/diagramData" Target="../diagrams/data6.xml"/><Relationship Id="rId20" Type="http://schemas.microsoft.com/office/2007/relationships/diagramDrawing" Target="../diagrams/drawing6.xml"/><Relationship Id="rId29" Type="http://schemas.openxmlformats.org/officeDocument/2006/relationships/diagramColors" Target="../diagrams/colors8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4.xml"/><Relationship Id="rId11" Type="http://schemas.openxmlformats.org/officeDocument/2006/relationships/diagramData" Target="../diagrams/data5.xml"/><Relationship Id="rId24" Type="http://schemas.openxmlformats.org/officeDocument/2006/relationships/diagramColors" Target="../diagrams/colors7.xml"/><Relationship Id="rId5" Type="http://schemas.openxmlformats.org/officeDocument/2006/relationships/image" Target="../media/image3.png"/><Relationship Id="rId15" Type="http://schemas.microsoft.com/office/2007/relationships/diagramDrawing" Target="../diagrams/drawing5.xml"/><Relationship Id="rId23" Type="http://schemas.openxmlformats.org/officeDocument/2006/relationships/diagramQuickStyle" Target="../diagrams/quickStyle7.xml"/><Relationship Id="rId28" Type="http://schemas.openxmlformats.org/officeDocument/2006/relationships/diagramQuickStyle" Target="../diagrams/quickStyle8.xml"/><Relationship Id="rId10" Type="http://schemas.microsoft.com/office/2007/relationships/diagramDrawing" Target="../diagrams/drawing4.xml"/><Relationship Id="rId19" Type="http://schemas.openxmlformats.org/officeDocument/2006/relationships/diagramColors" Target="../diagrams/colors6.xml"/><Relationship Id="rId31" Type="http://schemas.openxmlformats.org/officeDocument/2006/relationships/image" Target="../media/image26.png"/><Relationship Id="rId4" Type="http://schemas.openxmlformats.org/officeDocument/2006/relationships/image" Target="../media/image2.png"/><Relationship Id="rId9" Type="http://schemas.openxmlformats.org/officeDocument/2006/relationships/diagramColors" Target="../diagrams/colors4.xml"/><Relationship Id="rId14" Type="http://schemas.openxmlformats.org/officeDocument/2006/relationships/diagramColors" Target="../diagrams/colors5.xml"/><Relationship Id="rId22" Type="http://schemas.openxmlformats.org/officeDocument/2006/relationships/diagramLayout" Target="../diagrams/layout7.xml"/><Relationship Id="rId27" Type="http://schemas.openxmlformats.org/officeDocument/2006/relationships/diagramLayout" Target="../diagrams/layout8.xml"/><Relationship Id="rId30" Type="http://schemas.microsoft.com/office/2007/relationships/diagramDrawing" Target="../diagrams/drawing8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9.xml"/><Relationship Id="rId13" Type="http://schemas.openxmlformats.org/officeDocument/2006/relationships/diagramQuickStyle" Target="../diagrams/quickStyle10.xml"/><Relationship Id="rId18" Type="http://schemas.openxmlformats.org/officeDocument/2006/relationships/diagramQuickStyle" Target="../diagrams/quickStyle11.xml"/><Relationship Id="rId26" Type="http://schemas.openxmlformats.org/officeDocument/2006/relationships/image" Target="../media/image27.png"/><Relationship Id="rId3" Type="http://schemas.openxmlformats.org/officeDocument/2006/relationships/image" Target="../media/image21.png"/><Relationship Id="rId21" Type="http://schemas.openxmlformats.org/officeDocument/2006/relationships/diagramData" Target="../diagrams/data12.xml"/><Relationship Id="rId7" Type="http://schemas.openxmlformats.org/officeDocument/2006/relationships/diagramLayout" Target="../diagrams/layout9.xml"/><Relationship Id="rId12" Type="http://schemas.openxmlformats.org/officeDocument/2006/relationships/diagramLayout" Target="../diagrams/layout10.xml"/><Relationship Id="rId17" Type="http://schemas.openxmlformats.org/officeDocument/2006/relationships/diagramLayout" Target="../diagrams/layout11.xml"/><Relationship Id="rId25" Type="http://schemas.microsoft.com/office/2007/relationships/diagramDrawing" Target="../diagrams/drawing12.xml"/><Relationship Id="rId2" Type="http://schemas.openxmlformats.org/officeDocument/2006/relationships/notesSlide" Target="../notesSlides/notesSlide27.xml"/><Relationship Id="rId16" Type="http://schemas.openxmlformats.org/officeDocument/2006/relationships/diagramData" Target="../diagrams/data11.xml"/><Relationship Id="rId20" Type="http://schemas.microsoft.com/office/2007/relationships/diagramDrawing" Target="../diagrams/drawing11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9.xml"/><Relationship Id="rId11" Type="http://schemas.openxmlformats.org/officeDocument/2006/relationships/diagramData" Target="../diagrams/data10.xml"/><Relationship Id="rId24" Type="http://schemas.openxmlformats.org/officeDocument/2006/relationships/diagramColors" Target="../diagrams/colors12.xml"/><Relationship Id="rId5" Type="http://schemas.openxmlformats.org/officeDocument/2006/relationships/image" Target="../media/image3.png"/><Relationship Id="rId15" Type="http://schemas.microsoft.com/office/2007/relationships/diagramDrawing" Target="../diagrams/drawing10.xml"/><Relationship Id="rId23" Type="http://schemas.openxmlformats.org/officeDocument/2006/relationships/diagramQuickStyle" Target="../diagrams/quickStyle12.xml"/><Relationship Id="rId10" Type="http://schemas.microsoft.com/office/2007/relationships/diagramDrawing" Target="../diagrams/drawing9.xml"/><Relationship Id="rId19" Type="http://schemas.openxmlformats.org/officeDocument/2006/relationships/diagramColors" Target="../diagrams/colors1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9.xml"/><Relationship Id="rId14" Type="http://schemas.openxmlformats.org/officeDocument/2006/relationships/diagramColors" Target="../diagrams/colors10.xml"/><Relationship Id="rId22" Type="http://schemas.openxmlformats.org/officeDocument/2006/relationships/diagramLayout" Target="../diagrams/layout1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3.xml"/><Relationship Id="rId13" Type="http://schemas.openxmlformats.org/officeDocument/2006/relationships/diagramQuickStyle" Target="../diagrams/quickStyle14.xml"/><Relationship Id="rId18" Type="http://schemas.openxmlformats.org/officeDocument/2006/relationships/diagramQuickStyle" Target="../diagrams/quickStyle15.xml"/><Relationship Id="rId26" Type="http://schemas.openxmlformats.org/officeDocument/2006/relationships/image" Target="../media/image28.png"/><Relationship Id="rId3" Type="http://schemas.openxmlformats.org/officeDocument/2006/relationships/image" Target="../media/image21.png"/><Relationship Id="rId21" Type="http://schemas.openxmlformats.org/officeDocument/2006/relationships/diagramData" Target="../diagrams/data16.xml"/><Relationship Id="rId7" Type="http://schemas.openxmlformats.org/officeDocument/2006/relationships/diagramLayout" Target="../diagrams/layout13.xml"/><Relationship Id="rId12" Type="http://schemas.openxmlformats.org/officeDocument/2006/relationships/diagramLayout" Target="../diagrams/layout14.xml"/><Relationship Id="rId17" Type="http://schemas.openxmlformats.org/officeDocument/2006/relationships/diagramLayout" Target="../diagrams/layout15.xml"/><Relationship Id="rId25" Type="http://schemas.microsoft.com/office/2007/relationships/diagramDrawing" Target="../diagrams/drawing16.xml"/><Relationship Id="rId2" Type="http://schemas.openxmlformats.org/officeDocument/2006/relationships/notesSlide" Target="../notesSlides/notesSlide28.xml"/><Relationship Id="rId16" Type="http://schemas.openxmlformats.org/officeDocument/2006/relationships/diagramData" Target="../diagrams/data15.xml"/><Relationship Id="rId20" Type="http://schemas.microsoft.com/office/2007/relationships/diagramDrawing" Target="../diagrams/drawing15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13.xml"/><Relationship Id="rId11" Type="http://schemas.openxmlformats.org/officeDocument/2006/relationships/diagramData" Target="../diagrams/data14.xml"/><Relationship Id="rId24" Type="http://schemas.openxmlformats.org/officeDocument/2006/relationships/diagramColors" Target="../diagrams/colors16.xml"/><Relationship Id="rId5" Type="http://schemas.openxmlformats.org/officeDocument/2006/relationships/image" Target="../media/image3.png"/><Relationship Id="rId15" Type="http://schemas.microsoft.com/office/2007/relationships/diagramDrawing" Target="../diagrams/drawing14.xml"/><Relationship Id="rId23" Type="http://schemas.openxmlformats.org/officeDocument/2006/relationships/diagramQuickStyle" Target="../diagrams/quickStyle16.xml"/><Relationship Id="rId10" Type="http://schemas.microsoft.com/office/2007/relationships/diagramDrawing" Target="../diagrams/drawing13.xml"/><Relationship Id="rId19" Type="http://schemas.openxmlformats.org/officeDocument/2006/relationships/diagramColors" Target="../diagrams/colors15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3.xml"/><Relationship Id="rId14" Type="http://schemas.openxmlformats.org/officeDocument/2006/relationships/diagramColors" Target="../diagrams/colors14.xml"/><Relationship Id="rId22" Type="http://schemas.openxmlformats.org/officeDocument/2006/relationships/diagramLayout" Target="../diagrams/layout16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7.xml"/><Relationship Id="rId13" Type="http://schemas.openxmlformats.org/officeDocument/2006/relationships/diagramQuickStyle" Target="../diagrams/quickStyle18.xml"/><Relationship Id="rId18" Type="http://schemas.openxmlformats.org/officeDocument/2006/relationships/diagramQuickStyle" Target="../diagrams/quickStyle19.xml"/><Relationship Id="rId26" Type="http://schemas.openxmlformats.org/officeDocument/2006/relationships/image" Target="../media/image29.png"/><Relationship Id="rId3" Type="http://schemas.openxmlformats.org/officeDocument/2006/relationships/image" Target="../media/image21.png"/><Relationship Id="rId21" Type="http://schemas.openxmlformats.org/officeDocument/2006/relationships/diagramData" Target="../diagrams/data20.xml"/><Relationship Id="rId7" Type="http://schemas.openxmlformats.org/officeDocument/2006/relationships/diagramLayout" Target="../diagrams/layout17.xml"/><Relationship Id="rId12" Type="http://schemas.openxmlformats.org/officeDocument/2006/relationships/diagramLayout" Target="../diagrams/layout18.xml"/><Relationship Id="rId17" Type="http://schemas.openxmlformats.org/officeDocument/2006/relationships/diagramLayout" Target="../diagrams/layout19.xml"/><Relationship Id="rId25" Type="http://schemas.microsoft.com/office/2007/relationships/diagramDrawing" Target="../diagrams/drawing20.xml"/><Relationship Id="rId2" Type="http://schemas.openxmlformats.org/officeDocument/2006/relationships/notesSlide" Target="../notesSlides/notesSlide29.xml"/><Relationship Id="rId16" Type="http://schemas.openxmlformats.org/officeDocument/2006/relationships/diagramData" Target="../diagrams/data19.xml"/><Relationship Id="rId20" Type="http://schemas.microsoft.com/office/2007/relationships/diagramDrawing" Target="../diagrams/drawing19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17.xml"/><Relationship Id="rId11" Type="http://schemas.openxmlformats.org/officeDocument/2006/relationships/diagramData" Target="../diagrams/data18.xml"/><Relationship Id="rId24" Type="http://schemas.openxmlformats.org/officeDocument/2006/relationships/diagramColors" Target="../diagrams/colors20.xml"/><Relationship Id="rId5" Type="http://schemas.openxmlformats.org/officeDocument/2006/relationships/image" Target="../media/image3.png"/><Relationship Id="rId15" Type="http://schemas.microsoft.com/office/2007/relationships/diagramDrawing" Target="../diagrams/drawing18.xml"/><Relationship Id="rId23" Type="http://schemas.openxmlformats.org/officeDocument/2006/relationships/diagramQuickStyle" Target="../diagrams/quickStyle20.xml"/><Relationship Id="rId10" Type="http://schemas.microsoft.com/office/2007/relationships/diagramDrawing" Target="../diagrams/drawing17.xml"/><Relationship Id="rId19" Type="http://schemas.openxmlformats.org/officeDocument/2006/relationships/diagramColors" Target="../diagrams/colors19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7.xml"/><Relationship Id="rId14" Type="http://schemas.openxmlformats.org/officeDocument/2006/relationships/diagramColors" Target="../diagrams/colors18.xml"/><Relationship Id="rId22" Type="http://schemas.openxmlformats.org/officeDocument/2006/relationships/diagramLayout" Target="../diagrams/layout20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1.xml"/><Relationship Id="rId13" Type="http://schemas.openxmlformats.org/officeDocument/2006/relationships/diagramQuickStyle" Target="../diagrams/quickStyle22.xml"/><Relationship Id="rId3" Type="http://schemas.openxmlformats.org/officeDocument/2006/relationships/image" Target="../media/image21.png"/><Relationship Id="rId7" Type="http://schemas.openxmlformats.org/officeDocument/2006/relationships/diagramLayout" Target="../diagrams/layout21.xml"/><Relationship Id="rId12" Type="http://schemas.openxmlformats.org/officeDocument/2006/relationships/diagramLayout" Target="../diagrams/layout22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21.xml"/><Relationship Id="rId11" Type="http://schemas.openxmlformats.org/officeDocument/2006/relationships/diagramData" Target="../diagrams/data22.xml"/><Relationship Id="rId5" Type="http://schemas.openxmlformats.org/officeDocument/2006/relationships/image" Target="../media/image3.png"/><Relationship Id="rId15" Type="http://schemas.microsoft.com/office/2007/relationships/diagramDrawing" Target="../diagrams/drawing22.xml"/><Relationship Id="rId10" Type="http://schemas.microsoft.com/office/2007/relationships/diagramDrawing" Target="../diagrams/drawing2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1.xml"/><Relationship Id="rId14" Type="http://schemas.openxmlformats.org/officeDocument/2006/relationships/diagramColors" Target="../diagrams/colors2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Google Shape;92;gb528e3281c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70325" y="627098"/>
            <a:ext cx="2573405" cy="548135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gb528e3281c_0_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735093" y="593700"/>
            <a:ext cx="1815656" cy="614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gb528e3281c_0_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486600" y="-47687"/>
            <a:ext cx="3373690" cy="1897700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40;p8">
            <a:extLst>
              <a:ext uri="{FF2B5EF4-FFF2-40B4-BE49-F238E27FC236}">
                <a16:creationId xmlns:a16="http://schemas.microsoft.com/office/drawing/2014/main" id="{1C6A6DAF-F32D-46AB-BEEC-C9D9AE4C2D65}"/>
              </a:ext>
            </a:extLst>
          </p:cNvPr>
          <p:cNvSpPr txBox="1">
            <a:spLocks/>
          </p:cNvSpPr>
          <p:nvPr/>
        </p:nvSpPr>
        <p:spPr>
          <a:xfrm>
            <a:off x="496532" y="3828938"/>
            <a:ext cx="7360935" cy="146932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rgbClr val="FF0000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Pts val="5400"/>
              <a:buFontTx/>
              <a:buNone/>
              <a:tabLst/>
              <a:defRPr/>
            </a:pPr>
            <a:r>
              <a:rPr kumimoji="0" lang="es-PE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PROGRAMA NACIONAL DE TRANSPORTE URBANO SOSTENIBLE – </a:t>
            </a:r>
            <a:r>
              <a:rPr kumimoji="0" lang="es-PE" sz="2000" b="1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PROMOVILIDAD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Pts val="5400"/>
              <a:buFontTx/>
              <a:buNone/>
              <a:tabLst/>
              <a:defRPr/>
            </a:pPr>
            <a:endParaRPr kumimoji="0" lang="es-PE" sz="4000" b="1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Calibri" panose="020F0502020204030204"/>
              <a:ea typeface="+mj-ea"/>
              <a:cs typeface="+mj-cs"/>
            </a:endParaRPr>
          </a:p>
        </p:txBody>
      </p:sp>
      <p:sp>
        <p:nvSpPr>
          <p:cNvPr id="18" name="Google Shape;41;p8">
            <a:extLst>
              <a:ext uri="{FF2B5EF4-FFF2-40B4-BE49-F238E27FC236}">
                <a16:creationId xmlns:a16="http://schemas.microsoft.com/office/drawing/2014/main" id="{57A52725-546F-4DA4-8774-8A634B542004}"/>
              </a:ext>
            </a:extLst>
          </p:cNvPr>
          <p:cNvSpPr txBox="1">
            <a:spLocks/>
          </p:cNvSpPr>
          <p:nvPr/>
        </p:nvSpPr>
        <p:spPr>
          <a:xfrm>
            <a:off x="-1106184" y="3633352"/>
            <a:ext cx="6179459" cy="665922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ysClr val="windowText" lastClr="000000"/>
              </a:buClr>
              <a:buSzPts val="2400"/>
              <a:buFont typeface="Arial"/>
              <a:buNone/>
              <a:tabLst/>
              <a:defRPr/>
            </a:pPr>
            <a:endParaRPr kumimoji="0" lang="es-ES" sz="2400" b="1" i="0" u="none" strike="noStrike" kern="1200" cap="none" spc="0" normalizeH="0" baseline="0" noProof="0" dirty="0">
              <a:ln>
                <a:noFill/>
              </a:ln>
              <a:solidFill>
                <a:srgbClr val="44546A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ysClr val="windowText" lastClr="000000"/>
              </a:buClr>
              <a:buSzPts val="2400"/>
              <a:buFont typeface="Arial"/>
              <a:buNone/>
              <a:tabLst/>
              <a:defRPr/>
            </a:pPr>
            <a:endParaRPr kumimoji="0" lang="es-ES" sz="2400" b="1" i="0" u="none" strike="noStrike" kern="1200" cap="none" spc="0" normalizeH="0" baseline="0" noProof="0" dirty="0">
              <a:ln>
                <a:noFill/>
              </a:ln>
              <a:solidFill>
                <a:srgbClr val="44546A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Google Shape;42;p8">
            <a:extLst>
              <a:ext uri="{FF2B5EF4-FFF2-40B4-BE49-F238E27FC236}">
                <a16:creationId xmlns:a16="http://schemas.microsoft.com/office/drawing/2014/main" id="{05FD5C52-D8AF-4924-963F-60A753B00EBC}"/>
              </a:ext>
            </a:extLst>
          </p:cNvPr>
          <p:cNvSpPr txBox="1"/>
          <p:nvPr/>
        </p:nvSpPr>
        <p:spPr>
          <a:xfrm>
            <a:off x="870325" y="5397998"/>
            <a:ext cx="2226443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ClrTx/>
              <a:buFontTx/>
              <a:buNone/>
            </a:pPr>
            <a:r>
              <a:rPr lang="en-US" sz="1800" kern="12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rPr>
              <a:t>DICIEMBRE 2021</a:t>
            </a:r>
            <a:endParaRPr sz="18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Marcador de texto 2">
            <a:extLst>
              <a:ext uri="{FF2B5EF4-FFF2-40B4-BE49-F238E27FC236}">
                <a16:creationId xmlns:a16="http://schemas.microsoft.com/office/drawing/2014/main" id="{9D53766C-7B3F-48CA-AC0D-959EB944F16F}"/>
              </a:ext>
            </a:extLst>
          </p:cNvPr>
          <p:cNvSpPr txBox="1">
            <a:spLocks/>
          </p:cNvSpPr>
          <p:nvPr/>
        </p:nvSpPr>
        <p:spPr>
          <a:xfrm>
            <a:off x="310719" y="2100386"/>
            <a:ext cx="8167455" cy="803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4064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114300" indent="0"/>
            <a:r>
              <a:rPr lang="es-MX" sz="2800" b="1" dirty="0"/>
              <a:t>POLÍTICAS PÚBLICAS, INCENTIVOS Y AVANCES PARA UN MEJOR SISTEMA DE TRANSPORTE</a:t>
            </a:r>
            <a:endParaRPr lang="es-PE" sz="28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01;gb528e3281c_0_498"/>
          <p:cNvSpPr txBox="1"/>
          <p:nvPr/>
        </p:nvSpPr>
        <p:spPr>
          <a:xfrm>
            <a:off x="842761" y="255511"/>
            <a:ext cx="5890200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>
              <a:lnSpc>
                <a:spcPct val="90000"/>
              </a:lnSpc>
              <a:buClr>
                <a:prstClr val="black"/>
              </a:buClr>
              <a:buSzPts val="2200"/>
              <a:defRPr/>
            </a:pPr>
            <a:r>
              <a:rPr lang="es-MX" sz="3000" b="1" kern="1200" dirty="0">
                <a:solidFill>
                  <a:srgbClr val="FF0000"/>
                </a:solidFill>
                <a:latin typeface="Calibri"/>
                <a:cs typeface="Calibri"/>
                <a:sym typeface="Calibri"/>
              </a:rPr>
              <a:t>Marco normativo</a:t>
            </a:r>
            <a:endParaRPr sz="3000" kern="1200" dirty="0">
              <a:solidFill>
                <a:srgbClr val="FF0000"/>
              </a:solidFill>
            </a:endParaRPr>
          </a:p>
        </p:txBody>
      </p:sp>
      <p:pic>
        <p:nvPicPr>
          <p:cNvPr id="6" name="Google Shape;105;gf112b3e42d_0_0">
            <a:extLst>
              <a:ext uri="{FF2B5EF4-FFF2-40B4-BE49-F238E27FC236}">
                <a16:creationId xmlns:a16="http://schemas.microsoft.com/office/drawing/2014/main" id="{DAE58681-64AA-4919-A1A8-22E12158C033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106;gf112b3e42d_0_0">
            <a:extLst>
              <a:ext uri="{FF2B5EF4-FFF2-40B4-BE49-F238E27FC236}">
                <a16:creationId xmlns:a16="http://schemas.microsoft.com/office/drawing/2014/main" id="{8557C6AB-DA92-4F90-ADFB-E541FBD93BF5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" name="Grupo 7">
            <a:extLst>
              <a:ext uri="{FF2B5EF4-FFF2-40B4-BE49-F238E27FC236}">
                <a16:creationId xmlns:a16="http://schemas.microsoft.com/office/drawing/2014/main" id="{9ECE80A6-0AE9-4D99-9599-BDF76847377F}"/>
              </a:ext>
            </a:extLst>
          </p:cNvPr>
          <p:cNvGrpSpPr/>
          <p:nvPr/>
        </p:nvGrpSpPr>
        <p:grpSpPr>
          <a:xfrm>
            <a:off x="231961" y="1151715"/>
            <a:ext cx="10558560" cy="2363560"/>
            <a:chOff x="231961" y="1151715"/>
            <a:chExt cx="10558560" cy="2363560"/>
          </a:xfrm>
        </p:grpSpPr>
        <p:grpSp>
          <p:nvGrpSpPr>
            <p:cNvPr id="10" name="Group 2">
              <a:extLst>
                <a:ext uri="{FF2B5EF4-FFF2-40B4-BE49-F238E27FC236}">
                  <a16:creationId xmlns:a16="http://schemas.microsoft.com/office/drawing/2014/main" id="{DC2AC40E-0BED-40C1-83DD-7A6D939AA40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897507" y="1204187"/>
              <a:ext cx="2893014" cy="2311088"/>
              <a:chOff x="3536" y="1412"/>
              <a:chExt cx="1240" cy="1822"/>
            </a:xfrm>
          </p:grpSpPr>
          <p:sp>
            <p:nvSpPr>
              <p:cNvPr id="26" name="Rectangle 3">
                <a:extLst>
                  <a:ext uri="{FF2B5EF4-FFF2-40B4-BE49-F238E27FC236}">
                    <a16:creationId xmlns:a16="http://schemas.microsoft.com/office/drawing/2014/main" id="{D5E81C25-1A98-4756-A3A9-581653B33B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" y="1506"/>
                <a:ext cx="1152" cy="1728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lvl="0" indent="0" algn="ctr" defTabSz="800100">
                  <a:buNone/>
                </a:pPr>
                <a:r>
                  <a:rPr lang="es-ES" sz="2400" kern="1200" dirty="0">
                    <a:latin typeface="Helvetica Inserat LT Std" panose="020B0806030702050204" pitchFamily="34" charset="0"/>
                  </a:rPr>
                  <a:t>Ley </a:t>
                </a:r>
              </a:p>
              <a:p>
                <a:pPr marL="0" lvl="0" indent="0" algn="ctr" defTabSz="800100">
                  <a:buNone/>
                </a:pPr>
                <a:r>
                  <a:rPr lang="es-ES" sz="2400" kern="1200" dirty="0">
                    <a:latin typeface="Helvetica Inserat LT Std" panose="020B0806030702050204" pitchFamily="34" charset="0"/>
                  </a:rPr>
                  <a:t>General de Transporte y Tránsito Terrestre</a:t>
                </a:r>
              </a:p>
              <a:p>
                <a:pPr marL="0" lvl="0" indent="0" algn="ctr" defTabSz="800100">
                  <a:buNone/>
                </a:pPr>
                <a:r>
                  <a:rPr lang="es-PE" sz="2400" kern="1200" dirty="0">
                    <a:latin typeface="Helvetica Inserat LT Std" panose="020B0806030702050204" pitchFamily="34" charset="0"/>
                  </a:rPr>
                  <a:t>Ley N° 27181</a:t>
                </a:r>
              </a:p>
              <a:p>
                <a:endParaRPr lang="es-PE" dirty="0"/>
              </a:p>
            </p:txBody>
          </p:sp>
          <p:sp>
            <p:nvSpPr>
              <p:cNvPr id="27" name="Freeform 4">
                <a:extLst>
                  <a:ext uri="{FF2B5EF4-FFF2-40B4-BE49-F238E27FC236}">
                    <a16:creationId xmlns:a16="http://schemas.microsoft.com/office/drawing/2014/main" id="{DAB18BB6-9CDA-400E-BEC2-D40C780CE51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36" y="1412"/>
                <a:ext cx="1224" cy="72"/>
              </a:xfrm>
              <a:custGeom>
                <a:avLst/>
                <a:gdLst>
                  <a:gd name="T0" fmla="*/ 0 w 1224"/>
                  <a:gd name="T1" fmla="*/ 72 h 72"/>
                  <a:gd name="T2" fmla="*/ 72 w 1224"/>
                  <a:gd name="T3" fmla="*/ 0 h 72"/>
                  <a:gd name="T4" fmla="*/ 1224 w 1224"/>
                  <a:gd name="T5" fmla="*/ 0 h 72"/>
                  <a:gd name="T6" fmla="*/ 1152 w 1224"/>
                  <a:gd name="T7" fmla="*/ 72 h 72"/>
                  <a:gd name="T8" fmla="*/ 0 w 1224"/>
                  <a:gd name="T9" fmla="*/ 72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4" h="72">
                    <a:moveTo>
                      <a:pt x="0" y="72"/>
                    </a:moveTo>
                    <a:lnTo>
                      <a:pt x="72" y="0"/>
                    </a:lnTo>
                    <a:lnTo>
                      <a:pt x="1224" y="0"/>
                    </a:lnTo>
                    <a:lnTo>
                      <a:pt x="1152" y="72"/>
                    </a:lnTo>
                    <a:lnTo>
                      <a:pt x="0" y="72"/>
                    </a:ln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  <p:sp>
            <p:nvSpPr>
              <p:cNvPr id="28" name="Freeform 5">
                <a:extLst>
                  <a:ext uri="{FF2B5EF4-FFF2-40B4-BE49-F238E27FC236}">
                    <a16:creationId xmlns:a16="http://schemas.microsoft.com/office/drawing/2014/main" id="{183784D8-8F7F-40A8-814D-AAE3A611E36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04" y="1434"/>
                <a:ext cx="72" cy="1800"/>
              </a:xfrm>
              <a:custGeom>
                <a:avLst/>
                <a:gdLst>
                  <a:gd name="T0" fmla="*/ 72 w 72"/>
                  <a:gd name="T1" fmla="*/ 0 h 1800"/>
                  <a:gd name="T2" fmla="*/ 72 w 72"/>
                  <a:gd name="T3" fmla="*/ 1728 h 1800"/>
                  <a:gd name="T4" fmla="*/ 0 w 72"/>
                  <a:gd name="T5" fmla="*/ 1800 h 1800"/>
                  <a:gd name="T6" fmla="*/ 0 w 72"/>
                  <a:gd name="T7" fmla="*/ 72 h 1800"/>
                  <a:gd name="T8" fmla="*/ 72 w 72"/>
                  <a:gd name="T9" fmla="*/ 0 h 18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" h="1800">
                    <a:moveTo>
                      <a:pt x="72" y="0"/>
                    </a:moveTo>
                    <a:lnTo>
                      <a:pt x="72" y="1728"/>
                    </a:lnTo>
                    <a:lnTo>
                      <a:pt x="0" y="1800"/>
                    </a:lnTo>
                    <a:lnTo>
                      <a:pt x="0" y="7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9238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</p:grpSp>
        <p:grpSp>
          <p:nvGrpSpPr>
            <p:cNvPr id="11" name="Group 6">
              <a:extLst>
                <a:ext uri="{FF2B5EF4-FFF2-40B4-BE49-F238E27FC236}">
                  <a16:creationId xmlns:a16="http://schemas.microsoft.com/office/drawing/2014/main" id="{96D81F4B-2862-4A55-815D-51933BC134C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131118" y="1157223"/>
              <a:ext cx="3766389" cy="2318698"/>
              <a:chOff x="902" y="1380"/>
              <a:chExt cx="1684" cy="1828"/>
            </a:xfrm>
          </p:grpSpPr>
          <p:sp>
            <p:nvSpPr>
              <p:cNvPr id="20" name="Rectangle 7">
                <a:extLst>
                  <a:ext uri="{FF2B5EF4-FFF2-40B4-BE49-F238E27FC236}">
                    <a16:creationId xmlns:a16="http://schemas.microsoft.com/office/drawing/2014/main" id="{3DFE74C5-E4AE-48F3-9C11-770B97CF02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" y="1480"/>
                <a:ext cx="1152" cy="1728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lvl="0" indent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s-MX" sz="2400" kern="1200" dirty="0">
                    <a:latin typeface="Helvetica Inserat LT Std" panose="020B0806030702050204" pitchFamily="34" charset="0"/>
                  </a:rPr>
                  <a:t>Política Nacional De Transporte Urbano</a:t>
                </a:r>
              </a:p>
              <a:p>
                <a:pPr marL="0" lvl="0" indent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s-MX" sz="2400" kern="1200" dirty="0" err="1">
                    <a:latin typeface="Helvetica Inserat LT Std" panose="020B0806030702050204" pitchFamily="34" charset="0"/>
                  </a:rPr>
                  <a:t>DS</a:t>
                </a:r>
                <a:r>
                  <a:rPr lang="es-MX" sz="2400" kern="1200" dirty="0">
                    <a:latin typeface="Helvetica Inserat LT Std" panose="020B0806030702050204" pitchFamily="34" charset="0"/>
                  </a:rPr>
                  <a:t> 012-2019-MTC</a:t>
                </a:r>
                <a:endParaRPr lang="es-PE" sz="2400" dirty="0"/>
              </a:p>
            </p:txBody>
          </p:sp>
          <p:sp>
            <p:nvSpPr>
              <p:cNvPr id="21" name="Freeform 8">
                <a:extLst>
                  <a:ext uri="{FF2B5EF4-FFF2-40B4-BE49-F238E27FC236}">
                    <a16:creationId xmlns:a16="http://schemas.microsoft.com/office/drawing/2014/main" id="{246F60FA-E790-4CC8-983C-B2B8085CCCA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27" y="1380"/>
                <a:ext cx="1224" cy="72"/>
              </a:xfrm>
              <a:custGeom>
                <a:avLst/>
                <a:gdLst>
                  <a:gd name="T0" fmla="*/ 0 w 1224"/>
                  <a:gd name="T1" fmla="*/ 72 h 72"/>
                  <a:gd name="T2" fmla="*/ 72 w 1224"/>
                  <a:gd name="T3" fmla="*/ 0 h 72"/>
                  <a:gd name="T4" fmla="*/ 1224 w 1224"/>
                  <a:gd name="T5" fmla="*/ 0 h 72"/>
                  <a:gd name="T6" fmla="*/ 1152 w 1224"/>
                  <a:gd name="T7" fmla="*/ 72 h 72"/>
                  <a:gd name="T8" fmla="*/ 0 w 1224"/>
                  <a:gd name="T9" fmla="*/ 72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4" h="72">
                    <a:moveTo>
                      <a:pt x="0" y="72"/>
                    </a:moveTo>
                    <a:lnTo>
                      <a:pt x="72" y="0"/>
                    </a:lnTo>
                    <a:lnTo>
                      <a:pt x="1224" y="0"/>
                    </a:lnTo>
                    <a:lnTo>
                      <a:pt x="1152" y="72"/>
                    </a:lnTo>
                    <a:lnTo>
                      <a:pt x="0" y="7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  <p:sp>
            <p:nvSpPr>
              <p:cNvPr id="22" name="Freeform 9">
                <a:extLst>
                  <a:ext uri="{FF2B5EF4-FFF2-40B4-BE49-F238E27FC236}">
                    <a16:creationId xmlns:a16="http://schemas.microsoft.com/office/drawing/2014/main" id="{0080E10D-15AC-4F93-8D5E-D435BFA86B9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82" y="1408"/>
                <a:ext cx="72" cy="1800"/>
              </a:xfrm>
              <a:custGeom>
                <a:avLst/>
                <a:gdLst>
                  <a:gd name="T0" fmla="*/ 72 w 72"/>
                  <a:gd name="T1" fmla="*/ 0 h 1800"/>
                  <a:gd name="T2" fmla="*/ 72 w 72"/>
                  <a:gd name="T3" fmla="*/ 1728 h 1800"/>
                  <a:gd name="T4" fmla="*/ 0 w 72"/>
                  <a:gd name="T5" fmla="*/ 1800 h 1800"/>
                  <a:gd name="T6" fmla="*/ 0 w 72"/>
                  <a:gd name="T7" fmla="*/ 72 h 1800"/>
                  <a:gd name="T8" fmla="*/ 72 w 72"/>
                  <a:gd name="T9" fmla="*/ 0 h 18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" h="1800">
                    <a:moveTo>
                      <a:pt x="72" y="0"/>
                    </a:moveTo>
                    <a:lnTo>
                      <a:pt x="72" y="1728"/>
                    </a:lnTo>
                    <a:lnTo>
                      <a:pt x="0" y="1800"/>
                    </a:lnTo>
                    <a:lnTo>
                      <a:pt x="0" y="7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  <p:sp>
            <p:nvSpPr>
              <p:cNvPr id="23" name="Freeform 10">
                <a:extLst>
                  <a:ext uri="{FF2B5EF4-FFF2-40B4-BE49-F238E27FC236}">
                    <a16:creationId xmlns:a16="http://schemas.microsoft.com/office/drawing/2014/main" id="{4016AF6E-5F1C-4B25-B450-340EFFAB162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82" y="2056"/>
                <a:ext cx="432" cy="576"/>
              </a:xfrm>
              <a:custGeom>
                <a:avLst/>
                <a:gdLst>
                  <a:gd name="T0" fmla="*/ 0 w 432"/>
                  <a:gd name="T1" fmla="*/ 432 h 576"/>
                  <a:gd name="T2" fmla="*/ 144 w 432"/>
                  <a:gd name="T3" fmla="*/ 432 h 576"/>
                  <a:gd name="T4" fmla="*/ 144 w 432"/>
                  <a:gd name="T5" fmla="*/ 576 h 576"/>
                  <a:gd name="T6" fmla="*/ 432 w 432"/>
                  <a:gd name="T7" fmla="*/ 288 h 576"/>
                  <a:gd name="T8" fmla="*/ 144 w 432"/>
                  <a:gd name="T9" fmla="*/ 0 h 576"/>
                  <a:gd name="T10" fmla="*/ 144 w 432"/>
                  <a:gd name="T11" fmla="*/ 144 h 576"/>
                  <a:gd name="T12" fmla="*/ 0 w 432"/>
                  <a:gd name="T13" fmla="*/ 144 h 576"/>
                  <a:gd name="T14" fmla="*/ 0 w 432"/>
                  <a:gd name="T15" fmla="*/ 432 h 5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32" h="576">
                    <a:moveTo>
                      <a:pt x="0" y="432"/>
                    </a:moveTo>
                    <a:lnTo>
                      <a:pt x="144" y="432"/>
                    </a:lnTo>
                    <a:lnTo>
                      <a:pt x="144" y="576"/>
                    </a:lnTo>
                    <a:lnTo>
                      <a:pt x="432" y="288"/>
                    </a:lnTo>
                    <a:lnTo>
                      <a:pt x="144" y="0"/>
                    </a:lnTo>
                    <a:lnTo>
                      <a:pt x="144" y="144"/>
                    </a:lnTo>
                    <a:lnTo>
                      <a:pt x="0" y="144"/>
                    </a:lnTo>
                    <a:lnTo>
                      <a:pt x="0" y="43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  <p:sp>
            <p:nvSpPr>
              <p:cNvPr id="24" name="Freeform 11">
                <a:extLst>
                  <a:ext uri="{FF2B5EF4-FFF2-40B4-BE49-F238E27FC236}">
                    <a16:creationId xmlns:a16="http://schemas.microsoft.com/office/drawing/2014/main" id="{9165809D-A208-4F23-AF16-D6E86C96A05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226" y="1984"/>
                <a:ext cx="360" cy="360"/>
              </a:xfrm>
              <a:custGeom>
                <a:avLst/>
                <a:gdLst>
                  <a:gd name="T0" fmla="*/ 0 w 360"/>
                  <a:gd name="T1" fmla="*/ 72 h 360"/>
                  <a:gd name="T2" fmla="*/ 72 w 360"/>
                  <a:gd name="T3" fmla="*/ 0 h 360"/>
                  <a:gd name="T4" fmla="*/ 360 w 360"/>
                  <a:gd name="T5" fmla="*/ 288 h 360"/>
                  <a:gd name="T6" fmla="*/ 288 w 360"/>
                  <a:gd name="T7" fmla="*/ 360 h 360"/>
                  <a:gd name="T8" fmla="*/ 0 w 360"/>
                  <a:gd name="T9" fmla="*/ 72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0" h="360">
                    <a:moveTo>
                      <a:pt x="0" y="72"/>
                    </a:moveTo>
                    <a:lnTo>
                      <a:pt x="72" y="0"/>
                    </a:lnTo>
                    <a:lnTo>
                      <a:pt x="360" y="288"/>
                    </a:lnTo>
                    <a:lnTo>
                      <a:pt x="288" y="360"/>
                    </a:lnTo>
                    <a:lnTo>
                      <a:pt x="0" y="72"/>
                    </a:lnTo>
                    <a:close/>
                  </a:path>
                </a:pathLst>
              </a:custGeom>
              <a:solidFill>
                <a:srgbClr val="80808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  <p:sp>
            <p:nvSpPr>
              <p:cNvPr id="25" name="Freeform 12">
                <a:extLst>
                  <a:ext uri="{FF2B5EF4-FFF2-40B4-BE49-F238E27FC236}">
                    <a16:creationId xmlns:a16="http://schemas.microsoft.com/office/drawing/2014/main" id="{10982441-089B-4919-9A0E-FF461F1D8E3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82" y="2128"/>
                <a:ext cx="144" cy="72"/>
              </a:xfrm>
              <a:custGeom>
                <a:avLst/>
                <a:gdLst>
                  <a:gd name="T0" fmla="*/ 144 w 144"/>
                  <a:gd name="T1" fmla="*/ 0 h 72"/>
                  <a:gd name="T2" fmla="*/ 72 w 144"/>
                  <a:gd name="T3" fmla="*/ 0 h 72"/>
                  <a:gd name="T4" fmla="*/ 0 w 144"/>
                  <a:gd name="T5" fmla="*/ 72 h 72"/>
                  <a:gd name="T6" fmla="*/ 144 w 144"/>
                  <a:gd name="T7" fmla="*/ 72 h 72"/>
                  <a:gd name="T8" fmla="*/ 144 w 144"/>
                  <a:gd name="T9" fmla="*/ 0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4" h="72">
                    <a:moveTo>
                      <a:pt x="144" y="0"/>
                    </a:moveTo>
                    <a:lnTo>
                      <a:pt x="72" y="0"/>
                    </a:lnTo>
                    <a:lnTo>
                      <a:pt x="0" y="72"/>
                    </a:lnTo>
                    <a:lnTo>
                      <a:pt x="144" y="72"/>
                    </a:lnTo>
                    <a:lnTo>
                      <a:pt x="144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</p:grpSp>
        <p:grpSp>
          <p:nvGrpSpPr>
            <p:cNvPr id="12" name="Group 18">
              <a:extLst>
                <a:ext uri="{FF2B5EF4-FFF2-40B4-BE49-F238E27FC236}">
                  <a16:creationId xmlns:a16="http://schemas.microsoft.com/office/drawing/2014/main" id="{B25221A1-7335-4355-84ED-A8A63A6809E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31961" y="1151715"/>
              <a:ext cx="3834263" cy="2311240"/>
              <a:chOff x="930" y="1367"/>
              <a:chExt cx="1656" cy="1841"/>
            </a:xfrm>
          </p:grpSpPr>
          <p:sp>
            <p:nvSpPr>
              <p:cNvPr id="13" name="Rectangle 19">
                <a:extLst>
                  <a:ext uri="{FF2B5EF4-FFF2-40B4-BE49-F238E27FC236}">
                    <a16:creationId xmlns:a16="http://schemas.microsoft.com/office/drawing/2014/main" id="{447407AF-2ED8-4CF9-91A9-16C71D6930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0" y="1471"/>
                <a:ext cx="1124" cy="1737"/>
              </a:xfrm>
              <a:prstGeom prst="rect">
                <a:avLst/>
              </a:prstGeom>
              <a:solidFill>
                <a:srgbClr val="EAEAEA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algn="ctr"/>
                <a:r>
                  <a:rPr lang="es-ES" sz="2000" dirty="0">
                    <a:latin typeface="Helvetica Inserat LT Std" panose="020B0806030702050204" pitchFamily="34" charset="0"/>
                  </a:rPr>
                  <a:t>Política General de Gobierno</a:t>
                </a:r>
              </a:p>
              <a:p>
                <a:pPr algn="ctr"/>
                <a:r>
                  <a:rPr lang="es-ES" sz="2000" dirty="0">
                    <a:latin typeface="Helvetica Inserat LT Std" panose="020B0806030702050204" pitchFamily="34" charset="0"/>
                  </a:rPr>
                  <a:t>Decreto Supremo N° 164-2021-PCM</a:t>
                </a:r>
              </a:p>
              <a:p>
                <a:pPr algn="ctr"/>
                <a:r>
                  <a:rPr lang="es-ES" dirty="0">
                    <a:latin typeface="Helvetica Inserat LT Std" panose="020B0806030702050204" pitchFamily="34" charset="0"/>
                  </a:rPr>
                  <a:t>“Mejorar el transporte público, integrando sistemas y construyendo corredores viales</a:t>
                </a:r>
                <a:endParaRPr lang="es-PE" dirty="0">
                  <a:latin typeface="Helvetica Inserat LT Std" panose="020B0806030702050204" pitchFamily="34" charset="0"/>
                </a:endParaRPr>
              </a:p>
              <a:p>
                <a:endParaRPr lang="es-PE" dirty="0"/>
              </a:p>
            </p:txBody>
          </p:sp>
          <p:sp>
            <p:nvSpPr>
              <p:cNvPr id="14" name="Freeform 20">
                <a:extLst>
                  <a:ext uri="{FF2B5EF4-FFF2-40B4-BE49-F238E27FC236}">
                    <a16:creationId xmlns:a16="http://schemas.microsoft.com/office/drawing/2014/main" id="{5340CCFF-FE29-4866-B184-77A897CF3A2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30" y="1367"/>
                <a:ext cx="1224" cy="72"/>
              </a:xfrm>
              <a:custGeom>
                <a:avLst/>
                <a:gdLst>
                  <a:gd name="T0" fmla="*/ 0 w 1224"/>
                  <a:gd name="T1" fmla="*/ 72 h 72"/>
                  <a:gd name="T2" fmla="*/ 72 w 1224"/>
                  <a:gd name="T3" fmla="*/ 0 h 72"/>
                  <a:gd name="T4" fmla="*/ 1224 w 1224"/>
                  <a:gd name="T5" fmla="*/ 0 h 72"/>
                  <a:gd name="T6" fmla="*/ 1152 w 1224"/>
                  <a:gd name="T7" fmla="*/ 72 h 72"/>
                  <a:gd name="T8" fmla="*/ 0 w 1224"/>
                  <a:gd name="T9" fmla="*/ 72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4" h="72">
                    <a:moveTo>
                      <a:pt x="0" y="72"/>
                    </a:moveTo>
                    <a:lnTo>
                      <a:pt x="72" y="0"/>
                    </a:lnTo>
                    <a:lnTo>
                      <a:pt x="1224" y="0"/>
                    </a:lnTo>
                    <a:lnTo>
                      <a:pt x="1152" y="72"/>
                    </a:lnTo>
                    <a:lnTo>
                      <a:pt x="0" y="72"/>
                    </a:lnTo>
                    <a:close/>
                  </a:path>
                </a:pathLst>
              </a:cu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  <p:sp>
            <p:nvSpPr>
              <p:cNvPr id="15" name="Freeform 21">
                <a:extLst>
                  <a:ext uri="{FF2B5EF4-FFF2-40B4-BE49-F238E27FC236}">
                    <a16:creationId xmlns:a16="http://schemas.microsoft.com/office/drawing/2014/main" id="{EFEEC857-B3FF-46EE-92A4-B42CC9F5FF3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82" y="1408"/>
                <a:ext cx="72" cy="1800"/>
              </a:xfrm>
              <a:custGeom>
                <a:avLst/>
                <a:gdLst>
                  <a:gd name="T0" fmla="*/ 72 w 72"/>
                  <a:gd name="T1" fmla="*/ 0 h 1800"/>
                  <a:gd name="T2" fmla="*/ 72 w 72"/>
                  <a:gd name="T3" fmla="*/ 1728 h 1800"/>
                  <a:gd name="T4" fmla="*/ 0 w 72"/>
                  <a:gd name="T5" fmla="*/ 1800 h 1800"/>
                  <a:gd name="T6" fmla="*/ 0 w 72"/>
                  <a:gd name="T7" fmla="*/ 72 h 1800"/>
                  <a:gd name="T8" fmla="*/ 72 w 72"/>
                  <a:gd name="T9" fmla="*/ 0 h 18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" h="1800">
                    <a:moveTo>
                      <a:pt x="72" y="0"/>
                    </a:moveTo>
                    <a:lnTo>
                      <a:pt x="72" y="1728"/>
                    </a:lnTo>
                    <a:lnTo>
                      <a:pt x="0" y="1800"/>
                    </a:lnTo>
                    <a:lnTo>
                      <a:pt x="0" y="72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  <p:sp>
            <p:nvSpPr>
              <p:cNvPr id="16" name="Freeform 22">
                <a:extLst>
                  <a:ext uri="{FF2B5EF4-FFF2-40B4-BE49-F238E27FC236}">
                    <a16:creationId xmlns:a16="http://schemas.microsoft.com/office/drawing/2014/main" id="{8F53205D-F4DE-470A-BA6D-B69E172AA2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82" y="2056"/>
                <a:ext cx="432" cy="576"/>
              </a:xfrm>
              <a:custGeom>
                <a:avLst/>
                <a:gdLst>
                  <a:gd name="T0" fmla="*/ 0 w 432"/>
                  <a:gd name="T1" fmla="*/ 432 h 576"/>
                  <a:gd name="T2" fmla="*/ 144 w 432"/>
                  <a:gd name="T3" fmla="*/ 432 h 576"/>
                  <a:gd name="T4" fmla="*/ 144 w 432"/>
                  <a:gd name="T5" fmla="*/ 576 h 576"/>
                  <a:gd name="T6" fmla="*/ 432 w 432"/>
                  <a:gd name="T7" fmla="*/ 288 h 576"/>
                  <a:gd name="T8" fmla="*/ 144 w 432"/>
                  <a:gd name="T9" fmla="*/ 0 h 576"/>
                  <a:gd name="T10" fmla="*/ 144 w 432"/>
                  <a:gd name="T11" fmla="*/ 144 h 576"/>
                  <a:gd name="T12" fmla="*/ 0 w 432"/>
                  <a:gd name="T13" fmla="*/ 144 h 576"/>
                  <a:gd name="T14" fmla="*/ 0 w 432"/>
                  <a:gd name="T15" fmla="*/ 432 h 5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32" h="576">
                    <a:moveTo>
                      <a:pt x="0" y="432"/>
                    </a:moveTo>
                    <a:lnTo>
                      <a:pt x="144" y="432"/>
                    </a:lnTo>
                    <a:lnTo>
                      <a:pt x="144" y="576"/>
                    </a:lnTo>
                    <a:lnTo>
                      <a:pt x="432" y="288"/>
                    </a:lnTo>
                    <a:lnTo>
                      <a:pt x="144" y="0"/>
                    </a:lnTo>
                    <a:lnTo>
                      <a:pt x="144" y="144"/>
                    </a:lnTo>
                    <a:lnTo>
                      <a:pt x="0" y="144"/>
                    </a:lnTo>
                    <a:lnTo>
                      <a:pt x="0" y="432"/>
                    </a:lnTo>
                    <a:close/>
                  </a:path>
                </a:pathLst>
              </a:custGeom>
              <a:solidFill>
                <a:srgbClr val="EAEAEA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  <p:sp>
            <p:nvSpPr>
              <p:cNvPr id="17" name="Freeform 23">
                <a:extLst>
                  <a:ext uri="{FF2B5EF4-FFF2-40B4-BE49-F238E27FC236}">
                    <a16:creationId xmlns:a16="http://schemas.microsoft.com/office/drawing/2014/main" id="{987E43EE-A042-40D9-915D-6194860D7C1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226" y="1984"/>
                <a:ext cx="360" cy="360"/>
              </a:xfrm>
              <a:custGeom>
                <a:avLst/>
                <a:gdLst>
                  <a:gd name="T0" fmla="*/ 0 w 360"/>
                  <a:gd name="T1" fmla="*/ 72 h 360"/>
                  <a:gd name="T2" fmla="*/ 72 w 360"/>
                  <a:gd name="T3" fmla="*/ 0 h 360"/>
                  <a:gd name="T4" fmla="*/ 360 w 360"/>
                  <a:gd name="T5" fmla="*/ 288 h 360"/>
                  <a:gd name="T6" fmla="*/ 288 w 360"/>
                  <a:gd name="T7" fmla="*/ 360 h 360"/>
                  <a:gd name="T8" fmla="*/ 0 w 360"/>
                  <a:gd name="T9" fmla="*/ 72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0" h="360">
                    <a:moveTo>
                      <a:pt x="0" y="72"/>
                    </a:moveTo>
                    <a:lnTo>
                      <a:pt x="72" y="0"/>
                    </a:lnTo>
                    <a:lnTo>
                      <a:pt x="360" y="288"/>
                    </a:lnTo>
                    <a:lnTo>
                      <a:pt x="288" y="360"/>
                    </a:lnTo>
                    <a:lnTo>
                      <a:pt x="0" y="72"/>
                    </a:lnTo>
                    <a:close/>
                  </a:path>
                </a:pathLst>
              </a:custGeom>
              <a:solidFill>
                <a:srgbClr val="80808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  <p:sp>
            <p:nvSpPr>
              <p:cNvPr id="18" name="Freeform 24">
                <a:extLst>
                  <a:ext uri="{FF2B5EF4-FFF2-40B4-BE49-F238E27FC236}">
                    <a16:creationId xmlns:a16="http://schemas.microsoft.com/office/drawing/2014/main" id="{941A15EC-3048-4229-815C-63073E3A83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82" y="2128"/>
                <a:ext cx="144" cy="72"/>
              </a:xfrm>
              <a:custGeom>
                <a:avLst/>
                <a:gdLst>
                  <a:gd name="T0" fmla="*/ 144 w 144"/>
                  <a:gd name="T1" fmla="*/ 0 h 72"/>
                  <a:gd name="T2" fmla="*/ 72 w 144"/>
                  <a:gd name="T3" fmla="*/ 0 h 72"/>
                  <a:gd name="T4" fmla="*/ 0 w 144"/>
                  <a:gd name="T5" fmla="*/ 72 h 72"/>
                  <a:gd name="T6" fmla="*/ 144 w 144"/>
                  <a:gd name="T7" fmla="*/ 72 h 72"/>
                  <a:gd name="T8" fmla="*/ 144 w 144"/>
                  <a:gd name="T9" fmla="*/ 0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4" h="72">
                    <a:moveTo>
                      <a:pt x="144" y="0"/>
                    </a:moveTo>
                    <a:lnTo>
                      <a:pt x="72" y="0"/>
                    </a:lnTo>
                    <a:lnTo>
                      <a:pt x="0" y="72"/>
                    </a:lnTo>
                    <a:lnTo>
                      <a:pt x="144" y="72"/>
                    </a:lnTo>
                    <a:lnTo>
                      <a:pt x="144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s-PE"/>
              </a:p>
            </p:txBody>
          </p:sp>
        </p:grpSp>
      </p:grpSp>
      <p:grpSp>
        <p:nvGrpSpPr>
          <p:cNvPr id="29" name="Grupo 28">
            <a:extLst>
              <a:ext uri="{FF2B5EF4-FFF2-40B4-BE49-F238E27FC236}">
                <a16:creationId xmlns:a16="http://schemas.microsoft.com/office/drawing/2014/main" id="{688C8330-8C55-45F4-A993-C6A63FF55A17}"/>
              </a:ext>
            </a:extLst>
          </p:cNvPr>
          <p:cNvGrpSpPr/>
          <p:nvPr/>
        </p:nvGrpSpPr>
        <p:grpSpPr>
          <a:xfrm>
            <a:off x="474394" y="3636391"/>
            <a:ext cx="9475583" cy="2825559"/>
            <a:chOff x="145921" y="3318588"/>
            <a:chExt cx="9475583" cy="2825559"/>
          </a:xfrm>
        </p:grpSpPr>
        <p:sp>
          <p:nvSpPr>
            <p:cNvPr id="30" name="Freeform 100">
              <a:extLst>
                <a:ext uri="{FF2B5EF4-FFF2-40B4-BE49-F238E27FC236}">
                  <a16:creationId xmlns:a16="http://schemas.microsoft.com/office/drawing/2014/main" id="{704E749E-19B4-487C-9F92-8CB45824846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11102" y="3318588"/>
              <a:ext cx="2383471" cy="2147348"/>
            </a:xfrm>
            <a:custGeom>
              <a:avLst/>
              <a:gdLst>
                <a:gd name="T0" fmla="*/ 1706 w 1816"/>
                <a:gd name="T1" fmla="*/ 792 h 1816"/>
                <a:gd name="T2" fmla="*/ 1718 w 1816"/>
                <a:gd name="T3" fmla="*/ 494 h 1816"/>
                <a:gd name="T4" fmla="*/ 1552 w 1816"/>
                <a:gd name="T5" fmla="*/ 424 h 1816"/>
                <a:gd name="T6" fmla="*/ 1426 w 1816"/>
                <a:gd name="T7" fmla="*/ 290 h 1816"/>
                <a:gd name="T8" fmla="*/ 1320 w 1816"/>
                <a:gd name="T9" fmla="*/ 96 h 1816"/>
                <a:gd name="T10" fmla="*/ 1066 w 1816"/>
                <a:gd name="T11" fmla="*/ 116 h 1816"/>
                <a:gd name="T12" fmla="*/ 836 w 1816"/>
                <a:gd name="T13" fmla="*/ 104 h 1816"/>
                <a:gd name="T14" fmla="*/ 666 w 1816"/>
                <a:gd name="T15" fmla="*/ 138 h 1816"/>
                <a:gd name="T16" fmla="*/ 496 w 1816"/>
                <a:gd name="T17" fmla="*/ 214 h 1816"/>
                <a:gd name="T18" fmla="*/ 216 w 1816"/>
                <a:gd name="T19" fmla="*/ 316 h 1816"/>
                <a:gd name="T20" fmla="*/ 214 w 1816"/>
                <a:gd name="T21" fmla="*/ 496 h 1816"/>
                <a:gd name="T22" fmla="*/ 138 w 1816"/>
                <a:gd name="T23" fmla="*/ 666 h 1816"/>
                <a:gd name="T24" fmla="*/ 0 w 1816"/>
                <a:gd name="T25" fmla="*/ 836 h 1816"/>
                <a:gd name="T26" fmla="*/ 116 w 1816"/>
                <a:gd name="T27" fmla="*/ 1066 h 1816"/>
                <a:gd name="T28" fmla="*/ 192 w 1816"/>
                <a:gd name="T29" fmla="*/ 1280 h 1816"/>
                <a:gd name="T30" fmla="*/ 288 w 1816"/>
                <a:gd name="T31" fmla="*/ 1426 h 1816"/>
                <a:gd name="T32" fmla="*/ 424 w 1816"/>
                <a:gd name="T33" fmla="*/ 1554 h 1816"/>
                <a:gd name="T34" fmla="*/ 626 w 1816"/>
                <a:gd name="T35" fmla="*/ 1774 h 1816"/>
                <a:gd name="T36" fmla="*/ 792 w 1816"/>
                <a:gd name="T37" fmla="*/ 1706 h 1816"/>
                <a:gd name="T38" fmla="*/ 978 w 1816"/>
                <a:gd name="T39" fmla="*/ 1712 h 1816"/>
                <a:gd name="T40" fmla="*/ 1188 w 1816"/>
                <a:gd name="T41" fmla="*/ 1774 h 1816"/>
                <a:gd name="T42" fmla="*/ 1356 w 1816"/>
                <a:gd name="T43" fmla="*/ 1578 h 1816"/>
                <a:gd name="T44" fmla="*/ 1526 w 1816"/>
                <a:gd name="T45" fmla="*/ 1426 h 1816"/>
                <a:gd name="T46" fmla="*/ 1622 w 1816"/>
                <a:gd name="T47" fmla="*/ 1280 h 1816"/>
                <a:gd name="T48" fmla="*/ 1688 w 1816"/>
                <a:gd name="T49" fmla="*/ 1108 h 1816"/>
                <a:gd name="T50" fmla="*/ 908 w 1816"/>
                <a:gd name="T51" fmla="*/ 1614 h 1816"/>
                <a:gd name="T52" fmla="*/ 766 w 1816"/>
                <a:gd name="T53" fmla="*/ 1600 h 1816"/>
                <a:gd name="T54" fmla="*/ 602 w 1816"/>
                <a:gd name="T55" fmla="*/ 1544 h 1816"/>
                <a:gd name="T56" fmla="*/ 458 w 1816"/>
                <a:gd name="T57" fmla="*/ 1452 h 1816"/>
                <a:gd name="T58" fmla="*/ 342 w 1816"/>
                <a:gd name="T59" fmla="*/ 1330 h 1816"/>
                <a:gd name="T60" fmla="*/ 256 w 1816"/>
                <a:gd name="T61" fmla="*/ 1182 h 1816"/>
                <a:gd name="T62" fmla="*/ 210 w 1816"/>
                <a:gd name="T63" fmla="*/ 1016 h 1816"/>
                <a:gd name="T64" fmla="*/ 202 w 1816"/>
                <a:gd name="T65" fmla="*/ 872 h 1816"/>
                <a:gd name="T66" fmla="*/ 234 w 1816"/>
                <a:gd name="T67" fmla="*/ 698 h 1816"/>
                <a:gd name="T68" fmla="*/ 304 w 1816"/>
                <a:gd name="T69" fmla="*/ 542 h 1816"/>
                <a:gd name="T70" fmla="*/ 408 w 1816"/>
                <a:gd name="T71" fmla="*/ 408 h 1816"/>
                <a:gd name="T72" fmla="*/ 542 w 1816"/>
                <a:gd name="T73" fmla="*/ 304 h 1816"/>
                <a:gd name="T74" fmla="*/ 698 w 1816"/>
                <a:gd name="T75" fmla="*/ 234 h 1816"/>
                <a:gd name="T76" fmla="*/ 872 w 1816"/>
                <a:gd name="T77" fmla="*/ 202 h 1816"/>
                <a:gd name="T78" fmla="*/ 1014 w 1816"/>
                <a:gd name="T79" fmla="*/ 210 h 1816"/>
                <a:gd name="T80" fmla="*/ 1182 w 1816"/>
                <a:gd name="T81" fmla="*/ 258 h 1816"/>
                <a:gd name="T82" fmla="*/ 1330 w 1816"/>
                <a:gd name="T83" fmla="*/ 342 h 1816"/>
                <a:gd name="T84" fmla="*/ 1452 w 1816"/>
                <a:gd name="T85" fmla="*/ 458 h 1816"/>
                <a:gd name="T86" fmla="*/ 1544 w 1816"/>
                <a:gd name="T87" fmla="*/ 602 h 1816"/>
                <a:gd name="T88" fmla="*/ 1598 w 1816"/>
                <a:gd name="T89" fmla="*/ 766 h 1816"/>
                <a:gd name="T90" fmla="*/ 1614 w 1816"/>
                <a:gd name="T91" fmla="*/ 908 h 1816"/>
                <a:gd name="T92" fmla="*/ 1592 w 1816"/>
                <a:gd name="T93" fmla="*/ 1084 h 1816"/>
                <a:gd name="T94" fmla="*/ 1528 w 1816"/>
                <a:gd name="T95" fmla="*/ 1244 h 1816"/>
                <a:gd name="T96" fmla="*/ 1430 w 1816"/>
                <a:gd name="T97" fmla="*/ 1382 h 1816"/>
                <a:gd name="T98" fmla="*/ 1302 w 1816"/>
                <a:gd name="T99" fmla="*/ 1492 h 1816"/>
                <a:gd name="T100" fmla="*/ 1150 w 1816"/>
                <a:gd name="T101" fmla="*/ 1570 h 1816"/>
                <a:gd name="T102" fmla="*/ 980 w 1816"/>
                <a:gd name="T103" fmla="*/ 1610 h 1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816" h="1816">
                  <a:moveTo>
                    <a:pt x="1816" y="978"/>
                  </a:moveTo>
                  <a:lnTo>
                    <a:pt x="1816" y="836"/>
                  </a:lnTo>
                  <a:lnTo>
                    <a:pt x="1710" y="836"/>
                  </a:lnTo>
                  <a:lnTo>
                    <a:pt x="1710" y="836"/>
                  </a:lnTo>
                  <a:lnTo>
                    <a:pt x="1706" y="792"/>
                  </a:lnTo>
                  <a:lnTo>
                    <a:pt x="1698" y="750"/>
                  </a:lnTo>
                  <a:lnTo>
                    <a:pt x="1688" y="708"/>
                  </a:lnTo>
                  <a:lnTo>
                    <a:pt x="1678" y="666"/>
                  </a:lnTo>
                  <a:lnTo>
                    <a:pt x="1774" y="626"/>
                  </a:lnTo>
                  <a:lnTo>
                    <a:pt x="1718" y="494"/>
                  </a:lnTo>
                  <a:lnTo>
                    <a:pt x="1622" y="534"/>
                  </a:lnTo>
                  <a:lnTo>
                    <a:pt x="1622" y="534"/>
                  </a:lnTo>
                  <a:lnTo>
                    <a:pt x="1602" y="496"/>
                  </a:lnTo>
                  <a:lnTo>
                    <a:pt x="1578" y="460"/>
                  </a:lnTo>
                  <a:lnTo>
                    <a:pt x="1552" y="424"/>
                  </a:lnTo>
                  <a:lnTo>
                    <a:pt x="1526" y="390"/>
                  </a:lnTo>
                  <a:lnTo>
                    <a:pt x="1600" y="316"/>
                  </a:lnTo>
                  <a:lnTo>
                    <a:pt x="1498" y="216"/>
                  </a:lnTo>
                  <a:lnTo>
                    <a:pt x="1426" y="290"/>
                  </a:lnTo>
                  <a:lnTo>
                    <a:pt x="1426" y="290"/>
                  </a:lnTo>
                  <a:lnTo>
                    <a:pt x="1392" y="262"/>
                  </a:lnTo>
                  <a:lnTo>
                    <a:pt x="1356" y="236"/>
                  </a:lnTo>
                  <a:lnTo>
                    <a:pt x="1318" y="214"/>
                  </a:lnTo>
                  <a:lnTo>
                    <a:pt x="1280" y="192"/>
                  </a:lnTo>
                  <a:lnTo>
                    <a:pt x="1320" y="96"/>
                  </a:lnTo>
                  <a:lnTo>
                    <a:pt x="1188" y="42"/>
                  </a:lnTo>
                  <a:lnTo>
                    <a:pt x="1150" y="138"/>
                  </a:lnTo>
                  <a:lnTo>
                    <a:pt x="1150" y="138"/>
                  </a:lnTo>
                  <a:lnTo>
                    <a:pt x="1108" y="126"/>
                  </a:lnTo>
                  <a:lnTo>
                    <a:pt x="1066" y="116"/>
                  </a:lnTo>
                  <a:lnTo>
                    <a:pt x="1022" y="110"/>
                  </a:lnTo>
                  <a:lnTo>
                    <a:pt x="978" y="104"/>
                  </a:lnTo>
                  <a:lnTo>
                    <a:pt x="978" y="0"/>
                  </a:lnTo>
                  <a:lnTo>
                    <a:pt x="836" y="0"/>
                  </a:lnTo>
                  <a:lnTo>
                    <a:pt x="836" y="104"/>
                  </a:lnTo>
                  <a:lnTo>
                    <a:pt x="836" y="104"/>
                  </a:lnTo>
                  <a:lnTo>
                    <a:pt x="792" y="110"/>
                  </a:lnTo>
                  <a:lnTo>
                    <a:pt x="750" y="116"/>
                  </a:lnTo>
                  <a:lnTo>
                    <a:pt x="706" y="126"/>
                  </a:lnTo>
                  <a:lnTo>
                    <a:pt x="666" y="138"/>
                  </a:lnTo>
                  <a:lnTo>
                    <a:pt x="626" y="42"/>
                  </a:lnTo>
                  <a:lnTo>
                    <a:pt x="494" y="96"/>
                  </a:lnTo>
                  <a:lnTo>
                    <a:pt x="534" y="192"/>
                  </a:lnTo>
                  <a:lnTo>
                    <a:pt x="534" y="192"/>
                  </a:lnTo>
                  <a:lnTo>
                    <a:pt x="496" y="214"/>
                  </a:lnTo>
                  <a:lnTo>
                    <a:pt x="460" y="236"/>
                  </a:lnTo>
                  <a:lnTo>
                    <a:pt x="424" y="262"/>
                  </a:lnTo>
                  <a:lnTo>
                    <a:pt x="390" y="290"/>
                  </a:lnTo>
                  <a:lnTo>
                    <a:pt x="316" y="216"/>
                  </a:lnTo>
                  <a:lnTo>
                    <a:pt x="216" y="316"/>
                  </a:lnTo>
                  <a:lnTo>
                    <a:pt x="288" y="390"/>
                  </a:lnTo>
                  <a:lnTo>
                    <a:pt x="288" y="390"/>
                  </a:lnTo>
                  <a:lnTo>
                    <a:pt x="262" y="424"/>
                  </a:lnTo>
                  <a:lnTo>
                    <a:pt x="236" y="460"/>
                  </a:lnTo>
                  <a:lnTo>
                    <a:pt x="214" y="496"/>
                  </a:lnTo>
                  <a:lnTo>
                    <a:pt x="192" y="534"/>
                  </a:lnTo>
                  <a:lnTo>
                    <a:pt x="96" y="494"/>
                  </a:lnTo>
                  <a:lnTo>
                    <a:pt x="42" y="626"/>
                  </a:lnTo>
                  <a:lnTo>
                    <a:pt x="138" y="666"/>
                  </a:lnTo>
                  <a:lnTo>
                    <a:pt x="138" y="666"/>
                  </a:lnTo>
                  <a:lnTo>
                    <a:pt x="126" y="708"/>
                  </a:lnTo>
                  <a:lnTo>
                    <a:pt x="116" y="750"/>
                  </a:lnTo>
                  <a:lnTo>
                    <a:pt x="108" y="792"/>
                  </a:lnTo>
                  <a:lnTo>
                    <a:pt x="104" y="836"/>
                  </a:lnTo>
                  <a:lnTo>
                    <a:pt x="0" y="836"/>
                  </a:lnTo>
                  <a:lnTo>
                    <a:pt x="0" y="978"/>
                  </a:lnTo>
                  <a:lnTo>
                    <a:pt x="104" y="978"/>
                  </a:lnTo>
                  <a:lnTo>
                    <a:pt x="104" y="978"/>
                  </a:lnTo>
                  <a:lnTo>
                    <a:pt x="108" y="1022"/>
                  </a:lnTo>
                  <a:lnTo>
                    <a:pt x="116" y="1066"/>
                  </a:lnTo>
                  <a:lnTo>
                    <a:pt x="126" y="1108"/>
                  </a:lnTo>
                  <a:lnTo>
                    <a:pt x="138" y="1150"/>
                  </a:lnTo>
                  <a:lnTo>
                    <a:pt x="42" y="1190"/>
                  </a:lnTo>
                  <a:lnTo>
                    <a:pt x="96" y="1320"/>
                  </a:lnTo>
                  <a:lnTo>
                    <a:pt x="192" y="1280"/>
                  </a:lnTo>
                  <a:lnTo>
                    <a:pt x="192" y="1280"/>
                  </a:lnTo>
                  <a:lnTo>
                    <a:pt x="214" y="1320"/>
                  </a:lnTo>
                  <a:lnTo>
                    <a:pt x="236" y="1356"/>
                  </a:lnTo>
                  <a:lnTo>
                    <a:pt x="262" y="1392"/>
                  </a:lnTo>
                  <a:lnTo>
                    <a:pt x="288" y="1426"/>
                  </a:lnTo>
                  <a:lnTo>
                    <a:pt x="216" y="1500"/>
                  </a:lnTo>
                  <a:lnTo>
                    <a:pt x="316" y="1600"/>
                  </a:lnTo>
                  <a:lnTo>
                    <a:pt x="390" y="1526"/>
                  </a:lnTo>
                  <a:lnTo>
                    <a:pt x="390" y="1526"/>
                  </a:lnTo>
                  <a:lnTo>
                    <a:pt x="424" y="1554"/>
                  </a:lnTo>
                  <a:lnTo>
                    <a:pt x="460" y="1578"/>
                  </a:lnTo>
                  <a:lnTo>
                    <a:pt x="496" y="1602"/>
                  </a:lnTo>
                  <a:lnTo>
                    <a:pt x="534" y="1622"/>
                  </a:lnTo>
                  <a:lnTo>
                    <a:pt x="494" y="1718"/>
                  </a:lnTo>
                  <a:lnTo>
                    <a:pt x="626" y="1774"/>
                  </a:lnTo>
                  <a:lnTo>
                    <a:pt x="666" y="1678"/>
                  </a:lnTo>
                  <a:lnTo>
                    <a:pt x="666" y="1678"/>
                  </a:lnTo>
                  <a:lnTo>
                    <a:pt x="706" y="1690"/>
                  </a:lnTo>
                  <a:lnTo>
                    <a:pt x="750" y="1698"/>
                  </a:lnTo>
                  <a:lnTo>
                    <a:pt x="792" y="1706"/>
                  </a:lnTo>
                  <a:lnTo>
                    <a:pt x="836" y="1712"/>
                  </a:lnTo>
                  <a:lnTo>
                    <a:pt x="836" y="1816"/>
                  </a:lnTo>
                  <a:lnTo>
                    <a:pt x="978" y="1816"/>
                  </a:lnTo>
                  <a:lnTo>
                    <a:pt x="978" y="1712"/>
                  </a:lnTo>
                  <a:lnTo>
                    <a:pt x="978" y="1712"/>
                  </a:lnTo>
                  <a:lnTo>
                    <a:pt x="1022" y="1706"/>
                  </a:lnTo>
                  <a:lnTo>
                    <a:pt x="1066" y="1698"/>
                  </a:lnTo>
                  <a:lnTo>
                    <a:pt x="1108" y="1690"/>
                  </a:lnTo>
                  <a:lnTo>
                    <a:pt x="1150" y="1678"/>
                  </a:lnTo>
                  <a:lnTo>
                    <a:pt x="1188" y="1774"/>
                  </a:lnTo>
                  <a:lnTo>
                    <a:pt x="1320" y="1718"/>
                  </a:lnTo>
                  <a:lnTo>
                    <a:pt x="1280" y="1622"/>
                  </a:lnTo>
                  <a:lnTo>
                    <a:pt x="1280" y="1622"/>
                  </a:lnTo>
                  <a:lnTo>
                    <a:pt x="1318" y="1602"/>
                  </a:lnTo>
                  <a:lnTo>
                    <a:pt x="1356" y="1578"/>
                  </a:lnTo>
                  <a:lnTo>
                    <a:pt x="1392" y="1554"/>
                  </a:lnTo>
                  <a:lnTo>
                    <a:pt x="1426" y="1526"/>
                  </a:lnTo>
                  <a:lnTo>
                    <a:pt x="1498" y="1600"/>
                  </a:lnTo>
                  <a:lnTo>
                    <a:pt x="1600" y="1500"/>
                  </a:lnTo>
                  <a:lnTo>
                    <a:pt x="1526" y="1426"/>
                  </a:lnTo>
                  <a:lnTo>
                    <a:pt x="1526" y="1426"/>
                  </a:lnTo>
                  <a:lnTo>
                    <a:pt x="1552" y="1392"/>
                  </a:lnTo>
                  <a:lnTo>
                    <a:pt x="1578" y="1356"/>
                  </a:lnTo>
                  <a:lnTo>
                    <a:pt x="1602" y="1320"/>
                  </a:lnTo>
                  <a:lnTo>
                    <a:pt x="1622" y="1280"/>
                  </a:lnTo>
                  <a:lnTo>
                    <a:pt x="1718" y="1320"/>
                  </a:lnTo>
                  <a:lnTo>
                    <a:pt x="1774" y="1190"/>
                  </a:lnTo>
                  <a:lnTo>
                    <a:pt x="1678" y="1150"/>
                  </a:lnTo>
                  <a:lnTo>
                    <a:pt x="1678" y="1150"/>
                  </a:lnTo>
                  <a:lnTo>
                    <a:pt x="1688" y="1108"/>
                  </a:lnTo>
                  <a:lnTo>
                    <a:pt x="1698" y="1066"/>
                  </a:lnTo>
                  <a:lnTo>
                    <a:pt x="1706" y="1022"/>
                  </a:lnTo>
                  <a:lnTo>
                    <a:pt x="1710" y="978"/>
                  </a:lnTo>
                  <a:lnTo>
                    <a:pt x="1816" y="978"/>
                  </a:lnTo>
                  <a:close/>
                  <a:moveTo>
                    <a:pt x="908" y="1614"/>
                  </a:moveTo>
                  <a:lnTo>
                    <a:pt x="908" y="1614"/>
                  </a:lnTo>
                  <a:lnTo>
                    <a:pt x="872" y="1612"/>
                  </a:lnTo>
                  <a:lnTo>
                    <a:pt x="836" y="1610"/>
                  </a:lnTo>
                  <a:lnTo>
                    <a:pt x="800" y="1606"/>
                  </a:lnTo>
                  <a:lnTo>
                    <a:pt x="766" y="1600"/>
                  </a:lnTo>
                  <a:lnTo>
                    <a:pt x="730" y="1592"/>
                  </a:lnTo>
                  <a:lnTo>
                    <a:pt x="698" y="1582"/>
                  </a:lnTo>
                  <a:lnTo>
                    <a:pt x="664" y="1570"/>
                  </a:lnTo>
                  <a:lnTo>
                    <a:pt x="632" y="1558"/>
                  </a:lnTo>
                  <a:lnTo>
                    <a:pt x="602" y="1544"/>
                  </a:lnTo>
                  <a:lnTo>
                    <a:pt x="570" y="1528"/>
                  </a:lnTo>
                  <a:lnTo>
                    <a:pt x="542" y="1512"/>
                  </a:lnTo>
                  <a:lnTo>
                    <a:pt x="512" y="1492"/>
                  </a:lnTo>
                  <a:lnTo>
                    <a:pt x="484" y="1474"/>
                  </a:lnTo>
                  <a:lnTo>
                    <a:pt x="458" y="1452"/>
                  </a:lnTo>
                  <a:lnTo>
                    <a:pt x="432" y="1430"/>
                  </a:lnTo>
                  <a:lnTo>
                    <a:pt x="408" y="1406"/>
                  </a:lnTo>
                  <a:lnTo>
                    <a:pt x="384" y="1382"/>
                  </a:lnTo>
                  <a:lnTo>
                    <a:pt x="362" y="1356"/>
                  </a:lnTo>
                  <a:lnTo>
                    <a:pt x="342" y="1330"/>
                  </a:lnTo>
                  <a:lnTo>
                    <a:pt x="322" y="1302"/>
                  </a:lnTo>
                  <a:lnTo>
                    <a:pt x="304" y="1274"/>
                  </a:lnTo>
                  <a:lnTo>
                    <a:pt x="286" y="1244"/>
                  </a:lnTo>
                  <a:lnTo>
                    <a:pt x="272" y="1214"/>
                  </a:lnTo>
                  <a:lnTo>
                    <a:pt x="256" y="1182"/>
                  </a:lnTo>
                  <a:lnTo>
                    <a:pt x="244" y="1150"/>
                  </a:lnTo>
                  <a:lnTo>
                    <a:pt x="234" y="1118"/>
                  </a:lnTo>
                  <a:lnTo>
                    <a:pt x="224" y="1084"/>
                  </a:lnTo>
                  <a:lnTo>
                    <a:pt x="216" y="1050"/>
                  </a:lnTo>
                  <a:lnTo>
                    <a:pt x="210" y="1016"/>
                  </a:lnTo>
                  <a:lnTo>
                    <a:pt x="206" y="980"/>
                  </a:lnTo>
                  <a:lnTo>
                    <a:pt x="202" y="944"/>
                  </a:lnTo>
                  <a:lnTo>
                    <a:pt x="202" y="908"/>
                  </a:lnTo>
                  <a:lnTo>
                    <a:pt x="202" y="908"/>
                  </a:lnTo>
                  <a:lnTo>
                    <a:pt x="202" y="872"/>
                  </a:lnTo>
                  <a:lnTo>
                    <a:pt x="206" y="836"/>
                  </a:lnTo>
                  <a:lnTo>
                    <a:pt x="210" y="800"/>
                  </a:lnTo>
                  <a:lnTo>
                    <a:pt x="216" y="766"/>
                  </a:lnTo>
                  <a:lnTo>
                    <a:pt x="224" y="732"/>
                  </a:lnTo>
                  <a:lnTo>
                    <a:pt x="234" y="698"/>
                  </a:lnTo>
                  <a:lnTo>
                    <a:pt x="244" y="664"/>
                  </a:lnTo>
                  <a:lnTo>
                    <a:pt x="256" y="632"/>
                  </a:lnTo>
                  <a:lnTo>
                    <a:pt x="272" y="602"/>
                  </a:lnTo>
                  <a:lnTo>
                    <a:pt x="286" y="572"/>
                  </a:lnTo>
                  <a:lnTo>
                    <a:pt x="304" y="542"/>
                  </a:lnTo>
                  <a:lnTo>
                    <a:pt x="322" y="512"/>
                  </a:lnTo>
                  <a:lnTo>
                    <a:pt x="342" y="486"/>
                  </a:lnTo>
                  <a:lnTo>
                    <a:pt x="362" y="458"/>
                  </a:lnTo>
                  <a:lnTo>
                    <a:pt x="384" y="432"/>
                  </a:lnTo>
                  <a:lnTo>
                    <a:pt x="408" y="408"/>
                  </a:lnTo>
                  <a:lnTo>
                    <a:pt x="432" y="386"/>
                  </a:lnTo>
                  <a:lnTo>
                    <a:pt x="458" y="362"/>
                  </a:lnTo>
                  <a:lnTo>
                    <a:pt x="484" y="342"/>
                  </a:lnTo>
                  <a:lnTo>
                    <a:pt x="512" y="322"/>
                  </a:lnTo>
                  <a:lnTo>
                    <a:pt x="542" y="304"/>
                  </a:lnTo>
                  <a:lnTo>
                    <a:pt x="570" y="286"/>
                  </a:lnTo>
                  <a:lnTo>
                    <a:pt x="602" y="272"/>
                  </a:lnTo>
                  <a:lnTo>
                    <a:pt x="632" y="258"/>
                  </a:lnTo>
                  <a:lnTo>
                    <a:pt x="664" y="244"/>
                  </a:lnTo>
                  <a:lnTo>
                    <a:pt x="698" y="234"/>
                  </a:lnTo>
                  <a:lnTo>
                    <a:pt x="730" y="224"/>
                  </a:lnTo>
                  <a:lnTo>
                    <a:pt x="766" y="216"/>
                  </a:lnTo>
                  <a:lnTo>
                    <a:pt x="800" y="210"/>
                  </a:lnTo>
                  <a:lnTo>
                    <a:pt x="836" y="206"/>
                  </a:lnTo>
                  <a:lnTo>
                    <a:pt x="872" y="202"/>
                  </a:lnTo>
                  <a:lnTo>
                    <a:pt x="908" y="202"/>
                  </a:lnTo>
                  <a:lnTo>
                    <a:pt x="908" y="202"/>
                  </a:lnTo>
                  <a:lnTo>
                    <a:pt x="944" y="202"/>
                  </a:lnTo>
                  <a:lnTo>
                    <a:pt x="980" y="206"/>
                  </a:lnTo>
                  <a:lnTo>
                    <a:pt x="1014" y="210"/>
                  </a:lnTo>
                  <a:lnTo>
                    <a:pt x="1050" y="216"/>
                  </a:lnTo>
                  <a:lnTo>
                    <a:pt x="1084" y="224"/>
                  </a:lnTo>
                  <a:lnTo>
                    <a:pt x="1118" y="234"/>
                  </a:lnTo>
                  <a:lnTo>
                    <a:pt x="1150" y="244"/>
                  </a:lnTo>
                  <a:lnTo>
                    <a:pt x="1182" y="258"/>
                  </a:lnTo>
                  <a:lnTo>
                    <a:pt x="1214" y="272"/>
                  </a:lnTo>
                  <a:lnTo>
                    <a:pt x="1244" y="286"/>
                  </a:lnTo>
                  <a:lnTo>
                    <a:pt x="1274" y="304"/>
                  </a:lnTo>
                  <a:lnTo>
                    <a:pt x="1302" y="322"/>
                  </a:lnTo>
                  <a:lnTo>
                    <a:pt x="1330" y="342"/>
                  </a:lnTo>
                  <a:lnTo>
                    <a:pt x="1356" y="362"/>
                  </a:lnTo>
                  <a:lnTo>
                    <a:pt x="1382" y="386"/>
                  </a:lnTo>
                  <a:lnTo>
                    <a:pt x="1406" y="408"/>
                  </a:lnTo>
                  <a:lnTo>
                    <a:pt x="1430" y="432"/>
                  </a:lnTo>
                  <a:lnTo>
                    <a:pt x="1452" y="458"/>
                  </a:lnTo>
                  <a:lnTo>
                    <a:pt x="1474" y="486"/>
                  </a:lnTo>
                  <a:lnTo>
                    <a:pt x="1492" y="512"/>
                  </a:lnTo>
                  <a:lnTo>
                    <a:pt x="1512" y="542"/>
                  </a:lnTo>
                  <a:lnTo>
                    <a:pt x="1528" y="572"/>
                  </a:lnTo>
                  <a:lnTo>
                    <a:pt x="1544" y="602"/>
                  </a:lnTo>
                  <a:lnTo>
                    <a:pt x="1558" y="632"/>
                  </a:lnTo>
                  <a:lnTo>
                    <a:pt x="1570" y="664"/>
                  </a:lnTo>
                  <a:lnTo>
                    <a:pt x="1582" y="698"/>
                  </a:lnTo>
                  <a:lnTo>
                    <a:pt x="1592" y="732"/>
                  </a:lnTo>
                  <a:lnTo>
                    <a:pt x="1598" y="766"/>
                  </a:lnTo>
                  <a:lnTo>
                    <a:pt x="1606" y="800"/>
                  </a:lnTo>
                  <a:lnTo>
                    <a:pt x="1610" y="836"/>
                  </a:lnTo>
                  <a:lnTo>
                    <a:pt x="1612" y="872"/>
                  </a:lnTo>
                  <a:lnTo>
                    <a:pt x="1614" y="908"/>
                  </a:lnTo>
                  <a:lnTo>
                    <a:pt x="1614" y="908"/>
                  </a:lnTo>
                  <a:lnTo>
                    <a:pt x="1612" y="944"/>
                  </a:lnTo>
                  <a:lnTo>
                    <a:pt x="1610" y="980"/>
                  </a:lnTo>
                  <a:lnTo>
                    <a:pt x="1606" y="1016"/>
                  </a:lnTo>
                  <a:lnTo>
                    <a:pt x="1598" y="1050"/>
                  </a:lnTo>
                  <a:lnTo>
                    <a:pt x="1592" y="1084"/>
                  </a:lnTo>
                  <a:lnTo>
                    <a:pt x="1582" y="1118"/>
                  </a:lnTo>
                  <a:lnTo>
                    <a:pt x="1570" y="1150"/>
                  </a:lnTo>
                  <a:lnTo>
                    <a:pt x="1558" y="1182"/>
                  </a:lnTo>
                  <a:lnTo>
                    <a:pt x="1544" y="1214"/>
                  </a:lnTo>
                  <a:lnTo>
                    <a:pt x="1528" y="1244"/>
                  </a:lnTo>
                  <a:lnTo>
                    <a:pt x="1512" y="1274"/>
                  </a:lnTo>
                  <a:lnTo>
                    <a:pt x="1492" y="1302"/>
                  </a:lnTo>
                  <a:lnTo>
                    <a:pt x="1474" y="1330"/>
                  </a:lnTo>
                  <a:lnTo>
                    <a:pt x="1452" y="1356"/>
                  </a:lnTo>
                  <a:lnTo>
                    <a:pt x="1430" y="1382"/>
                  </a:lnTo>
                  <a:lnTo>
                    <a:pt x="1406" y="1406"/>
                  </a:lnTo>
                  <a:lnTo>
                    <a:pt x="1382" y="1430"/>
                  </a:lnTo>
                  <a:lnTo>
                    <a:pt x="1356" y="1452"/>
                  </a:lnTo>
                  <a:lnTo>
                    <a:pt x="1330" y="1474"/>
                  </a:lnTo>
                  <a:lnTo>
                    <a:pt x="1302" y="1492"/>
                  </a:lnTo>
                  <a:lnTo>
                    <a:pt x="1274" y="1512"/>
                  </a:lnTo>
                  <a:lnTo>
                    <a:pt x="1244" y="1528"/>
                  </a:lnTo>
                  <a:lnTo>
                    <a:pt x="1214" y="1544"/>
                  </a:lnTo>
                  <a:lnTo>
                    <a:pt x="1182" y="1558"/>
                  </a:lnTo>
                  <a:lnTo>
                    <a:pt x="1150" y="1570"/>
                  </a:lnTo>
                  <a:lnTo>
                    <a:pt x="1118" y="1582"/>
                  </a:lnTo>
                  <a:lnTo>
                    <a:pt x="1084" y="1592"/>
                  </a:lnTo>
                  <a:lnTo>
                    <a:pt x="1050" y="1600"/>
                  </a:lnTo>
                  <a:lnTo>
                    <a:pt x="1014" y="1606"/>
                  </a:lnTo>
                  <a:lnTo>
                    <a:pt x="980" y="1610"/>
                  </a:lnTo>
                  <a:lnTo>
                    <a:pt x="944" y="1612"/>
                  </a:lnTo>
                  <a:lnTo>
                    <a:pt x="908" y="1614"/>
                  </a:lnTo>
                  <a:lnTo>
                    <a:pt x="908" y="1614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66667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scene3d>
              <a:camera prst="legacyObliqueBottom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B2B2B2"/>
              </a:extrusionClr>
              <a:contourClr>
                <a:schemeClr val="bg1"/>
              </a:contourClr>
            </a:sp3d>
            <a:extLst>
              <a:ext uri="{91240B29-F687-4F45-9708-019B960494DF}">
                <a14:hiddenLine xmlns:a14="http://schemas.microsoft.com/office/drawing/2010/main" w="19050" cap="rnd">
                  <a:noFill/>
                  <a:prstDash val="sysDot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tx1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>
              <a:flatTx/>
            </a:bodyPr>
            <a:lstStyle/>
            <a:p>
              <a:endParaRPr lang="es-PE"/>
            </a:p>
          </p:txBody>
        </p:sp>
        <p:sp>
          <p:nvSpPr>
            <p:cNvPr id="31" name="Freeform 100">
              <a:extLst>
                <a:ext uri="{FF2B5EF4-FFF2-40B4-BE49-F238E27FC236}">
                  <a16:creationId xmlns:a16="http://schemas.microsoft.com/office/drawing/2014/main" id="{74E4C1A7-585A-4FFE-B312-37BD79E709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135927" y="3840111"/>
              <a:ext cx="2270980" cy="2283183"/>
            </a:xfrm>
            <a:custGeom>
              <a:avLst/>
              <a:gdLst>
                <a:gd name="T0" fmla="*/ 1706 w 1816"/>
                <a:gd name="T1" fmla="*/ 792 h 1816"/>
                <a:gd name="T2" fmla="*/ 1718 w 1816"/>
                <a:gd name="T3" fmla="*/ 494 h 1816"/>
                <a:gd name="T4" fmla="*/ 1552 w 1816"/>
                <a:gd name="T5" fmla="*/ 424 h 1816"/>
                <a:gd name="T6" fmla="*/ 1426 w 1816"/>
                <a:gd name="T7" fmla="*/ 290 h 1816"/>
                <a:gd name="T8" fmla="*/ 1320 w 1816"/>
                <a:gd name="T9" fmla="*/ 96 h 1816"/>
                <a:gd name="T10" fmla="*/ 1066 w 1816"/>
                <a:gd name="T11" fmla="*/ 116 h 1816"/>
                <a:gd name="T12" fmla="*/ 836 w 1816"/>
                <a:gd name="T13" fmla="*/ 104 h 1816"/>
                <a:gd name="T14" fmla="*/ 666 w 1816"/>
                <a:gd name="T15" fmla="*/ 138 h 1816"/>
                <a:gd name="T16" fmla="*/ 496 w 1816"/>
                <a:gd name="T17" fmla="*/ 214 h 1816"/>
                <a:gd name="T18" fmla="*/ 216 w 1816"/>
                <a:gd name="T19" fmla="*/ 316 h 1816"/>
                <a:gd name="T20" fmla="*/ 214 w 1816"/>
                <a:gd name="T21" fmla="*/ 496 h 1816"/>
                <a:gd name="T22" fmla="*/ 138 w 1816"/>
                <a:gd name="T23" fmla="*/ 666 h 1816"/>
                <a:gd name="T24" fmla="*/ 0 w 1816"/>
                <a:gd name="T25" fmla="*/ 836 h 1816"/>
                <a:gd name="T26" fmla="*/ 116 w 1816"/>
                <a:gd name="T27" fmla="*/ 1066 h 1816"/>
                <a:gd name="T28" fmla="*/ 192 w 1816"/>
                <a:gd name="T29" fmla="*/ 1280 h 1816"/>
                <a:gd name="T30" fmla="*/ 288 w 1816"/>
                <a:gd name="T31" fmla="*/ 1426 h 1816"/>
                <a:gd name="T32" fmla="*/ 424 w 1816"/>
                <a:gd name="T33" fmla="*/ 1554 h 1816"/>
                <a:gd name="T34" fmla="*/ 626 w 1816"/>
                <a:gd name="T35" fmla="*/ 1774 h 1816"/>
                <a:gd name="T36" fmla="*/ 792 w 1816"/>
                <a:gd name="T37" fmla="*/ 1706 h 1816"/>
                <a:gd name="T38" fmla="*/ 978 w 1816"/>
                <a:gd name="T39" fmla="*/ 1712 h 1816"/>
                <a:gd name="T40" fmla="*/ 1188 w 1816"/>
                <a:gd name="T41" fmla="*/ 1774 h 1816"/>
                <a:gd name="T42" fmla="*/ 1356 w 1816"/>
                <a:gd name="T43" fmla="*/ 1578 h 1816"/>
                <a:gd name="T44" fmla="*/ 1526 w 1816"/>
                <a:gd name="T45" fmla="*/ 1426 h 1816"/>
                <a:gd name="T46" fmla="*/ 1622 w 1816"/>
                <a:gd name="T47" fmla="*/ 1280 h 1816"/>
                <a:gd name="T48" fmla="*/ 1688 w 1816"/>
                <a:gd name="T49" fmla="*/ 1108 h 1816"/>
                <a:gd name="T50" fmla="*/ 908 w 1816"/>
                <a:gd name="T51" fmla="*/ 1614 h 1816"/>
                <a:gd name="T52" fmla="*/ 766 w 1816"/>
                <a:gd name="T53" fmla="*/ 1600 h 1816"/>
                <a:gd name="T54" fmla="*/ 602 w 1816"/>
                <a:gd name="T55" fmla="*/ 1544 h 1816"/>
                <a:gd name="T56" fmla="*/ 458 w 1816"/>
                <a:gd name="T57" fmla="*/ 1452 h 1816"/>
                <a:gd name="T58" fmla="*/ 342 w 1816"/>
                <a:gd name="T59" fmla="*/ 1330 h 1816"/>
                <a:gd name="T60" fmla="*/ 256 w 1816"/>
                <a:gd name="T61" fmla="*/ 1182 h 1816"/>
                <a:gd name="T62" fmla="*/ 210 w 1816"/>
                <a:gd name="T63" fmla="*/ 1016 h 1816"/>
                <a:gd name="T64" fmla="*/ 202 w 1816"/>
                <a:gd name="T65" fmla="*/ 872 h 1816"/>
                <a:gd name="T66" fmla="*/ 234 w 1816"/>
                <a:gd name="T67" fmla="*/ 698 h 1816"/>
                <a:gd name="T68" fmla="*/ 304 w 1816"/>
                <a:gd name="T69" fmla="*/ 542 h 1816"/>
                <a:gd name="T70" fmla="*/ 408 w 1816"/>
                <a:gd name="T71" fmla="*/ 408 h 1816"/>
                <a:gd name="T72" fmla="*/ 542 w 1816"/>
                <a:gd name="T73" fmla="*/ 304 h 1816"/>
                <a:gd name="T74" fmla="*/ 698 w 1816"/>
                <a:gd name="T75" fmla="*/ 234 h 1816"/>
                <a:gd name="T76" fmla="*/ 872 w 1816"/>
                <a:gd name="T77" fmla="*/ 202 h 1816"/>
                <a:gd name="T78" fmla="*/ 1014 w 1816"/>
                <a:gd name="T79" fmla="*/ 210 h 1816"/>
                <a:gd name="T80" fmla="*/ 1182 w 1816"/>
                <a:gd name="T81" fmla="*/ 258 h 1816"/>
                <a:gd name="T82" fmla="*/ 1330 w 1816"/>
                <a:gd name="T83" fmla="*/ 342 h 1816"/>
                <a:gd name="T84" fmla="*/ 1452 w 1816"/>
                <a:gd name="T85" fmla="*/ 458 h 1816"/>
                <a:gd name="T86" fmla="*/ 1544 w 1816"/>
                <a:gd name="T87" fmla="*/ 602 h 1816"/>
                <a:gd name="T88" fmla="*/ 1598 w 1816"/>
                <a:gd name="T89" fmla="*/ 766 h 1816"/>
                <a:gd name="T90" fmla="*/ 1614 w 1816"/>
                <a:gd name="T91" fmla="*/ 908 h 1816"/>
                <a:gd name="T92" fmla="*/ 1592 w 1816"/>
                <a:gd name="T93" fmla="*/ 1084 h 1816"/>
                <a:gd name="T94" fmla="*/ 1528 w 1816"/>
                <a:gd name="T95" fmla="*/ 1244 h 1816"/>
                <a:gd name="T96" fmla="*/ 1430 w 1816"/>
                <a:gd name="T97" fmla="*/ 1382 h 1816"/>
                <a:gd name="T98" fmla="*/ 1302 w 1816"/>
                <a:gd name="T99" fmla="*/ 1492 h 1816"/>
                <a:gd name="T100" fmla="*/ 1150 w 1816"/>
                <a:gd name="T101" fmla="*/ 1570 h 1816"/>
                <a:gd name="T102" fmla="*/ 980 w 1816"/>
                <a:gd name="T103" fmla="*/ 1610 h 1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816" h="1816">
                  <a:moveTo>
                    <a:pt x="1816" y="978"/>
                  </a:moveTo>
                  <a:lnTo>
                    <a:pt x="1816" y="836"/>
                  </a:lnTo>
                  <a:lnTo>
                    <a:pt x="1710" y="836"/>
                  </a:lnTo>
                  <a:lnTo>
                    <a:pt x="1710" y="836"/>
                  </a:lnTo>
                  <a:lnTo>
                    <a:pt x="1706" y="792"/>
                  </a:lnTo>
                  <a:lnTo>
                    <a:pt x="1698" y="750"/>
                  </a:lnTo>
                  <a:lnTo>
                    <a:pt x="1688" y="708"/>
                  </a:lnTo>
                  <a:lnTo>
                    <a:pt x="1678" y="666"/>
                  </a:lnTo>
                  <a:lnTo>
                    <a:pt x="1774" y="626"/>
                  </a:lnTo>
                  <a:lnTo>
                    <a:pt x="1718" y="494"/>
                  </a:lnTo>
                  <a:lnTo>
                    <a:pt x="1622" y="534"/>
                  </a:lnTo>
                  <a:lnTo>
                    <a:pt x="1622" y="534"/>
                  </a:lnTo>
                  <a:lnTo>
                    <a:pt x="1602" y="496"/>
                  </a:lnTo>
                  <a:lnTo>
                    <a:pt x="1578" y="460"/>
                  </a:lnTo>
                  <a:lnTo>
                    <a:pt x="1552" y="424"/>
                  </a:lnTo>
                  <a:lnTo>
                    <a:pt x="1526" y="390"/>
                  </a:lnTo>
                  <a:lnTo>
                    <a:pt x="1600" y="316"/>
                  </a:lnTo>
                  <a:lnTo>
                    <a:pt x="1498" y="216"/>
                  </a:lnTo>
                  <a:lnTo>
                    <a:pt x="1426" y="290"/>
                  </a:lnTo>
                  <a:lnTo>
                    <a:pt x="1426" y="290"/>
                  </a:lnTo>
                  <a:lnTo>
                    <a:pt x="1392" y="262"/>
                  </a:lnTo>
                  <a:lnTo>
                    <a:pt x="1356" y="236"/>
                  </a:lnTo>
                  <a:lnTo>
                    <a:pt x="1318" y="214"/>
                  </a:lnTo>
                  <a:lnTo>
                    <a:pt x="1280" y="192"/>
                  </a:lnTo>
                  <a:lnTo>
                    <a:pt x="1320" y="96"/>
                  </a:lnTo>
                  <a:lnTo>
                    <a:pt x="1188" y="42"/>
                  </a:lnTo>
                  <a:lnTo>
                    <a:pt x="1150" y="138"/>
                  </a:lnTo>
                  <a:lnTo>
                    <a:pt x="1150" y="138"/>
                  </a:lnTo>
                  <a:lnTo>
                    <a:pt x="1108" y="126"/>
                  </a:lnTo>
                  <a:lnTo>
                    <a:pt x="1066" y="116"/>
                  </a:lnTo>
                  <a:lnTo>
                    <a:pt x="1022" y="110"/>
                  </a:lnTo>
                  <a:lnTo>
                    <a:pt x="978" y="104"/>
                  </a:lnTo>
                  <a:lnTo>
                    <a:pt x="978" y="0"/>
                  </a:lnTo>
                  <a:lnTo>
                    <a:pt x="836" y="0"/>
                  </a:lnTo>
                  <a:lnTo>
                    <a:pt x="836" y="104"/>
                  </a:lnTo>
                  <a:lnTo>
                    <a:pt x="836" y="104"/>
                  </a:lnTo>
                  <a:lnTo>
                    <a:pt x="792" y="110"/>
                  </a:lnTo>
                  <a:lnTo>
                    <a:pt x="750" y="116"/>
                  </a:lnTo>
                  <a:lnTo>
                    <a:pt x="706" y="126"/>
                  </a:lnTo>
                  <a:lnTo>
                    <a:pt x="666" y="138"/>
                  </a:lnTo>
                  <a:lnTo>
                    <a:pt x="626" y="42"/>
                  </a:lnTo>
                  <a:lnTo>
                    <a:pt x="494" y="96"/>
                  </a:lnTo>
                  <a:lnTo>
                    <a:pt x="534" y="192"/>
                  </a:lnTo>
                  <a:lnTo>
                    <a:pt x="534" y="192"/>
                  </a:lnTo>
                  <a:lnTo>
                    <a:pt x="496" y="214"/>
                  </a:lnTo>
                  <a:lnTo>
                    <a:pt x="460" y="236"/>
                  </a:lnTo>
                  <a:lnTo>
                    <a:pt x="424" y="262"/>
                  </a:lnTo>
                  <a:lnTo>
                    <a:pt x="390" y="290"/>
                  </a:lnTo>
                  <a:lnTo>
                    <a:pt x="316" y="216"/>
                  </a:lnTo>
                  <a:lnTo>
                    <a:pt x="216" y="316"/>
                  </a:lnTo>
                  <a:lnTo>
                    <a:pt x="288" y="390"/>
                  </a:lnTo>
                  <a:lnTo>
                    <a:pt x="288" y="390"/>
                  </a:lnTo>
                  <a:lnTo>
                    <a:pt x="262" y="424"/>
                  </a:lnTo>
                  <a:lnTo>
                    <a:pt x="236" y="460"/>
                  </a:lnTo>
                  <a:lnTo>
                    <a:pt x="214" y="496"/>
                  </a:lnTo>
                  <a:lnTo>
                    <a:pt x="192" y="534"/>
                  </a:lnTo>
                  <a:lnTo>
                    <a:pt x="96" y="494"/>
                  </a:lnTo>
                  <a:lnTo>
                    <a:pt x="42" y="626"/>
                  </a:lnTo>
                  <a:lnTo>
                    <a:pt x="138" y="666"/>
                  </a:lnTo>
                  <a:lnTo>
                    <a:pt x="138" y="666"/>
                  </a:lnTo>
                  <a:lnTo>
                    <a:pt x="126" y="708"/>
                  </a:lnTo>
                  <a:lnTo>
                    <a:pt x="116" y="750"/>
                  </a:lnTo>
                  <a:lnTo>
                    <a:pt x="108" y="792"/>
                  </a:lnTo>
                  <a:lnTo>
                    <a:pt x="104" y="836"/>
                  </a:lnTo>
                  <a:lnTo>
                    <a:pt x="0" y="836"/>
                  </a:lnTo>
                  <a:lnTo>
                    <a:pt x="0" y="978"/>
                  </a:lnTo>
                  <a:lnTo>
                    <a:pt x="104" y="978"/>
                  </a:lnTo>
                  <a:lnTo>
                    <a:pt x="104" y="978"/>
                  </a:lnTo>
                  <a:lnTo>
                    <a:pt x="108" y="1022"/>
                  </a:lnTo>
                  <a:lnTo>
                    <a:pt x="116" y="1066"/>
                  </a:lnTo>
                  <a:lnTo>
                    <a:pt x="126" y="1108"/>
                  </a:lnTo>
                  <a:lnTo>
                    <a:pt x="138" y="1150"/>
                  </a:lnTo>
                  <a:lnTo>
                    <a:pt x="42" y="1190"/>
                  </a:lnTo>
                  <a:lnTo>
                    <a:pt x="96" y="1320"/>
                  </a:lnTo>
                  <a:lnTo>
                    <a:pt x="192" y="1280"/>
                  </a:lnTo>
                  <a:lnTo>
                    <a:pt x="192" y="1280"/>
                  </a:lnTo>
                  <a:lnTo>
                    <a:pt x="214" y="1320"/>
                  </a:lnTo>
                  <a:lnTo>
                    <a:pt x="236" y="1356"/>
                  </a:lnTo>
                  <a:lnTo>
                    <a:pt x="262" y="1392"/>
                  </a:lnTo>
                  <a:lnTo>
                    <a:pt x="288" y="1426"/>
                  </a:lnTo>
                  <a:lnTo>
                    <a:pt x="216" y="1500"/>
                  </a:lnTo>
                  <a:lnTo>
                    <a:pt x="316" y="1600"/>
                  </a:lnTo>
                  <a:lnTo>
                    <a:pt x="390" y="1526"/>
                  </a:lnTo>
                  <a:lnTo>
                    <a:pt x="390" y="1526"/>
                  </a:lnTo>
                  <a:lnTo>
                    <a:pt x="424" y="1554"/>
                  </a:lnTo>
                  <a:lnTo>
                    <a:pt x="460" y="1578"/>
                  </a:lnTo>
                  <a:lnTo>
                    <a:pt x="496" y="1602"/>
                  </a:lnTo>
                  <a:lnTo>
                    <a:pt x="534" y="1622"/>
                  </a:lnTo>
                  <a:lnTo>
                    <a:pt x="494" y="1718"/>
                  </a:lnTo>
                  <a:lnTo>
                    <a:pt x="626" y="1774"/>
                  </a:lnTo>
                  <a:lnTo>
                    <a:pt x="666" y="1678"/>
                  </a:lnTo>
                  <a:lnTo>
                    <a:pt x="666" y="1678"/>
                  </a:lnTo>
                  <a:lnTo>
                    <a:pt x="706" y="1690"/>
                  </a:lnTo>
                  <a:lnTo>
                    <a:pt x="750" y="1698"/>
                  </a:lnTo>
                  <a:lnTo>
                    <a:pt x="792" y="1706"/>
                  </a:lnTo>
                  <a:lnTo>
                    <a:pt x="836" y="1712"/>
                  </a:lnTo>
                  <a:lnTo>
                    <a:pt x="836" y="1816"/>
                  </a:lnTo>
                  <a:lnTo>
                    <a:pt x="978" y="1816"/>
                  </a:lnTo>
                  <a:lnTo>
                    <a:pt x="978" y="1712"/>
                  </a:lnTo>
                  <a:lnTo>
                    <a:pt x="978" y="1712"/>
                  </a:lnTo>
                  <a:lnTo>
                    <a:pt x="1022" y="1706"/>
                  </a:lnTo>
                  <a:lnTo>
                    <a:pt x="1066" y="1698"/>
                  </a:lnTo>
                  <a:lnTo>
                    <a:pt x="1108" y="1690"/>
                  </a:lnTo>
                  <a:lnTo>
                    <a:pt x="1150" y="1678"/>
                  </a:lnTo>
                  <a:lnTo>
                    <a:pt x="1188" y="1774"/>
                  </a:lnTo>
                  <a:lnTo>
                    <a:pt x="1320" y="1718"/>
                  </a:lnTo>
                  <a:lnTo>
                    <a:pt x="1280" y="1622"/>
                  </a:lnTo>
                  <a:lnTo>
                    <a:pt x="1280" y="1622"/>
                  </a:lnTo>
                  <a:lnTo>
                    <a:pt x="1318" y="1602"/>
                  </a:lnTo>
                  <a:lnTo>
                    <a:pt x="1356" y="1578"/>
                  </a:lnTo>
                  <a:lnTo>
                    <a:pt x="1392" y="1554"/>
                  </a:lnTo>
                  <a:lnTo>
                    <a:pt x="1426" y="1526"/>
                  </a:lnTo>
                  <a:lnTo>
                    <a:pt x="1498" y="1600"/>
                  </a:lnTo>
                  <a:lnTo>
                    <a:pt x="1600" y="1500"/>
                  </a:lnTo>
                  <a:lnTo>
                    <a:pt x="1526" y="1426"/>
                  </a:lnTo>
                  <a:lnTo>
                    <a:pt x="1526" y="1426"/>
                  </a:lnTo>
                  <a:lnTo>
                    <a:pt x="1552" y="1392"/>
                  </a:lnTo>
                  <a:lnTo>
                    <a:pt x="1578" y="1356"/>
                  </a:lnTo>
                  <a:lnTo>
                    <a:pt x="1602" y="1320"/>
                  </a:lnTo>
                  <a:lnTo>
                    <a:pt x="1622" y="1280"/>
                  </a:lnTo>
                  <a:lnTo>
                    <a:pt x="1718" y="1320"/>
                  </a:lnTo>
                  <a:lnTo>
                    <a:pt x="1774" y="1190"/>
                  </a:lnTo>
                  <a:lnTo>
                    <a:pt x="1678" y="1150"/>
                  </a:lnTo>
                  <a:lnTo>
                    <a:pt x="1678" y="1150"/>
                  </a:lnTo>
                  <a:lnTo>
                    <a:pt x="1688" y="1108"/>
                  </a:lnTo>
                  <a:lnTo>
                    <a:pt x="1698" y="1066"/>
                  </a:lnTo>
                  <a:lnTo>
                    <a:pt x="1706" y="1022"/>
                  </a:lnTo>
                  <a:lnTo>
                    <a:pt x="1710" y="978"/>
                  </a:lnTo>
                  <a:lnTo>
                    <a:pt x="1816" y="978"/>
                  </a:lnTo>
                  <a:close/>
                  <a:moveTo>
                    <a:pt x="908" y="1614"/>
                  </a:moveTo>
                  <a:lnTo>
                    <a:pt x="908" y="1614"/>
                  </a:lnTo>
                  <a:lnTo>
                    <a:pt x="872" y="1612"/>
                  </a:lnTo>
                  <a:lnTo>
                    <a:pt x="836" y="1610"/>
                  </a:lnTo>
                  <a:lnTo>
                    <a:pt x="800" y="1606"/>
                  </a:lnTo>
                  <a:lnTo>
                    <a:pt x="766" y="1600"/>
                  </a:lnTo>
                  <a:lnTo>
                    <a:pt x="730" y="1592"/>
                  </a:lnTo>
                  <a:lnTo>
                    <a:pt x="698" y="1582"/>
                  </a:lnTo>
                  <a:lnTo>
                    <a:pt x="664" y="1570"/>
                  </a:lnTo>
                  <a:lnTo>
                    <a:pt x="632" y="1558"/>
                  </a:lnTo>
                  <a:lnTo>
                    <a:pt x="602" y="1544"/>
                  </a:lnTo>
                  <a:lnTo>
                    <a:pt x="570" y="1528"/>
                  </a:lnTo>
                  <a:lnTo>
                    <a:pt x="542" y="1512"/>
                  </a:lnTo>
                  <a:lnTo>
                    <a:pt x="512" y="1492"/>
                  </a:lnTo>
                  <a:lnTo>
                    <a:pt x="484" y="1474"/>
                  </a:lnTo>
                  <a:lnTo>
                    <a:pt x="458" y="1452"/>
                  </a:lnTo>
                  <a:lnTo>
                    <a:pt x="432" y="1430"/>
                  </a:lnTo>
                  <a:lnTo>
                    <a:pt x="408" y="1406"/>
                  </a:lnTo>
                  <a:lnTo>
                    <a:pt x="384" y="1382"/>
                  </a:lnTo>
                  <a:lnTo>
                    <a:pt x="362" y="1356"/>
                  </a:lnTo>
                  <a:lnTo>
                    <a:pt x="342" y="1330"/>
                  </a:lnTo>
                  <a:lnTo>
                    <a:pt x="322" y="1302"/>
                  </a:lnTo>
                  <a:lnTo>
                    <a:pt x="304" y="1274"/>
                  </a:lnTo>
                  <a:lnTo>
                    <a:pt x="286" y="1244"/>
                  </a:lnTo>
                  <a:lnTo>
                    <a:pt x="272" y="1214"/>
                  </a:lnTo>
                  <a:lnTo>
                    <a:pt x="256" y="1182"/>
                  </a:lnTo>
                  <a:lnTo>
                    <a:pt x="244" y="1150"/>
                  </a:lnTo>
                  <a:lnTo>
                    <a:pt x="234" y="1118"/>
                  </a:lnTo>
                  <a:lnTo>
                    <a:pt x="224" y="1084"/>
                  </a:lnTo>
                  <a:lnTo>
                    <a:pt x="216" y="1050"/>
                  </a:lnTo>
                  <a:lnTo>
                    <a:pt x="210" y="1016"/>
                  </a:lnTo>
                  <a:lnTo>
                    <a:pt x="206" y="980"/>
                  </a:lnTo>
                  <a:lnTo>
                    <a:pt x="202" y="944"/>
                  </a:lnTo>
                  <a:lnTo>
                    <a:pt x="202" y="908"/>
                  </a:lnTo>
                  <a:lnTo>
                    <a:pt x="202" y="908"/>
                  </a:lnTo>
                  <a:lnTo>
                    <a:pt x="202" y="872"/>
                  </a:lnTo>
                  <a:lnTo>
                    <a:pt x="206" y="836"/>
                  </a:lnTo>
                  <a:lnTo>
                    <a:pt x="210" y="800"/>
                  </a:lnTo>
                  <a:lnTo>
                    <a:pt x="216" y="766"/>
                  </a:lnTo>
                  <a:lnTo>
                    <a:pt x="224" y="732"/>
                  </a:lnTo>
                  <a:lnTo>
                    <a:pt x="234" y="698"/>
                  </a:lnTo>
                  <a:lnTo>
                    <a:pt x="244" y="664"/>
                  </a:lnTo>
                  <a:lnTo>
                    <a:pt x="256" y="632"/>
                  </a:lnTo>
                  <a:lnTo>
                    <a:pt x="272" y="602"/>
                  </a:lnTo>
                  <a:lnTo>
                    <a:pt x="286" y="572"/>
                  </a:lnTo>
                  <a:lnTo>
                    <a:pt x="304" y="542"/>
                  </a:lnTo>
                  <a:lnTo>
                    <a:pt x="322" y="512"/>
                  </a:lnTo>
                  <a:lnTo>
                    <a:pt x="342" y="486"/>
                  </a:lnTo>
                  <a:lnTo>
                    <a:pt x="362" y="458"/>
                  </a:lnTo>
                  <a:lnTo>
                    <a:pt x="384" y="432"/>
                  </a:lnTo>
                  <a:lnTo>
                    <a:pt x="408" y="408"/>
                  </a:lnTo>
                  <a:lnTo>
                    <a:pt x="432" y="386"/>
                  </a:lnTo>
                  <a:lnTo>
                    <a:pt x="458" y="362"/>
                  </a:lnTo>
                  <a:lnTo>
                    <a:pt x="484" y="342"/>
                  </a:lnTo>
                  <a:lnTo>
                    <a:pt x="512" y="322"/>
                  </a:lnTo>
                  <a:lnTo>
                    <a:pt x="542" y="304"/>
                  </a:lnTo>
                  <a:lnTo>
                    <a:pt x="570" y="286"/>
                  </a:lnTo>
                  <a:lnTo>
                    <a:pt x="602" y="272"/>
                  </a:lnTo>
                  <a:lnTo>
                    <a:pt x="632" y="258"/>
                  </a:lnTo>
                  <a:lnTo>
                    <a:pt x="664" y="244"/>
                  </a:lnTo>
                  <a:lnTo>
                    <a:pt x="698" y="234"/>
                  </a:lnTo>
                  <a:lnTo>
                    <a:pt x="730" y="224"/>
                  </a:lnTo>
                  <a:lnTo>
                    <a:pt x="766" y="216"/>
                  </a:lnTo>
                  <a:lnTo>
                    <a:pt x="800" y="210"/>
                  </a:lnTo>
                  <a:lnTo>
                    <a:pt x="836" y="206"/>
                  </a:lnTo>
                  <a:lnTo>
                    <a:pt x="872" y="202"/>
                  </a:lnTo>
                  <a:lnTo>
                    <a:pt x="908" y="202"/>
                  </a:lnTo>
                  <a:lnTo>
                    <a:pt x="908" y="202"/>
                  </a:lnTo>
                  <a:lnTo>
                    <a:pt x="944" y="202"/>
                  </a:lnTo>
                  <a:lnTo>
                    <a:pt x="980" y="206"/>
                  </a:lnTo>
                  <a:lnTo>
                    <a:pt x="1014" y="210"/>
                  </a:lnTo>
                  <a:lnTo>
                    <a:pt x="1050" y="216"/>
                  </a:lnTo>
                  <a:lnTo>
                    <a:pt x="1084" y="224"/>
                  </a:lnTo>
                  <a:lnTo>
                    <a:pt x="1118" y="234"/>
                  </a:lnTo>
                  <a:lnTo>
                    <a:pt x="1150" y="244"/>
                  </a:lnTo>
                  <a:lnTo>
                    <a:pt x="1182" y="258"/>
                  </a:lnTo>
                  <a:lnTo>
                    <a:pt x="1214" y="272"/>
                  </a:lnTo>
                  <a:lnTo>
                    <a:pt x="1244" y="286"/>
                  </a:lnTo>
                  <a:lnTo>
                    <a:pt x="1274" y="304"/>
                  </a:lnTo>
                  <a:lnTo>
                    <a:pt x="1302" y="322"/>
                  </a:lnTo>
                  <a:lnTo>
                    <a:pt x="1330" y="342"/>
                  </a:lnTo>
                  <a:lnTo>
                    <a:pt x="1356" y="362"/>
                  </a:lnTo>
                  <a:lnTo>
                    <a:pt x="1382" y="386"/>
                  </a:lnTo>
                  <a:lnTo>
                    <a:pt x="1406" y="408"/>
                  </a:lnTo>
                  <a:lnTo>
                    <a:pt x="1430" y="432"/>
                  </a:lnTo>
                  <a:lnTo>
                    <a:pt x="1452" y="458"/>
                  </a:lnTo>
                  <a:lnTo>
                    <a:pt x="1474" y="486"/>
                  </a:lnTo>
                  <a:lnTo>
                    <a:pt x="1492" y="512"/>
                  </a:lnTo>
                  <a:lnTo>
                    <a:pt x="1512" y="542"/>
                  </a:lnTo>
                  <a:lnTo>
                    <a:pt x="1528" y="572"/>
                  </a:lnTo>
                  <a:lnTo>
                    <a:pt x="1544" y="602"/>
                  </a:lnTo>
                  <a:lnTo>
                    <a:pt x="1558" y="632"/>
                  </a:lnTo>
                  <a:lnTo>
                    <a:pt x="1570" y="664"/>
                  </a:lnTo>
                  <a:lnTo>
                    <a:pt x="1582" y="698"/>
                  </a:lnTo>
                  <a:lnTo>
                    <a:pt x="1592" y="732"/>
                  </a:lnTo>
                  <a:lnTo>
                    <a:pt x="1598" y="766"/>
                  </a:lnTo>
                  <a:lnTo>
                    <a:pt x="1606" y="800"/>
                  </a:lnTo>
                  <a:lnTo>
                    <a:pt x="1610" y="836"/>
                  </a:lnTo>
                  <a:lnTo>
                    <a:pt x="1612" y="872"/>
                  </a:lnTo>
                  <a:lnTo>
                    <a:pt x="1614" y="908"/>
                  </a:lnTo>
                  <a:lnTo>
                    <a:pt x="1614" y="908"/>
                  </a:lnTo>
                  <a:lnTo>
                    <a:pt x="1612" y="944"/>
                  </a:lnTo>
                  <a:lnTo>
                    <a:pt x="1610" y="980"/>
                  </a:lnTo>
                  <a:lnTo>
                    <a:pt x="1606" y="1016"/>
                  </a:lnTo>
                  <a:lnTo>
                    <a:pt x="1598" y="1050"/>
                  </a:lnTo>
                  <a:lnTo>
                    <a:pt x="1592" y="1084"/>
                  </a:lnTo>
                  <a:lnTo>
                    <a:pt x="1582" y="1118"/>
                  </a:lnTo>
                  <a:lnTo>
                    <a:pt x="1570" y="1150"/>
                  </a:lnTo>
                  <a:lnTo>
                    <a:pt x="1558" y="1182"/>
                  </a:lnTo>
                  <a:lnTo>
                    <a:pt x="1544" y="1214"/>
                  </a:lnTo>
                  <a:lnTo>
                    <a:pt x="1528" y="1244"/>
                  </a:lnTo>
                  <a:lnTo>
                    <a:pt x="1512" y="1274"/>
                  </a:lnTo>
                  <a:lnTo>
                    <a:pt x="1492" y="1302"/>
                  </a:lnTo>
                  <a:lnTo>
                    <a:pt x="1474" y="1330"/>
                  </a:lnTo>
                  <a:lnTo>
                    <a:pt x="1452" y="1356"/>
                  </a:lnTo>
                  <a:lnTo>
                    <a:pt x="1430" y="1382"/>
                  </a:lnTo>
                  <a:lnTo>
                    <a:pt x="1406" y="1406"/>
                  </a:lnTo>
                  <a:lnTo>
                    <a:pt x="1382" y="1430"/>
                  </a:lnTo>
                  <a:lnTo>
                    <a:pt x="1356" y="1452"/>
                  </a:lnTo>
                  <a:lnTo>
                    <a:pt x="1330" y="1474"/>
                  </a:lnTo>
                  <a:lnTo>
                    <a:pt x="1302" y="1492"/>
                  </a:lnTo>
                  <a:lnTo>
                    <a:pt x="1274" y="1512"/>
                  </a:lnTo>
                  <a:lnTo>
                    <a:pt x="1244" y="1528"/>
                  </a:lnTo>
                  <a:lnTo>
                    <a:pt x="1214" y="1544"/>
                  </a:lnTo>
                  <a:lnTo>
                    <a:pt x="1182" y="1558"/>
                  </a:lnTo>
                  <a:lnTo>
                    <a:pt x="1150" y="1570"/>
                  </a:lnTo>
                  <a:lnTo>
                    <a:pt x="1118" y="1582"/>
                  </a:lnTo>
                  <a:lnTo>
                    <a:pt x="1084" y="1592"/>
                  </a:lnTo>
                  <a:lnTo>
                    <a:pt x="1050" y="1600"/>
                  </a:lnTo>
                  <a:lnTo>
                    <a:pt x="1014" y="1606"/>
                  </a:lnTo>
                  <a:lnTo>
                    <a:pt x="980" y="1610"/>
                  </a:lnTo>
                  <a:lnTo>
                    <a:pt x="944" y="1612"/>
                  </a:lnTo>
                  <a:lnTo>
                    <a:pt x="908" y="1614"/>
                  </a:lnTo>
                  <a:lnTo>
                    <a:pt x="908" y="1614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66667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scene3d>
              <a:camera prst="legacyObliqueBottom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B2B2B2"/>
              </a:extrusionClr>
              <a:contourClr>
                <a:schemeClr val="bg1"/>
              </a:contourClr>
            </a:sp3d>
            <a:extLst>
              <a:ext uri="{91240B29-F687-4F45-9708-019B960494DF}">
                <a14:hiddenLine xmlns:a14="http://schemas.microsoft.com/office/drawing/2010/main" w="19050" cap="rnd">
                  <a:noFill/>
                  <a:prstDash val="sysDot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tx1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>
              <a:flatTx/>
            </a:bodyPr>
            <a:lstStyle/>
            <a:p>
              <a:endParaRPr lang="es-PE"/>
            </a:p>
          </p:txBody>
        </p:sp>
        <p:pic>
          <p:nvPicPr>
            <p:cNvPr id="32" name="Imagen 31">
              <a:extLst>
                <a:ext uri="{FF2B5EF4-FFF2-40B4-BE49-F238E27FC236}">
                  <a16:creationId xmlns:a16="http://schemas.microsoft.com/office/drawing/2014/main" id="{2BB06E08-A2D1-479E-AF94-F3535066C08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stretch/>
          </p:blipFill>
          <p:spPr>
            <a:xfrm>
              <a:off x="5720807" y="4401553"/>
              <a:ext cx="1121764" cy="1121764"/>
            </a:xfrm>
            <a:prstGeom prst="rect">
              <a:avLst/>
            </a:prstGeom>
          </p:spPr>
        </p:pic>
        <p:pic>
          <p:nvPicPr>
            <p:cNvPr id="33" name="Imagen 32">
              <a:extLst>
                <a:ext uri="{FF2B5EF4-FFF2-40B4-BE49-F238E27FC236}">
                  <a16:creationId xmlns:a16="http://schemas.microsoft.com/office/drawing/2014/main" id="{39C5076A-6753-4538-8CBE-87DD2590943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duotone>
                <a:schemeClr val="accent6">
                  <a:shade val="45000"/>
                  <a:satMod val="135000"/>
                </a:schemeClr>
                <a:prstClr val="white"/>
              </a:duotone>
            </a:blip>
            <a:srcRect/>
            <a:stretch/>
          </p:blipFill>
          <p:spPr>
            <a:xfrm>
              <a:off x="715173" y="4163674"/>
              <a:ext cx="1636058" cy="1636058"/>
            </a:xfrm>
            <a:prstGeom prst="rect">
              <a:avLst/>
            </a:prstGeom>
          </p:spPr>
        </p:pic>
        <p:pic>
          <p:nvPicPr>
            <p:cNvPr id="34" name="Imagen 33" descr="Forma&#10;&#10;Descripción generada automáticamente con confianza media">
              <a:extLst>
                <a:ext uri="{FF2B5EF4-FFF2-40B4-BE49-F238E27FC236}">
                  <a16:creationId xmlns:a16="http://schemas.microsoft.com/office/drawing/2014/main" id="{2F56BCD2-7A3C-46B4-A113-646FB4DF96F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3431568" y="3831380"/>
              <a:ext cx="1218166" cy="1121764"/>
            </a:xfrm>
            <a:prstGeom prst="rect">
              <a:avLst/>
            </a:prstGeom>
          </p:spPr>
        </p:pic>
        <p:sp>
          <p:nvSpPr>
            <p:cNvPr id="35" name="Freeform 100">
              <a:extLst>
                <a:ext uri="{FF2B5EF4-FFF2-40B4-BE49-F238E27FC236}">
                  <a16:creationId xmlns:a16="http://schemas.microsoft.com/office/drawing/2014/main" id="{E4FE6EBA-C831-4E6B-A785-B5784DE50E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50524" y="3521310"/>
              <a:ext cx="2270980" cy="2283183"/>
            </a:xfrm>
            <a:custGeom>
              <a:avLst/>
              <a:gdLst>
                <a:gd name="T0" fmla="*/ 1706 w 1816"/>
                <a:gd name="T1" fmla="*/ 792 h 1816"/>
                <a:gd name="T2" fmla="*/ 1718 w 1816"/>
                <a:gd name="T3" fmla="*/ 494 h 1816"/>
                <a:gd name="T4" fmla="*/ 1552 w 1816"/>
                <a:gd name="T5" fmla="*/ 424 h 1816"/>
                <a:gd name="T6" fmla="*/ 1426 w 1816"/>
                <a:gd name="T7" fmla="*/ 290 h 1816"/>
                <a:gd name="T8" fmla="*/ 1320 w 1816"/>
                <a:gd name="T9" fmla="*/ 96 h 1816"/>
                <a:gd name="T10" fmla="*/ 1066 w 1816"/>
                <a:gd name="T11" fmla="*/ 116 h 1816"/>
                <a:gd name="T12" fmla="*/ 836 w 1816"/>
                <a:gd name="T13" fmla="*/ 104 h 1816"/>
                <a:gd name="T14" fmla="*/ 666 w 1816"/>
                <a:gd name="T15" fmla="*/ 138 h 1816"/>
                <a:gd name="T16" fmla="*/ 496 w 1816"/>
                <a:gd name="T17" fmla="*/ 214 h 1816"/>
                <a:gd name="T18" fmla="*/ 216 w 1816"/>
                <a:gd name="T19" fmla="*/ 316 h 1816"/>
                <a:gd name="T20" fmla="*/ 214 w 1816"/>
                <a:gd name="T21" fmla="*/ 496 h 1816"/>
                <a:gd name="T22" fmla="*/ 138 w 1816"/>
                <a:gd name="T23" fmla="*/ 666 h 1816"/>
                <a:gd name="T24" fmla="*/ 0 w 1816"/>
                <a:gd name="T25" fmla="*/ 836 h 1816"/>
                <a:gd name="T26" fmla="*/ 116 w 1816"/>
                <a:gd name="T27" fmla="*/ 1066 h 1816"/>
                <a:gd name="T28" fmla="*/ 192 w 1816"/>
                <a:gd name="T29" fmla="*/ 1280 h 1816"/>
                <a:gd name="T30" fmla="*/ 288 w 1816"/>
                <a:gd name="T31" fmla="*/ 1426 h 1816"/>
                <a:gd name="T32" fmla="*/ 424 w 1816"/>
                <a:gd name="T33" fmla="*/ 1554 h 1816"/>
                <a:gd name="T34" fmla="*/ 626 w 1816"/>
                <a:gd name="T35" fmla="*/ 1774 h 1816"/>
                <a:gd name="T36" fmla="*/ 792 w 1816"/>
                <a:gd name="T37" fmla="*/ 1706 h 1816"/>
                <a:gd name="T38" fmla="*/ 978 w 1816"/>
                <a:gd name="T39" fmla="*/ 1712 h 1816"/>
                <a:gd name="T40" fmla="*/ 1188 w 1816"/>
                <a:gd name="T41" fmla="*/ 1774 h 1816"/>
                <a:gd name="T42" fmla="*/ 1356 w 1816"/>
                <a:gd name="T43" fmla="*/ 1578 h 1816"/>
                <a:gd name="T44" fmla="*/ 1526 w 1816"/>
                <a:gd name="T45" fmla="*/ 1426 h 1816"/>
                <a:gd name="T46" fmla="*/ 1622 w 1816"/>
                <a:gd name="T47" fmla="*/ 1280 h 1816"/>
                <a:gd name="T48" fmla="*/ 1688 w 1816"/>
                <a:gd name="T49" fmla="*/ 1108 h 1816"/>
                <a:gd name="T50" fmla="*/ 908 w 1816"/>
                <a:gd name="T51" fmla="*/ 1614 h 1816"/>
                <a:gd name="T52" fmla="*/ 766 w 1816"/>
                <a:gd name="T53" fmla="*/ 1600 h 1816"/>
                <a:gd name="T54" fmla="*/ 602 w 1816"/>
                <a:gd name="T55" fmla="*/ 1544 h 1816"/>
                <a:gd name="T56" fmla="*/ 458 w 1816"/>
                <a:gd name="T57" fmla="*/ 1452 h 1816"/>
                <a:gd name="T58" fmla="*/ 342 w 1816"/>
                <a:gd name="T59" fmla="*/ 1330 h 1816"/>
                <a:gd name="T60" fmla="*/ 256 w 1816"/>
                <a:gd name="T61" fmla="*/ 1182 h 1816"/>
                <a:gd name="T62" fmla="*/ 210 w 1816"/>
                <a:gd name="T63" fmla="*/ 1016 h 1816"/>
                <a:gd name="T64" fmla="*/ 202 w 1816"/>
                <a:gd name="T65" fmla="*/ 872 h 1816"/>
                <a:gd name="T66" fmla="*/ 234 w 1816"/>
                <a:gd name="T67" fmla="*/ 698 h 1816"/>
                <a:gd name="T68" fmla="*/ 304 w 1816"/>
                <a:gd name="T69" fmla="*/ 542 h 1816"/>
                <a:gd name="T70" fmla="*/ 408 w 1816"/>
                <a:gd name="T71" fmla="*/ 408 h 1816"/>
                <a:gd name="T72" fmla="*/ 542 w 1816"/>
                <a:gd name="T73" fmla="*/ 304 h 1816"/>
                <a:gd name="T74" fmla="*/ 698 w 1816"/>
                <a:gd name="T75" fmla="*/ 234 h 1816"/>
                <a:gd name="T76" fmla="*/ 872 w 1816"/>
                <a:gd name="T77" fmla="*/ 202 h 1816"/>
                <a:gd name="T78" fmla="*/ 1014 w 1816"/>
                <a:gd name="T79" fmla="*/ 210 h 1816"/>
                <a:gd name="T80" fmla="*/ 1182 w 1816"/>
                <a:gd name="T81" fmla="*/ 258 h 1816"/>
                <a:gd name="T82" fmla="*/ 1330 w 1816"/>
                <a:gd name="T83" fmla="*/ 342 h 1816"/>
                <a:gd name="T84" fmla="*/ 1452 w 1816"/>
                <a:gd name="T85" fmla="*/ 458 h 1816"/>
                <a:gd name="T86" fmla="*/ 1544 w 1816"/>
                <a:gd name="T87" fmla="*/ 602 h 1816"/>
                <a:gd name="T88" fmla="*/ 1598 w 1816"/>
                <a:gd name="T89" fmla="*/ 766 h 1816"/>
                <a:gd name="T90" fmla="*/ 1614 w 1816"/>
                <a:gd name="T91" fmla="*/ 908 h 1816"/>
                <a:gd name="T92" fmla="*/ 1592 w 1816"/>
                <a:gd name="T93" fmla="*/ 1084 h 1816"/>
                <a:gd name="T94" fmla="*/ 1528 w 1816"/>
                <a:gd name="T95" fmla="*/ 1244 h 1816"/>
                <a:gd name="T96" fmla="*/ 1430 w 1816"/>
                <a:gd name="T97" fmla="*/ 1382 h 1816"/>
                <a:gd name="T98" fmla="*/ 1302 w 1816"/>
                <a:gd name="T99" fmla="*/ 1492 h 1816"/>
                <a:gd name="T100" fmla="*/ 1150 w 1816"/>
                <a:gd name="T101" fmla="*/ 1570 h 1816"/>
                <a:gd name="T102" fmla="*/ 980 w 1816"/>
                <a:gd name="T103" fmla="*/ 1610 h 1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816" h="1816">
                  <a:moveTo>
                    <a:pt x="1816" y="978"/>
                  </a:moveTo>
                  <a:lnTo>
                    <a:pt x="1816" y="836"/>
                  </a:lnTo>
                  <a:lnTo>
                    <a:pt x="1710" y="836"/>
                  </a:lnTo>
                  <a:lnTo>
                    <a:pt x="1710" y="836"/>
                  </a:lnTo>
                  <a:lnTo>
                    <a:pt x="1706" y="792"/>
                  </a:lnTo>
                  <a:lnTo>
                    <a:pt x="1698" y="750"/>
                  </a:lnTo>
                  <a:lnTo>
                    <a:pt x="1688" y="708"/>
                  </a:lnTo>
                  <a:lnTo>
                    <a:pt x="1678" y="666"/>
                  </a:lnTo>
                  <a:lnTo>
                    <a:pt x="1774" y="626"/>
                  </a:lnTo>
                  <a:lnTo>
                    <a:pt x="1718" y="494"/>
                  </a:lnTo>
                  <a:lnTo>
                    <a:pt x="1622" y="534"/>
                  </a:lnTo>
                  <a:lnTo>
                    <a:pt x="1622" y="534"/>
                  </a:lnTo>
                  <a:lnTo>
                    <a:pt x="1602" y="496"/>
                  </a:lnTo>
                  <a:lnTo>
                    <a:pt x="1578" y="460"/>
                  </a:lnTo>
                  <a:lnTo>
                    <a:pt x="1552" y="424"/>
                  </a:lnTo>
                  <a:lnTo>
                    <a:pt x="1526" y="390"/>
                  </a:lnTo>
                  <a:lnTo>
                    <a:pt x="1600" y="316"/>
                  </a:lnTo>
                  <a:lnTo>
                    <a:pt x="1498" y="216"/>
                  </a:lnTo>
                  <a:lnTo>
                    <a:pt x="1426" y="290"/>
                  </a:lnTo>
                  <a:lnTo>
                    <a:pt x="1426" y="290"/>
                  </a:lnTo>
                  <a:lnTo>
                    <a:pt x="1392" y="262"/>
                  </a:lnTo>
                  <a:lnTo>
                    <a:pt x="1356" y="236"/>
                  </a:lnTo>
                  <a:lnTo>
                    <a:pt x="1318" y="214"/>
                  </a:lnTo>
                  <a:lnTo>
                    <a:pt x="1280" y="192"/>
                  </a:lnTo>
                  <a:lnTo>
                    <a:pt x="1320" y="96"/>
                  </a:lnTo>
                  <a:lnTo>
                    <a:pt x="1188" y="42"/>
                  </a:lnTo>
                  <a:lnTo>
                    <a:pt x="1150" y="138"/>
                  </a:lnTo>
                  <a:lnTo>
                    <a:pt x="1150" y="138"/>
                  </a:lnTo>
                  <a:lnTo>
                    <a:pt x="1108" y="126"/>
                  </a:lnTo>
                  <a:lnTo>
                    <a:pt x="1066" y="116"/>
                  </a:lnTo>
                  <a:lnTo>
                    <a:pt x="1022" y="110"/>
                  </a:lnTo>
                  <a:lnTo>
                    <a:pt x="978" y="104"/>
                  </a:lnTo>
                  <a:lnTo>
                    <a:pt x="978" y="0"/>
                  </a:lnTo>
                  <a:lnTo>
                    <a:pt x="836" y="0"/>
                  </a:lnTo>
                  <a:lnTo>
                    <a:pt x="836" y="104"/>
                  </a:lnTo>
                  <a:lnTo>
                    <a:pt x="836" y="104"/>
                  </a:lnTo>
                  <a:lnTo>
                    <a:pt x="792" y="110"/>
                  </a:lnTo>
                  <a:lnTo>
                    <a:pt x="750" y="116"/>
                  </a:lnTo>
                  <a:lnTo>
                    <a:pt x="706" y="126"/>
                  </a:lnTo>
                  <a:lnTo>
                    <a:pt x="666" y="138"/>
                  </a:lnTo>
                  <a:lnTo>
                    <a:pt x="626" y="42"/>
                  </a:lnTo>
                  <a:lnTo>
                    <a:pt x="494" y="96"/>
                  </a:lnTo>
                  <a:lnTo>
                    <a:pt x="534" y="192"/>
                  </a:lnTo>
                  <a:lnTo>
                    <a:pt x="534" y="192"/>
                  </a:lnTo>
                  <a:lnTo>
                    <a:pt x="496" y="214"/>
                  </a:lnTo>
                  <a:lnTo>
                    <a:pt x="460" y="236"/>
                  </a:lnTo>
                  <a:lnTo>
                    <a:pt x="424" y="262"/>
                  </a:lnTo>
                  <a:lnTo>
                    <a:pt x="390" y="290"/>
                  </a:lnTo>
                  <a:lnTo>
                    <a:pt x="316" y="216"/>
                  </a:lnTo>
                  <a:lnTo>
                    <a:pt x="216" y="316"/>
                  </a:lnTo>
                  <a:lnTo>
                    <a:pt x="288" y="390"/>
                  </a:lnTo>
                  <a:lnTo>
                    <a:pt x="288" y="390"/>
                  </a:lnTo>
                  <a:lnTo>
                    <a:pt x="262" y="424"/>
                  </a:lnTo>
                  <a:lnTo>
                    <a:pt x="236" y="460"/>
                  </a:lnTo>
                  <a:lnTo>
                    <a:pt x="214" y="496"/>
                  </a:lnTo>
                  <a:lnTo>
                    <a:pt x="192" y="534"/>
                  </a:lnTo>
                  <a:lnTo>
                    <a:pt x="96" y="494"/>
                  </a:lnTo>
                  <a:lnTo>
                    <a:pt x="42" y="626"/>
                  </a:lnTo>
                  <a:lnTo>
                    <a:pt x="138" y="666"/>
                  </a:lnTo>
                  <a:lnTo>
                    <a:pt x="138" y="666"/>
                  </a:lnTo>
                  <a:lnTo>
                    <a:pt x="126" y="708"/>
                  </a:lnTo>
                  <a:lnTo>
                    <a:pt x="116" y="750"/>
                  </a:lnTo>
                  <a:lnTo>
                    <a:pt x="108" y="792"/>
                  </a:lnTo>
                  <a:lnTo>
                    <a:pt x="104" y="836"/>
                  </a:lnTo>
                  <a:lnTo>
                    <a:pt x="0" y="836"/>
                  </a:lnTo>
                  <a:lnTo>
                    <a:pt x="0" y="978"/>
                  </a:lnTo>
                  <a:lnTo>
                    <a:pt x="104" y="978"/>
                  </a:lnTo>
                  <a:lnTo>
                    <a:pt x="104" y="978"/>
                  </a:lnTo>
                  <a:lnTo>
                    <a:pt x="108" y="1022"/>
                  </a:lnTo>
                  <a:lnTo>
                    <a:pt x="116" y="1066"/>
                  </a:lnTo>
                  <a:lnTo>
                    <a:pt x="126" y="1108"/>
                  </a:lnTo>
                  <a:lnTo>
                    <a:pt x="138" y="1150"/>
                  </a:lnTo>
                  <a:lnTo>
                    <a:pt x="42" y="1190"/>
                  </a:lnTo>
                  <a:lnTo>
                    <a:pt x="96" y="1320"/>
                  </a:lnTo>
                  <a:lnTo>
                    <a:pt x="192" y="1280"/>
                  </a:lnTo>
                  <a:lnTo>
                    <a:pt x="192" y="1280"/>
                  </a:lnTo>
                  <a:lnTo>
                    <a:pt x="214" y="1320"/>
                  </a:lnTo>
                  <a:lnTo>
                    <a:pt x="236" y="1356"/>
                  </a:lnTo>
                  <a:lnTo>
                    <a:pt x="262" y="1392"/>
                  </a:lnTo>
                  <a:lnTo>
                    <a:pt x="288" y="1426"/>
                  </a:lnTo>
                  <a:lnTo>
                    <a:pt x="216" y="1500"/>
                  </a:lnTo>
                  <a:lnTo>
                    <a:pt x="316" y="1600"/>
                  </a:lnTo>
                  <a:lnTo>
                    <a:pt x="390" y="1526"/>
                  </a:lnTo>
                  <a:lnTo>
                    <a:pt x="390" y="1526"/>
                  </a:lnTo>
                  <a:lnTo>
                    <a:pt x="424" y="1554"/>
                  </a:lnTo>
                  <a:lnTo>
                    <a:pt x="460" y="1578"/>
                  </a:lnTo>
                  <a:lnTo>
                    <a:pt x="496" y="1602"/>
                  </a:lnTo>
                  <a:lnTo>
                    <a:pt x="534" y="1622"/>
                  </a:lnTo>
                  <a:lnTo>
                    <a:pt x="494" y="1718"/>
                  </a:lnTo>
                  <a:lnTo>
                    <a:pt x="626" y="1774"/>
                  </a:lnTo>
                  <a:lnTo>
                    <a:pt x="666" y="1678"/>
                  </a:lnTo>
                  <a:lnTo>
                    <a:pt x="666" y="1678"/>
                  </a:lnTo>
                  <a:lnTo>
                    <a:pt x="706" y="1690"/>
                  </a:lnTo>
                  <a:lnTo>
                    <a:pt x="750" y="1698"/>
                  </a:lnTo>
                  <a:lnTo>
                    <a:pt x="792" y="1706"/>
                  </a:lnTo>
                  <a:lnTo>
                    <a:pt x="836" y="1712"/>
                  </a:lnTo>
                  <a:lnTo>
                    <a:pt x="836" y="1816"/>
                  </a:lnTo>
                  <a:lnTo>
                    <a:pt x="978" y="1816"/>
                  </a:lnTo>
                  <a:lnTo>
                    <a:pt x="978" y="1712"/>
                  </a:lnTo>
                  <a:lnTo>
                    <a:pt x="978" y="1712"/>
                  </a:lnTo>
                  <a:lnTo>
                    <a:pt x="1022" y="1706"/>
                  </a:lnTo>
                  <a:lnTo>
                    <a:pt x="1066" y="1698"/>
                  </a:lnTo>
                  <a:lnTo>
                    <a:pt x="1108" y="1690"/>
                  </a:lnTo>
                  <a:lnTo>
                    <a:pt x="1150" y="1678"/>
                  </a:lnTo>
                  <a:lnTo>
                    <a:pt x="1188" y="1774"/>
                  </a:lnTo>
                  <a:lnTo>
                    <a:pt x="1320" y="1718"/>
                  </a:lnTo>
                  <a:lnTo>
                    <a:pt x="1280" y="1622"/>
                  </a:lnTo>
                  <a:lnTo>
                    <a:pt x="1280" y="1622"/>
                  </a:lnTo>
                  <a:lnTo>
                    <a:pt x="1318" y="1602"/>
                  </a:lnTo>
                  <a:lnTo>
                    <a:pt x="1356" y="1578"/>
                  </a:lnTo>
                  <a:lnTo>
                    <a:pt x="1392" y="1554"/>
                  </a:lnTo>
                  <a:lnTo>
                    <a:pt x="1426" y="1526"/>
                  </a:lnTo>
                  <a:lnTo>
                    <a:pt x="1498" y="1600"/>
                  </a:lnTo>
                  <a:lnTo>
                    <a:pt x="1600" y="1500"/>
                  </a:lnTo>
                  <a:lnTo>
                    <a:pt x="1526" y="1426"/>
                  </a:lnTo>
                  <a:lnTo>
                    <a:pt x="1526" y="1426"/>
                  </a:lnTo>
                  <a:lnTo>
                    <a:pt x="1552" y="1392"/>
                  </a:lnTo>
                  <a:lnTo>
                    <a:pt x="1578" y="1356"/>
                  </a:lnTo>
                  <a:lnTo>
                    <a:pt x="1602" y="1320"/>
                  </a:lnTo>
                  <a:lnTo>
                    <a:pt x="1622" y="1280"/>
                  </a:lnTo>
                  <a:lnTo>
                    <a:pt x="1718" y="1320"/>
                  </a:lnTo>
                  <a:lnTo>
                    <a:pt x="1774" y="1190"/>
                  </a:lnTo>
                  <a:lnTo>
                    <a:pt x="1678" y="1150"/>
                  </a:lnTo>
                  <a:lnTo>
                    <a:pt x="1678" y="1150"/>
                  </a:lnTo>
                  <a:lnTo>
                    <a:pt x="1688" y="1108"/>
                  </a:lnTo>
                  <a:lnTo>
                    <a:pt x="1698" y="1066"/>
                  </a:lnTo>
                  <a:lnTo>
                    <a:pt x="1706" y="1022"/>
                  </a:lnTo>
                  <a:lnTo>
                    <a:pt x="1710" y="978"/>
                  </a:lnTo>
                  <a:lnTo>
                    <a:pt x="1816" y="978"/>
                  </a:lnTo>
                  <a:close/>
                  <a:moveTo>
                    <a:pt x="908" y="1614"/>
                  </a:moveTo>
                  <a:lnTo>
                    <a:pt x="908" y="1614"/>
                  </a:lnTo>
                  <a:lnTo>
                    <a:pt x="872" y="1612"/>
                  </a:lnTo>
                  <a:lnTo>
                    <a:pt x="836" y="1610"/>
                  </a:lnTo>
                  <a:lnTo>
                    <a:pt x="800" y="1606"/>
                  </a:lnTo>
                  <a:lnTo>
                    <a:pt x="766" y="1600"/>
                  </a:lnTo>
                  <a:lnTo>
                    <a:pt x="730" y="1592"/>
                  </a:lnTo>
                  <a:lnTo>
                    <a:pt x="698" y="1582"/>
                  </a:lnTo>
                  <a:lnTo>
                    <a:pt x="664" y="1570"/>
                  </a:lnTo>
                  <a:lnTo>
                    <a:pt x="632" y="1558"/>
                  </a:lnTo>
                  <a:lnTo>
                    <a:pt x="602" y="1544"/>
                  </a:lnTo>
                  <a:lnTo>
                    <a:pt x="570" y="1528"/>
                  </a:lnTo>
                  <a:lnTo>
                    <a:pt x="542" y="1512"/>
                  </a:lnTo>
                  <a:lnTo>
                    <a:pt x="512" y="1492"/>
                  </a:lnTo>
                  <a:lnTo>
                    <a:pt x="484" y="1474"/>
                  </a:lnTo>
                  <a:lnTo>
                    <a:pt x="458" y="1452"/>
                  </a:lnTo>
                  <a:lnTo>
                    <a:pt x="432" y="1430"/>
                  </a:lnTo>
                  <a:lnTo>
                    <a:pt x="408" y="1406"/>
                  </a:lnTo>
                  <a:lnTo>
                    <a:pt x="384" y="1382"/>
                  </a:lnTo>
                  <a:lnTo>
                    <a:pt x="362" y="1356"/>
                  </a:lnTo>
                  <a:lnTo>
                    <a:pt x="342" y="1330"/>
                  </a:lnTo>
                  <a:lnTo>
                    <a:pt x="322" y="1302"/>
                  </a:lnTo>
                  <a:lnTo>
                    <a:pt x="304" y="1274"/>
                  </a:lnTo>
                  <a:lnTo>
                    <a:pt x="286" y="1244"/>
                  </a:lnTo>
                  <a:lnTo>
                    <a:pt x="272" y="1214"/>
                  </a:lnTo>
                  <a:lnTo>
                    <a:pt x="256" y="1182"/>
                  </a:lnTo>
                  <a:lnTo>
                    <a:pt x="244" y="1150"/>
                  </a:lnTo>
                  <a:lnTo>
                    <a:pt x="234" y="1118"/>
                  </a:lnTo>
                  <a:lnTo>
                    <a:pt x="224" y="1084"/>
                  </a:lnTo>
                  <a:lnTo>
                    <a:pt x="216" y="1050"/>
                  </a:lnTo>
                  <a:lnTo>
                    <a:pt x="210" y="1016"/>
                  </a:lnTo>
                  <a:lnTo>
                    <a:pt x="206" y="980"/>
                  </a:lnTo>
                  <a:lnTo>
                    <a:pt x="202" y="944"/>
                  </a:lnTo>
                  <a:lnTo>
                    <a:pt x="202" y="908"/>
                  </a:lnTo>
                  <a:lnTo>
                    <a:pt x="202" y="908"/>
                  </a:lnTo>
                  <a:lnTo>
                    <a:pt x="202" y="872"/>
                  </a:lnTo>
                  <a:lnTo>
                    <a:pt x="206" y="836"/>
                  </a:lnTo>
                  <a:lnTo>
                    <a:pt x="210" y="800"/>
                  </a:lnTo>
                  <a:lnTo>
                    <a:pt x="216" y="766"/>
                  </a:lnTo>
                  <a:lnTo>
                    <a:pt x="224" y="732"/>
                  </a:lnTo>
                  <a:lnTo>
                    <a:pt x="234" y="698"/>
                  </a:lnTo>
                  <a:lnTo>
                    <a:pt x="244" y="664"/>
                  </a:lnTo>
                  <a:lnTo>
                    <a:pt x="256" y="632"/>
                  </a:lnTo>
                  <a:lnTo>
                    <a:pt x="272" y="602"/>
                  </a:lnTo>
                  <a:lnTo>
                    <a:pt x="286" y="572"/>
                  </a:lnTo>
                  <a:lnTo>
                    <a:pt x="304" y="542"/>
                  </a:lnTo>
                  <a:lnTo>
                    <a:pt x="322" y="512"/>
                  </a:lnTo>
                  <a:lnTo>
                    <a:pt x="342" y="486"/>
                  </a:lnTo>
                  <a:lnTo>
                    <a:pt x="362" y="458"/>
                  </a:lnTo>
                  <a:lnTo>
                    <a:pt x="384" y="432"/>
                  </a:lnTo>
                  <a:lnTo>
                    <a:pt x="408" y="408"/>
                  </a:lnTo>
                  <a:lnTo>
                    <a:pt x="432" y="386"/>
                  </a:lnTo>
                  <a:lnTo>
                    <a:pt x="458" y="362"/>
                  </a:lnTo>
                  <a:lnTo>
                    <a:pt x="484" y="342"/>
                  </a:lnTo>
                  <a:lnTo>
                    <a:pt x="512" y="322"/>
                  </a:lnTo>
                  <a:lnTo>
                    <a:pt x="542" y="304"/>
                  </a:lnTo>
                  <a:lnTo>
                    <a:pt x="570" y="286"/>
                  </a:lnTo>
                  <a:lnTo>
                    <a:pt x="602" y="272"/>
                  </a:lnTo>
                  <a:lnTo>
                    <a:pt x="632" y="258"/>
                  </a:lnTo>
                  <a:lnTo>
                    <a:pt x="664" y="244"/>
                  </a:lnTo>
                  <a:lnTo>
                    <a:pt x="698" y="234"/>
                  </a:lnTo>
                  <a:lnTo>
                    <a:pt x="730" y="224"/>
                  </a:lnTo>
                  <a:lnTo>
                    <a:pt x="766" y="216"/>
                  </a:lnTo>
                  <a:lnTo>
                    <a:pt x="800" y="210"/>
                  </a:lnTo>
                  <a:lnTo>
                    <a:pt x="836" y="206"/>
                  </a:lnTo>
                  <a:lnTo>
                    <a:pt x="872" y="202"/>
                  </a:lnTo>
                  <a:lnTo>
                    <a:pt x="908" y="202"/>
                  </a:lnTo>
                  <a:lnTo>
                    <a:pt x="908" y="202"/>
                  </a:lnTo>
                  <a:lnTo>
                    <a:pt x="944" y="202"/>
                  </a:lnTo>
                  <a:lnTo>
                    <a:pt x="980" y="206"/>
                  </a:lnTo>
                  <a:lnTo>
                    <a:pt x="1014" y="210"/>
                  </a:lnTo>
                  <a:lnTo>
                    <a:pt x="1050" y="216"/>
                  </a:lnTo>
                  <a:lnTo>
                    <a:pt x="1084" y="224"/>
                  </a:lnTo>
                  <a:lnTo>
                    <a:pt x="1118" y="234"/>
                  </a:lnTo>
                  <a:lnTo>
                    <a:pt x="1150" y="244"/>
                  </a:lnTo>
                  <a:lnTo>
                    <a:pt x="1182" y="258"/>
                  </a:lnTo>
                  <a:lnTo>
                    <a:pt x="1214" y="272"/>
                  </a:lnTo>
                  <a:lnTo>
                    <a:pt x="1244" y="286"/>
                  </a:lnTo>
                  <a:lnTo>
                    <a:pt x="1274" y="304"/>
                  </a:lnTo>
                  <a:lnTo>
                    <a:pt x="1302" y="322"/>
                  </a:lnTo>
                  <a:lnTo>
                    <a:pt x="1330" y="342"/>
                  </a:lnTo>
                  <a:lnTo>
                    <a:pt x="1356" y="362"/>
                  </a:lnTo>
                  <a:lnTo>
                    <a:pt x="1382" y="386"/>
                  </a:lnTo>
                  <a:lnTo>
                    <a:pt x="1406" y="408"/>
                  </a:lnTo>
                  <a:lnTo>
                    <a:pt x="1430" y="432"/>
                  </a:lnTo>
                  <a:lnTo>
                    <a:pt x="1452" y="458"/>
                  </a:lnTo>
                  <a:lnTo>
                    <a:pt x="1474" y="486"/>
                  </a:lnTo>
                  <a:lnTo>
                    <a:pt x="1492" y="512"/>
                  </a:lnTo>
                  <a:lnTo>
                    <a:pt x="1512" y="542"/>
                  </a:lnTo>
                  <a:lnTo>
                    <a:pt x="1528" y="572"/>
                  </a:lnTo>
                  <a:lnTo>
                    <a:pt x="1544" y="602"/>
                  </a:lnTo>
                  <a:lnTo>
                    <a:pt x="1558" y="632"/>
                  </a:lnTo>
                  <a:lnTo>
                    <a:pt x="1570" y="664"/>
                  </a:lnTo>
                  <a:lnTo>
                    <a:pt x="1582" y="698"/>
                  </a:lnTo>
                  <a:lnTo>
                    <a:pt x="1592" y="732"/>
                  </a:lnTo>
                  <a:lnTo>
                    <a:pt x="1598" y="766"/>
                  </a:lnTo>
                  <a:lnTo>
                    <a:pt x="1606" y="800"/>
                  </a:lnTo>
                  <a:lnTo>
                    <a:pt x="1610" y="836"/>
                  </a:lnTo>
                  <a:lnTo>
                    <a:pt x="1612" y="872"/>
                  </a:lnTo>
                  <a:lnTo>
                    <a:pt x="1614" y="908"/>
                  </a:lnTo>
                  <a:lnTo>
                    <a:pt x="1614" y="908"/>
                  </a:lnTo>
                  <a:lnTo>
                    <a:pt x="1612" y="944"/>
                  </a:lnTo>
                  <a:lnTo>
                    <a:pt x="1610" y="980"/>
                  </a:lnTo>
                  <a:lnTo>
                    <a:pt x="1606" y="1016"/>
                  </a:lnTo>
                  <a:lnTo>
                    <a:pt x="1598" y="1050"/>
                  </a:lnTo>
                  <a:lnTo>
                    <a:pt x="1592" y="1084"/>
                  </a:lnTo>
                  <a:lnTo>
                    <a:pt x="1582" y="1118"/>
                  </a:lnTo>
                  <a:lnTo>
                    <a:pt x="1570" y="1150"/>
                  </a:lnTo>
                  <a:lnTo>
                    <a:pt x="1558" y="1182"/>
                  </a:lnTo>
                  <a:lnTo>
                    <a:pt x="1544" y="1214"/>
                  </a:lnTo>
                  <a:lnTo>
                    <a:pt x="1528" y="1244"/>
                  </a:lnTo>
                  <a:lnTo>
                    <a:pt x="1512" y="1274"/>
                  </a:lnTo>
                  <a:lnTo>
                    <a:pt x="1492" y="1302"/>
                  </a:lnTo>
                  <a:lnTo>
                    <a:pt x="1474" y="1330"/>
                  </a:lnTo>
                  <a:lnTo>
                    <a:pt x="1452" y="1356"/>
                  </a:lnTo>
                  <a:lnTo>
                    <a:pt x="1430" y="1382"/>
                  </a:lnTo>
                  <a:lnTo>
                    <a:pt x="1406" y="1406"/>
                  </a:lnTo>
                  <a:lnTo>
                    <a:pt x="1382" y="1430"/>
                  </a:lnTo>
                  <a:lnTo>
                    <a:pt x="1356" y="1452"/>
                  </a:lnTo>
                  <a:lnTo>
                    <a:pt x="1330" y="1474"/>
                  </a:lnTo>
                  <a:lnTo>
                    <a:pt x="1302" y="1492"/>
                  </a:lnTo>
                  <a:lnTo>
                    <a:pt x="1274" y="1512"/>
                  </a:lnTo>
                  <a:lnTo>
                    <a:pt x="1244" y="1528"/>
                  </a:lnTo>
                  <a:lnTo>
                    <a:pt x="1214" y="1544"/>
                  </a:lnTo>
                  <a:lnTo>
                    <a:pt x="1182" y="1558"/>
                  </a:lnTo>
                  <a:lnTo>
                    <a:pt x="1150" y="1570"/>
                  </a:lnTo>
                  <a:lnTo>
                    <a:pt x="1118" y="1582"/>
                  </a:lnTo>
                  <a:lnTo>
                    <a:pt x="1084" y="1592"/>
                  </a:lnTo>
                  <a:lnTo>
                    <a:pt x="1050" y="1600"/>
                  </a:lnTo>
                  <a:lnTo>
                    <a:pt x="1014" y="1606"/>
                  </a:lnTo>
                  <a:lnTo>
                    <a:pt x="980" y="1610"/>
                  </a:lnTo>
                  <a:lnTo>
                    <a:pt x="944" y="1612"/>
                  </a:lnTo>
                  <a:lnTo>
                    <a:pt x="908" y="1614"/>
                  </a:lnTo>
                  <a:lnTo>
                    <a:pt x="908" y="1614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66667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scene3d>
              <a:camera prst="legacyObliqueBottom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B2B2B2"/>
              </a:extrusionClr>
              <a:contourClr>
                <a:schemeClr val="bg1"/>
              </a:contourClr>
            </a:sp3d>
            <a:extLst>
              <a:ext uri="{91240B29-F687-4F45-9708-019B960494DF}">
                <a14:hiddenLine xmlns:a14="http://schemas.microsoft.com/office/drawing/2010/main" w="19050" cap="rnd">
                  <a:noFill/>
                  <a:prstDash val="sysDot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tx1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>
              <a:flatTx/>
            </a:bodyPr>
            <a:lstStyle/>
            <a:p>
              <a:endParaRPr lang="es-PE"/>
            </a:p>
          </p:txBody>
        </p:sp>
        <p:pic>
          <p:nvPicPr>
            <p:cNvPr id="36" name="Imagen 35">
              <a:extLst>
                <a:ext uri="{FF2B5EF4-FFF2-40B4-BE49-F238E27FC236}">
                  <a16:creationId xmlns:a16="http://schemas.microsoft.com/office/drawing/2014/main" id="{599B3EBF-85AC-4B0E-AEF9-9663DF724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duotone>
                <a:schemeClr val="accent6">
                  <a:shade val="45000"/>
                  <a:satMod val="135000"/>
                </a:schemeClr>
                <a:prstClr val="white"/>
              </a:duotone>
            </a:blip>
            <a:srcRect/>
            <a:stretch/>
          </p:blipFill>
          <p:spPr>
            <a:xfrm flipH="1">
              <a:off x="7903107" y="4163674"/>
              <a:ext cx="1119897" cy="1121764"/>
            </a:xfrm>
            <a:prstGeom prst="rect">
              <a:avLst/>
            </a:prstGeom>
          </p:spPr>
        </p:pic>
        <p:sp>
          <p:nvSpPr>
            <p:cNvPr id="37" name="Freeform 107">
              <a:extLst>
                <a:ext uri="{FF2B5EF4-FFF2-40B4-BE49-F238E27FC236}">
                  <a16:creationId xmlns:a16="http://schemas.microsoft.com/office/drawing/2014/main" id="{F8986CA9-4CAB-443C-A06B-F74BC57AED5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5921" y="3553344"/>
              <a:ext cx="2852335" cy="2590803"/>
            </a:xfrm>
            <a:custGeom>
              <a:avLst/>
              <a:gdLst>
                <a:gd name="T0" fmla="*/ 2512 w 2622"/>
                <a:gd name="T1" fmla="*/ 1152 h 2622"/>
                <a:gd name="T2" fmla="*/ 2460 w 2622"/>
                <a:gd name="T3" fmla="*/ 930 h 2622"/>
                <a:gd name="T4" fmla="*/ 2412 w 2622"/>
                <a:gd name="T5" fmla="*/ 594 h 2622"/>
                <a:gd name="T6" fmla="*/ 2216 w 2622"/>
                <a:gd name="T7" fmla="*/ 508 h 2622"/>
                <a:gd name="T8" fmla="*/ 2048 w 2622"/>
                <a:gd name="T9" fmla="*/ 352 h 2622"/>
                <a:gd name="T10" fmla="*/ 1854 w 2622"/>
                <a:gd name="T11" fmla="*/ 230 h 2622"/>
                <a:gd name="T12" fmla="*/ 1582 w 2622"/>
                <a:gd name="T13" fmla="*/ 26 h 2622"/>
                <a:gd name="T14" fmla="*/ 1382 w 2622"/>
                <a:gd name="T15" fmla="*/ 104 h 2622"/>
                <a:gd name="T16" fmla="*/ 1154 w 2622"/>
                <a:gd name="T17" fmla="*/ 112 h 2622"/>
                <a:gd name="T18" fmla="*/ 930 w 2622"/>
                <a:gd name="T19" fmla="*/ 162 h 2622"/>
                <a:gd name="T20" fmla="*/ 594 w 2622"/>
                <a:gd name="T21" fmla="*/ 212 h 2622"/>
                <a:gd name="T22" fmla="*/ 508 w 2622"/>
                <a:gd name="T23" fmla="*/ 406 h 2622"/>
                <a:gd name="T24" fmla="*/ 352 w 2622"/>
                <a:gd name="T25" fmla="*/ 574 h 2622"/>
                <a:gd name="T26" fmla="*/ 230 w 2622"/>
                <a:gd name="T27" fmla="*/ 768 h 2622"/>
                <a:gd name="T28" fmla="*/ 26 w 2622"/>
                <a:gd name="T29" fmla="*/ 1040 h 2622"/>
                <a:gd name="T30" fmla="*/ 104 w 2622"/>
                <a:gd name="T31" fmla="*/ 1240 h 2622"/>
                <a:gd name="T32" fmla="*/ 112 w 2622"/>
                <a:gd name="T33" fmla="*/ 1470 h 2622"/>
                <a:gd name="T34" fmla="*/ 164 w 2622"/>
                <a:gd name="T35" fmla="*/ 1692 h 2622"/>
                <a:gd name="T36" fmla="*/ 212 w 2622"/>
                <a:gd name="T37" fmla="*/ 2028 h 2622"/>
                <a:gd name="T38" fmla="*/ 408 w 2622"/>
                <a:gd name="T39" fmla="*/ 2116 h 2622"/>
                <a:gd name="T40" fmla="*/ 576 w 2622"/>
                <a:gd name="T41" fmla="*/ 2272 h 2622"/>
                <a:gd name="T42" fmla="*/ 770 w 2622"/>
                <a:gd name="T43" fmla="*/ 2394 h 2622"/>
                <a:gd name="T44" fmla="*/ 1042 w 2622"/>
                <a:gd name="T45" fmla="*/ 2596 h 2622"/>
                <a:gd name="T46" fmla="*/ 1240 w 2622"/>
                <a:gd name="T47" fmla="*/ 2520 h 2622"/>
                <a:gd name="T48" fmla="*/ 1470 w 2622"/>
                <a:gd name="T49" fmla="*/ 2512 h 2622"/>
                <a:gd name="T50" fmla="*/ 1694 w 2622"/>
                <a:gd name="T51" fmla="*/ 2460 h 2622"/>
                <a:gd name="T52" fmla="*/ 2028 w 2622"/>
                <a:gd name="T53" fmla="*/ 2412 h 2622"/>
                <a:gd name="T54" fmla="*/ 2116 w 2622"/>
                <a:gd name="T55" fmla="*/ 2216 h 2622"/>
                <a:gd name="T56" fmla="*/ 2272 w 2622"/>
                <a:gd name="T57" fmla="*/ 2048 h 2622"/>
                <a:gd name="T58" fmla="*/ 2394 w 2622"/>
                <a:gd name="T59" fmla="*/ 1854 h 2622"/>
                <a:gd name="T60" fmla="*/ 2596 w 2622"/>
                <a:gd name="T61" fmla="*/ 1582 h 2622"/>
                <a:gd name="T62" fmla="*/ 2520 w 2622"/>
                <a:gd name="T63" fmla="*/ 1382 h 2622"/>
                <a:gd name="T64" fmla="*/ 1142 w 2622"/>
                <a:gd name="T65" fmla="*/ 2408 h 2622"/>
                <a:gd name="T66" fmla="*/ 830 w 2622"/>
                <a:gd name="T67" fmla="*/ 2312 h 2622"/>
                <a:gd name="T68" fmla="*/ 566 w 2622"/>
                <a:gd name="T69" fmla="*/ 2132 h 2622"/>
                <a:gd name="T70" fmla="*/ 362 w 2622"/>
                <a:gd name="T71" fmla="*/ 1886 h 2622"/>
                <a:gd name="T72" fmla="*/ 238 w 2622"/>
                <a:gd name="T73" fmla="*/ 1588 h 2622"/>
                <a:gd name="T74" fmla="*/ 202 w 2622"/>
                <a:gd name="T75" fmla="*/ 1312 h 2622"/>
                <a:gd name="T76" fmla="*/ 252 w 2622"/>
                <a:gd name="T77" fmla="*/ 982 h 2622"/>
                <a:gd name="T78" fmla="*/ 392 w 2622"/>
                <a:gd name="T79" fmla="*/ 692 h 2622"/>
                <a:gd name="T80" fmla="*/ 606 w 2622"/>
                <a:gd name="T81" fmla="*/ 456 h 2622"/>
                <a:gd name="T82" fmla="*/ 880 w 2622"/>
                <a:gd name="T83" fmla="*/ 290 h 2622"/>
                <a:gd name="T84" fmla="*/ 1198 w 2622"/>
                <a:gd name="T85" fmla="*/ 208 h 2622"/>
                <a:gd name="T86" fmla="*/ 1480 w 2622"/>
                <a:gd name="T87" fmla="*/ 214 h 2622"/>
                <a:gd name="T88" fmla="*/ 1792 w 2622"/>
                <a:gd name="T89" fmla="*/ 312 h 2622"/>
                <a:gd name="T90" fmla="*/ 2058 w 2622"/>
                <a:gd name="T91" fmla="*/ 490 h 2622"/>
                <a:gd name="T92" fmla="*/ 2260 w 2622"/>
                <a:gd name="T93" fmla="*/ 736 h 2622"/>
                <a:gd name="T94" fmla="*/ 2386 w 2622"/>
                <a:gd name="T95" fmla="*/ 1034 h 2622"/>
                <a:gd name="T96" fmla="*/ 2422 w 2622"/>
                <a:gd name="T97" fmla="*/ 1312 h 2622"/>
                <a:gd name="T98" fmla="*/ 2372 w 2622"/>
                <a:gd name="T99" fmla="*/ 1642 h 2622"/>
                <a:gd name="T100" fmla="*/ 2232 w 2622"/>
                <a:gd name="T101" fmla="*/ 1932 h 2622"/>
                <a:gd name="T102" fmla="*/ 2018 w 2622"/>
                <a:gd name="T103" fmla="*/ 2168 h 2622"/>
                <a:gd name="T104" fmla="*/ 1744 w 2622"/>
                <a:gd name="T105" fmla="*/ 2334 h 2622"/>
                <a:gd name="T106" fmla="*/ 1426 w 2622"/>
                <a:gd name="T107" fmla="*/ 2416 h 26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622" h="2622">
                  <a:moveTo>
                    <a:pt x="2622" y="1382"/>
                  </a:moveTo>
                  <a:lnTo>
                    <a:pt x="2622" y="1240"/>
                  </a:lnTo>
                  <a:lnTo>
                    <a:pt x="2520" y="1240"/>
                  </a:lnTo>
                  <a:lnTo>
                    <a:pt x="2520" y="1240"/>
                  </a:lnTo>
                  <a:lnTo>
                    <a:pt x="2516" y="1196"/>
                  </a:lnTo>
                  <a:lnTo>
                    <a:pt x="2512" y="1152"/>
                  </a:lnTo>
                  <a:lnTo>
                    <a:pt x="2506" y="1110"/>
                  </a:lnTo>
                  <a:lnTo>
                    <a:pt x="2498" y="1068"/>
                  </a:lnTo>
                  <a:lnTo>
                    <a:pt x="2596" y="1040"/>
                  </a:lnTo>
                  <a:lnTo>
                    <a:pt x="2560" y="904"/>
                  </a:lnTo>
                  <a:lnTo>
                    <a:pt x="2460" y="930"/>
                  </a:lnTo>
                  <a:lnTo>
                    <a:pt x="2460" y="930"/>
                  </a:lnTo>
                  <a:lnTo>
                    <a:pt x="2446" y="888"/>
                  </a:lnTo>
                  <a:lnTo>
                    <a:pt x="2430" y="848"/>
                  </a:lnTo>
                  <a:lnTo>
                    <a:pt x="2412" y="808"/>
                  </a:lnTo>
                  <a:lnTo>
                    <a:pt x="2394" y="768"/>
                  </a:lnTo>
                  <a:lnTo>
                    <a:pt x="2482" y="718"/>
                  </a:lnTo>
                  <a:lnTo>
                    <a:pt x="2412" y="594"/>
                  </a:lnTo>
                  <a:lnTo>
                    <a:pt x="2322" y="646"/>
                  </a:lnTo>
                  <a:lnTo>
                    <a:pt x="2322" y="646"/>
                  </a:lnTo>
                  <a:lnTo>
                    <a:pt x="2298" y="610"/>
                  </a:lnTo>
                  <a:lnTo>
                    <a:pt x="2272" y="574"/>
                  </a:lnTo>
                  <a:lnTo>
                    <a:pt x="2244" y="540"/>
                  </a:lnTo>
                  <a:lnTo>
                    <a:pt x="2216" y="508"/>
                  </a:lnTo>
                  <a:lnTo>
                    <a:pt x="2290" y="434"/>
                  </a:lnTo>
                  <a:lnTo>
                    <a:pt x="2188" y="334"/>
                  </a:lnTo>
                  <a:lnTo>
                    <a:pt x="2116" y="406"/>
                  </a:lnTo>
                  <a:lnTo>
                    <a:pt x="2116" y="406"/>
                  </a:lnTo>
                  <a:lnTo>
                    <a:pt x="2082" y="378"/>
                  </a:lnTo>
                  <a:lnTo>
                    <a:pt x="2048" y="352"/>
                  </a:lnTo>
                  <a:lnTo>
                    <a:pt x="2014" y="326"/>
                  </a:lnTo>
                  <a:lnTo>
                    <a:pt x="1978" y="300"/>
                  </a:lnTo>
                  <a:lnTo>
                    <a:pt x="2028" y="212"/>
                  </a:lnTo>
                  <a:lnTo>
                    <a:pt x="1906" y="140"/>
                  </a:lnTo>
                  <a:lnTo>
                    <a:pt x="1854" y="230"/>
                  </a:lnTo>
                  <a:lnTo>
                    <a:pt x="1854" y="230"/>
                  </a:lnTo>
                  <a:lnTo>
                    <a:pt x="1816" y="210"/>
                  </a:lnTo>
                  <a:lnTo>
                    <a:pt x="1776" y="194"/>
                  </a:lnTo>
                  <a:lnTo>
                    <a:pt x="1734" y="178"/>
                  </a:lnTo>
                  <a:lnTo>
                    <a:pt x="1694" y="162"/>
                  </a:lnTo>
                  <a:lnTo>
                    <a:pt x="1720" y="64"/>
                  </a:lnTo>
                  <a:lnTo>
                    <a:pt x="1582" y="26"/>
                  </a:lnTo>
                  <a:lnTo>
                    <a:pt x="1556" y="126"/>
                  </a:lnTo>
                  <a:lnTo>
                    <a:pt x="1556" y="126"/>
                  </a:lnTo>
                  <a:lnTo>
                    <a:pt x="1514" y="118"/>
                  </a:lnTo>
                  <a:lnTo>
                    <a:pt x="1470" y="112"/>
                  </a:lnTo>
                  <a:lnTo>
                    <a:pt x="1426" y="106"/>
                  </a:lnTo>
                  <a:lnTo>
                    <a:pt x="1382" y="104"/>
                  </a:lnTo>
                  <a:lnTo>
                    <a:pt x="1382" y="0"/>
                  </a:lnTo>
                  <a:lnTo>
                    <a:pt x="1240" y="0"/>
                  </a:lnTo>
                  <a:lnTo>
                    <a:pt x="1240" y="104"/>
                  </a:lnTo>
                  <a:lnTo>
                    <a:pt x="1240" y="104"/>
                  </a:lnTo>
                  <a:lnTo>
                    <a:pt x="1196" y="106"/>
                  </a:lnTo>
                  <a:lnTo>
                    <a:pt x="1154" y="112"/>
                  </a:lnTo>
                  <a:lnTo>
                    <a:pt x="1110" y="118"/>
                  </a:lnTo>
                  <a:lnTo>
                    <a:pt x="1068" y="126"/>
                  </a:lnTo>
                  <a:lnTo>
                    <a:pt x="1042" y="26"/>
                  </a:lnTo>
                  <a:lnTo>
                    <a:pt x="904" y="64"/>
                  </a:lnTo>
                  <a:lnTo>
                    <a:pt x="930" y="162"/>
                  </a:lnTo>
                  <a:lnTo>
                    <a:pt x="930" y="162"/>
                  </a:lnTo>
                  <a:lnTo>
                    <a:pt x="890" y="178"/>
                  </a:lnTo>
                  <a:lnTo>
                    <a:pt x="848" y="194"/>
                  </a:lnTo>
                  <a:lnTo>
                    <a:pt x="808" y="210"/>
                  </a:lnTo>
                  <a:lnTo>
                    <a:pt x="770" y="230"/>
                  </a:lnTo>
                  <a:lnTo>
                    <a:pt x="718" y="140"/>
                  </a:lnTo>
                  <a:lnTo>
                    <a:pt x="594" y="212"/>
                  </a:lnTo>
                  <a:lnTo>
                    <a:pt x="646" y="300"/>
                  </a:lnTo>
                  <a:lnTo>
                    <a:pt x="646" y="300"/>
                  </a:lnTo>
                  <a:lnTo>
                    <a:pt x="610" y="326"/>
                  </a:lnTo>
                  <a:lnTo>
                    <a:pt x="576" y="352"/>
                  </a:lnTo>
                  <a:lnTo>
                    <a:pt x="542" y="378"/>
                  </a:lnTo>
                  <a:lnTo>
                    <a:pt x="508" y="406"/>
                  </a:lnTo>
                  <a:lnTo>
                    <a:pt x="436" y="334"/>
                  </a:lnTo>
                  <a:lnTo>
                    <a:pt x="334" y="434"/>
                  </a:lnTo>
                  <a:lnTo>
                    <a:pt x="408" y="508"/>
                  </a:lnTo>
                  <a:lnTo>
                    <a:pt x="408" y="508"/>
                  </a:lnTo>
                  <a:lnTo>
                    <a:pt x="378" y="540"/>
                  </a:lnTo>
                  <a:lnTo>
                    <a:pt x="352" y="574"/>
                  </a:lnTo>
                  <a:lnTo>
                    <a:pt x="326" y="610"/>
                  </a:lnTo>
                  <a:lnTo>
                    <a:pt x="302" y="646"/>
                  </a:lnTo>
                  <a:lnTo>
                    <a:pt x="212" y="594"/>
                  </a:lnTo>
                  <a:lnTo>
                    <a:pt x="140" y="718"/>
                  </a:lnTo>
                  <a:lnTo>
                    <a:pt x="230" y="768"/>
                  </a:lnTo>
                  <a:lnTo>
                    <a:pt x="230" y="768"/>
                  </a:lnTo>
                  <a:lnTo>
                    <a:pt x="212" y="808"/>
                  </a:lnTo>
                  <a:lnTo>
                    <a:pt x="194" y="848"/>
                  </a:lnTo>
                  <a:lnTo>
                    <a:pt x="178" y="888"/>
                  </a:lnTo>
                  <a:lnTo>
                    <a:pt x="164" y="930"/>
                  </a:lnTo>
                  <a:lnTo>
                    <a:pt x="64" y="904"/>
                  </a:lnTo>
                  <a:lnTo>
                    <a:pt x="26" y="1040"/>
                  </a:lnTo>
                  <a:lnTo>
                    <a:pt x="126" y="1068"/>
                  </a:lnTo>
                  <a:lnTo>
                    <a:pt x="126" y="1068"/>
                  </a:lnTo>
                  <a:lnTo>
                    <a:pt x="118" y="1110"/>
                  </a:lnTo>
                  <a:lnTo>
                    <a:pt x="112" y="1152"/>
                  </a:lnTo>
                  <a:lnTo>
                    <a:pt x="108" y="1196"/>
                  </a:lnTo>
                  <a:lnTo>
                    <a:pt x="104" y="1240"/>
                  </a:lnTo>
                  <a:lnTo>
                    <a:pt x="0" y="1240"/>
                  </a:lnTo>
                  <a:lnTo>
                    <a:pt x="0" y="1382"/>
                  </a:lnTo>
                  <a:lnTo>
                    <a:pt x="104" y="1382"/>
                  </a:lnTo>
                  <a:lnTo>
                    <a:pt x="104" y="1382"/>
                  </a:lnTo>
                  <a:lnTo>
                    <a:pt x="108" y="1426"/>
                  </a:lnTo>
                  <a:lnTo>
                    <a:pt x="112" y="1470"/>
                  </a:lnTo>
                  <a:lnTo>
                    <a:pt x="118" y="1512"/>
                  </a:lnTo>
                  <a:lnTo>
                    <a:pt x="126" y="1556"/>
                  </a:lnTo>
                  <a:lnTo>
                    <a:pt x="26" y="1582"/>
                  </a:lnTo>
                  <a:lnTo>
                    <a:pt x="64" y="1720"/>
                  </a:lnTo>
                  <a:lnTo>
                    <a:pt x="164" y="1692"/>
                  </a:lnTo>
                  <a:lnTo>
                    <a:pt x="164" y="1692"/>
                  </a:lnTo>
                  <a:lnTo>
                    <a:pt x="178" y="1734"/>
                  </a:lnTo>
                  <a:lnTo>
                    <a:pt x="194" y="1774"/>
                  </a:lnTo>
                  <a:lnTo>
                    <a:pt x="212" y="1814"/>
                  </a:lnTo>
                  <a:lnTo>
                    <a:pt x="230" y="1854"/>
                  </a:lnTo>
                  <a:lnTo>
                    <a:pt x="140" y="1906"/>
                  </a:lnTo>
                  <a:lnTo>
                    <a:pt x="212" y="2028"/>
                  </a:lnTo>
                  <a:lnTo>
                    <a:pt x="302" y="1978"/>
                  </a:lnTo>
                  <a:lnTo>
                    <a:pt x="302" y="1978"/>
                  </a:lnTo>
                  <a:lnTo>
                    <a:pt x="326" y="2014"/>
                  </a:lnTo>
                  <a:lnTo>
                    <a:pt x="352" y="2048"/>
                  </a:lnTo>
                  <a:lnTo>
                    <a:pt x="378" y="2082"/>
                  </a:lnTo>
                  <a:lnTo>
                    <a:pt x="408" y="2116"/>
                  </a:lnTo>
                  <a:lnTo>
                    <a:pt x="334" y="2188"/>
                  </a:lnTo>
                  <a:lnTo>
                    <a:pt x="436" y="2288"/>
                  </a:lnTo>
                  <a:lnTo>
                    <a:pt x="508" y="2216"/>
                  </a:lnTo>
                  <a:lnTo>
                    <a:pt x="508" y="2216"/>
                  </a:lnTo>
                  <a:lnTo>
                    <a:pt x="542" y="2244"/>
                  </a:lnTo>
                  <a:lnTo>
                    <a:pt x="576" y="2272"/>
                  </a:lnTo>
                  <a:lnTo>
                    <a:pt x="610" y="2298"/>
                  </a:lnTo>
                  <a:lnTo>
                    <a:pt x="646" y="2322"/>
                  </a:lnTo>
                  <a:lnTo>
                    <a:pt x="594" y="2412"/>
                  </a:lnTo>
                  <a:lnTo>
                    <a:pt x="718" y="2482"/>
                  </a:lnTo>
                  <a:lnTo>
                    <a:pt x="770" y="2394"/>
                  </a:lnTo>
                  <a:lnTo>
                    <a:pt x="770" y="2394"/>
                  </a:lnTo>
                  <a:lnTo>
                    <a:pt x="808" y="2412"/>
                  </a:lnTo>
                  <a:lnTo>
                    <a:pt x="848" y="2430"/>
                  </a:lnTo>
                  <a:lnTo>
                    <a:pt x="890" y="2446"/>
                  </a:lnTo>
                  <a:lnTo>
                    <a:pt x="930" y="2460"/>
                  </a:lnTo>
                  <a:lnTo>
                    <a:pt x="904" y="2560"/>
                  </a:lnTo>
                  <a:lnTo>
                    <a:pt x="1042" y="2596"/>
                  </a:lnTo>
                  <a:lnTo>
                    <a:pt x="1068" y="2498"/>
                  </a:lnTo>
                  <a:lnTo>
                    <a:pt x="1068" y="2498"/>
                  </a:lnTo>
                  <a:lnTo>
                    <a:pt x="1110" y="2504"/>
                  </a:lnTo>
                  <a:lnTo>
                    <a:pt x="1154" y="2512"/>
                  </a:lnTo>
                  <a:lnTo>
                    <a:pt x="1196" y="2516"/>
                  </a:lnTo>
                  <a:lnTo>
                    <a:pt x="1240" y="2520"/>
                  </a:lnTo>
                  <a:lnTo>
                    <a:pt x="1240" y="2622"/>
                  </a:lnTo>
                  <a:lnTo>
                    <a:pt x="1382" y="2622"/>
                  </a:lnTo>
                  <a:lnTo>
                    <a:pt x="1382" y="2520"/>
                  </a:lnTo>
                  <a:lnTo>
                    <a:pt x="1382" y="2520"/>
                  </a:lnTo>
                  <a:lnTo>
                    <a:pt x="1426" y="2516"/>
                  </a:lnTo>
                  <a:lnTo>
                    <a:pt x="1470" y="2512"/>
                  </a:lnTo>
                  <a:lnTo>
                    <a:pt x="1514" y="2504"/>
                  </a:lnTo>
                  <a:lnTo>
                    <a:pt x="1556" y="2498"/>
                  </a:lnTo>
                  <a:lnTo>
                    <a:pt x="1582" y="2596"/>
                  </a:lnTo>
                  <a:lnTo>
                    <a:pt x="1720" y="2560"/>
                  </a:lnTo>
                  <a:lnTo>
                    <a:pt x="1694" y="2460"/>
                  </a:lnTo>
                  <a:lnTo>
                    <a:pt x="1694" y="2460"/>
                  </a:lnTo>
                  <a:lnTo>
                    <a:pt x="1734" y="2446"/>
                  </a:lnTo>
                  <a:lnTo>
                    <a:pt x="1776" y="2430"/>
                  </a:lnTo>
                  <a:lnTo>
                    <a:pt x="1816" y="2412"/>
                  </a:lnTo>
                  <a:lnTo>
                    <a:pt x="1854" y="2394"/>
                  </a:lnTo>
                  <a:lnTo>
                    <a:pt x="1906" y="2482"/>
                  </a:lnTo>
                  <a:lnTo>
                    <a:pt x="2028" y="2412"/>
                  </a:lnTo>
                  <a:lnTo>
                    <a:pt x="1978" y="2322"/>
                  </a:lnTo>
                  <a:lnTo>
                    <a:pt x="1978" y="2322"/>
                  </a:lnTo>
                  <a:lnTo>
                    <a:pt x="2014" y="2298"/>
                  </a:lnTo>
                  <a:lnTo>
                    <a:pt x="2048" y="2272"/>
                  </a:lnTo>
                  <a:lnTo>
                    <a:pt x="2082" y="2244"/>
                  </a:lnTo>
                  <a:lnTo>
                    <a:pt x="2116" y="2216"/>
                  </a:lnTo>
                  <a:lnTo>
                    <a:pt x="2188" y="2288"/>
                  </a:lnTo>
                  <a:lnTo>
                    <a:pt x="2290" y="2188"/>
                  </a:lnTo>
                  <a:lnTo>
                    <a:pt x="2216" y="2116"/>
                  </a:lnTo>
                  <a:lnTo>
                    <a:pt x="2216" y="2116"/>
                  </a:lnTo>
                  <a:lnTo>
                    <a:pt x="2244" y="2082"/>
                  </a:lnTo>
                  <a:lnTo>
                    <a:pt x="2272" y="2048"/>
                  </a:lnTo>
                  <a:lnTo>
                    <a:pt x="2298" y="2014"/>
                  </a:lnTo>
                  <a:lnTo>
                    <a:pt x="2322" y="1978"/>
                  </a:lnTo>
                  <a:lnTo>
                    <a:pt x="2412" y="2028"/>
                  </a:lnTo>
                  <a:lnTo>
                    <a:pt x="2482" y="1906"/>
                  </a:lnTo>
                  <a:lnTo>
                    <a:pt x="2394" y="1854"/>
                  </a:lnTo>
                  <a:lnTo>
                    <a:pt x="2394" y="1854"/>
                  </a:lnTo>
                  <a:lnTo>
                    <a:pt x="2412" y="1814"/>
                  </a:lnTo>
                  <a:lnTo>
                    <a:pt x="2430" y="1774"/>
                  </a:lnTo>
                  <a:lnTo>
                    <a:pt x="2446" y="1734"/>
                  </a:lnTo>
                  <a:lnTo>
                    <a:pt x="2460" y="1692"/>
                  </a:lnTo>
                  <a:lnTo>
                    <a:pt x="2560" y="1720"/>
                  </a:lnTo>
                  <a:lnTo>
                    <a:pt x="2596" y="1582"/>
                  </a:lnTo>
                  <a:lnTo>
                    <a:pt x="2498" y="1556"/>
                  </a:lnTo>
                  <a:lnTo>
                    <a:pt x="2498" y="1556"/>
                  </a:lnTo>
                  <a:lnTo>
                    <a:pt x="2506" y="1512"/>
                  </a:lnTo>
                  <a:lnTo>
                    <a:pt x="2512" y="1470"/>
                  </a:lnTo>
                  <a:lnTo>
                    <a:pt x="2516" y="1426"/>
                  </a:lnTo>
                  <a:lnTo>
                    <a:pt x="2520" y="1382"/>
                  </a:lnTo>
                  <a:lnTo>
                    <a:pt x="2622" y="1382"/>
                  </a:lnTo>
                  <a:close/>
                  <a:moveTo>
                    <a:pt x="1312" y="2420"/>
                  </a:moveTo>
                  <a:lnTo>
                    <a:pt x="1312" y="2420"/>
                  </a:lnTo>
                  <a:lnTo>
                    <a:pt x="1254" y="2420"/>
                  </a:lnTo>
                  <a:lnTo>
                    <a:pt x="1198" y="2416"/>
                  </a:lnTo>
                  <a:lnTo>
                    <a:pt x="1142" y="2408"/>
                  </a:lnTo>
                  <a:lnTo>
                    <a:pt x="1088" y="2398"/>
                  </a:lnTo>
                  <a:lnTo>
                    <a:pt x="1034" y="2386"/>
                  </a:lnTo>
                  <a:lnTo>
                    <a:pt x="982" y="2370"/>
                  </a:lnTo>
                  <a:lnTo>
                    <a:pt x="930" y="2354"/>
                  </a:lnTo>
                  <a:lnTo>
                    <a:pt x="880" y="2334"/>
                  </a:lnTo>
                  <a:lnTo>
                    <a:pt x="830" y="2312"/>
                  </a:lnTo>
                  <a:lnTo>
                    <a:pt x="782" y="2286"/>
                  </a:lnTo>
                  <a:lnTo>
                    <a:pt x="736" y="2260"/>
                  </a:lnTo>
                  <a:lnTo>
                    <a:pt x="692" y="2232"/>
                  </a:lnTo>
                  <a:lnTo>
                    <a:pt x="648" y="2200"/>
                  </a:lnTo>
                  <a:lnTo>
                    <a:pt x="606" y="2168"/>
                  </a:lnTo>
                  <a:lnTo>
                    <a:pt x="566" y="2132"/>
                  </a:lnTo>
                  <a:lnTo>
                    <a:pt x="528" y="2096"/>
                  </a:lnTo>
                  <a:lnTo>
                    <a:pt x="490" y="2058"/>
                  </a:lnTo>
                  <a:lnTo>
                    <a:pt x="456" y="2018"/>
                  </a:lnTo>
                  <a:lnTo>
                    <a:pt x="422" y="1976"/>
                  </a:lnTo>
                  <a:lnTo>
                    <a:pt x="392" y="1932"/>
                  </a:lnTo>
                  <a:lnTo>
                    <a:pt x="362" y="1886"/>
                  </a:lnTo>
                  <a:lnTo>
                    <a:pt x="336" y="1840"/>
                  </a:lnTo>
                  <a:lnTo>
                    <a:pt x="312" y="1792"/>
                  </a:lnTo>
                  <a:lnTo>
                    <a:pt x="290" y="1744"/>
                  </a:lnTo>
                  <a:lnTo>
                    <a:pt x="270" y="1692"/>
                  </a:lnTo>
                  <a:lnTo>
                    <a:pt x="252" y="1642"/>
                  </a:lnTo>
                  <a:lnTo>
                    <a:pt x="238" y="1588"/>
                  </a:lnTo>
                  <a:lnTo>
                    <a:pt x="224" y="1534"/>
                  </a:lnTo>
                  <a:lnTo>
                    <a:pt x="216" y="1480"/>
                  </a:lnTo>
                  <a:lnTo>
                    <a:pt x="208" y="1424"/>
                  </a:lnTo>
                  <a:lnTo>
                    <a:pt x="204" y="1368"/>
                  </a:lnTo>
                  <a:lnTo>
                    <a:pt x="202" y="1312"/>
                  </a:lnTo>
                  <a:lnTo>
                    <a:pt x="202" y="1312"/>
                  </a:lnTo>
                  <a:lnTo>
                    <a:pt x="204" y="1254"/>
                  </a:lnTo>
                  <a:lnTo>
                    <a:pt x="208" y="1198"/>
                  </a:lnTo>
                  <a:lnTo>
                    <a:pt x="216" y="1142"/>
                  </a:lnTo>
                  <a:lnTo>
                    <a:pt x="224" y="1088"/>
                  </a:lnTo>
                  <a:lnTo>
                    <a:pt x="238" y="1034"/>
                  </a:lnTo>
                  <a:lnTo>
                    <a:pt x="252" y="982"/>
                  </a:lnTo>
                  <a:lnTo>
                    <a:pt x="270" y="930"/>
                  </a:lnTo>
                  <a:lnTo>
                    <a:pt x="290" y="880"/>
                  </a:lnTo>
                  <a:lnTo>
                    <a:pt x="312" y="830"/>
                  </a:lnTo>
                  <a:lnTo>
                    <a:pt x="336" y="782"/>
                  </a:lnTo>
                  <a:lnTo>
                    <a:pt x="362" y="736"/>
                  </a:lnTo>
                  <a:lnTo>
                    <a:pt x="392" y="692"/>
                  </a:lnTo>
                  <a:lnTo>
                    <a:pt x="422" y="648"/>
                  </a:lnTo>
                  <a:lnTo>
                    <a:pt x="456" y="606"/>
                  </a:lnTo>
                  <a:lnTo>
                    <a:pt x="490" y="566"/>
                  </a:lnTo>
                  <a:lnTo>
                    <a:pt x="528" y="526"/>
                  </a:lnTo>
                  <a:lnTo>
                    <a:pt x="566" y="490"/>
                  </a:lnTo>
                  <a:lnTo>
                    <a:pt x="606" y="456"/>
                  </a:lnTo>
                  <a:lnTo>
                    <a:pt x="648" y="422"/>
                  </a:lnTo>
                  <a:lnTo>
                    <a:pt x="692" y="392"/>
                  </a:lnTo>
                  <a:lnTo>
                    <a:pt x="736" y="362"/>
                  </a:lnTo>
                  <a:lnTo>
                    <a:pt x="782" y="336"/>
                  </a:lnTo>
                  <a:lnTo>
                    <a:pt x="830" y="312"/>
                  </a:lnTo>
                  <a:lnTo>
                    <a:pt x="880" y="290"/>
                  </a:lnTo>
                  <a:lnTo>
                    <a:pt x="930" y="270"/>
                  </a:lnTo>
                  <a:lnTo>
                    <a:pt x="982" y="252"/>
                  </a:lnTo>
                  <a:lnTo>
                    <a:pt x="1034" y="236"/>
                  </a:lnTo>
                  <a:lnTo>
                    <a:pt x="1088" y="224"/>
                  </a:lnTo>
                  <a:lnTo>
                    <a:pt x="1142" y="214"/>
                  </a:lnTo>
                  <a:lnTo>
                    <a:pt x="1198" y="208"/>
                  </a:lnTo>
                  <a:lnTo>
                    <a:pt x="1254" y="204"/>
                  </a:lnTo>
                  <a:lnTo>
                    <a:pt x="1312" y="202"/>
                  </a:lnTo>
                  <a:lnTo>
                    <a:pt x="1312" y="202"/>
                  </a:lnTo>
                  <a:lnTo>
                    <a:pt x="1368" y="204"/>
                  </a:lnTo>
                  <a:lnTo>
                    <a:pt x="1426" y="208"/>
                  </a:lnTo>
                  <a:lnTo>
                    <a:pt x="1480" y="214"/>
                  </a:lnTo>
                  <a:lnTo>
                    <a:pt x="1536" y="224"/>
                  </a:lnTo>
                  <a:lnTo>
                    <a:pt x="1588" y="236"/>
                  </a:lnTo>
                  <a:lnTo>
                    <a:pt x="1642" y="252"/>
                  </a:lnTo>
                  <a:lnTo>
                    <a:pt x="1694" y="270"/>
                  </a:lnTo>
                  <a:lnTo>
                    <a:pt x="1744" y="290"/>
                  </a:lnTo>
                  <a:lnTo>
                    <a:pt x="1792" y="312"/>
                  </a:lnTo>
                  <a:lnTo>
                    <a:pt x="1840" y="336"/>
                  </a:lnTo>
                  <a:lnTo>
                    <a:pt x="1886" y="362"/>
                  </a:lnTo>
                  <a:lnTo>
                    <a:pt x="1932" y="392"/>
                  </a:lnTo>
                  <a:lnTo>
                    <a:pt x="1976" y="422"/>
                  </a:lnTo>
                  <a:lnTo>
                    <a:pt x="2018" y="456"/>
                  </a:lnTo>
                  <a:lnTo>
                    <a:pt x="2058" y="490"/>
                  </a:lnTo>
                  <a:lnTo>
                    <a:pt x="2096" y="526"/>
                  </a:lnTo>
                  <a:lnTo>
                    <a:pt x="2132" y="566"/>
                  </a:lnTo>
                  <a:lnTo>
                    <a:pt x="2168" y="606"/>
                  </a:lnTo>
                  <a:lnTo>
                    <a:pt x="2200" y="648"/>
                  </a:lnTo>
                  <a:lnTo>
                    <a:pt x="2232" y="692"/>
                  </a:lnTo>
                  <a:lnTo>
                    <a:pt x="2260" y="736"/>
                  </a:lnTo>
                  <a:lnTo>
                    <a:pt x="2288" y="782"/>
                  </a:lnTo>
                  <a:lnTo>
                    <a:pt x="2312" y="830"/>
                  </a:lnTo>
                  <a:lnTo>
                    <a:pt x="2334" y="880"/>
                  </a:lnTo>
                  <a:lnTo>
                    <a:pt x="2354" y="930"/>
                  </a:lnTo>
                  <a:lnTo>
                    <a:pt x="2372" y="982"/>
                  </a:lnTo>
                  <a:lnTo>
                    <a:pt x="2386" y="1034"/>
                  </a:lnTo>
                  <a:lnTo>
                    <a:pt x="2398" y="1088"/>
                  </a:lnTo>
                  <a:lnTo>
                    <a:pt x="2408" y="1142"/>
                  </a:lnTo>
                  <a:lnTo>
                    <a:pt x="2416" y="1198"/>
                  </a:lnTo>
                  <a:lnTo>
                    <a:pt x="2420" y="1254"/>
                  </a:lnTo>
                  <a:lnTo>
                    <a:pt x="2422" y="1312"/>
                  </a:lnTo>
                  <a:lnTo>
                    <a:pt x="2422" y="1312"/>
                  </a:lnTo>
                  <a:lnTo>
                    <a:pt x="2420" y="1368"/>
                  </a:lnTo>
                  <a:lnTo>
                    <a:pt x="2416" y="1424"/>
                  </a:lnTo>
                  <a:lnTo>
                    <a:pt x="2408" y="1480"/>
                  </a:lnTo>
                  <a:lnTo>
                    <a:pt x="2398" y="1534"/>
                  </a:lnTo>
                  <a:lnTo>
                    <a:pt x="2386" y="1588"/>
                  </a:lnTo>
                  <a:lnTo>
                    <a:pt x="2372" y="1642"/>
                  </a:lnTo>
                  <a:lnTo>
                    <a:pt x="2354" y="1692"/>
                  </a:lnTo>
                  <a:lnTo>
                    <a:pt x="2334" y="1744"/>
                  </a:lnTo>
                  <a:lnTo>
                    <a:pt x="2312" y="1792"/>
                  </a:lnTo>
                  <a:lnTo>
                    <a:pt x="2288" y="1840"/>
                  </a:lnTo>
                  <a:lnTo>
                    <a:pt x="2260" y="1886"/>
                  </a:lnTo>
                  <a:lnTo>
                    <a:pt x="2232" y="1932"/>
                  </a:lnTo>
                  <a:lnTo>
                    <a:pt x="2200" y="1976"/>
                  </a:lnTo>
                  <a:lnTo>
                    <a:pt x="2168" y="2018"/>
                  </a:lnTo>
                  <a:lnTo>
                    <a:pt x="2132" y="2058"/>
                  </a:lnTo>
                  <a:lnTo>
                    <a:pt x="2096" y="2096"/>
                  </a:lnTo>
                  <a:lnTo>
                    <a:pt x="2058" y="2132"/>
                  </a:lnTo>
                  <a:lnTo>
                    <a:pt x="2018" y="2168"/>
                  </a:lnTo>
                  <a:lnTo>
                    <a:pt x="1976" y="2200"/>
                  </a:lnTo>
                  <a:lnTo>
                    <a:pt x="1932" y="2232"/>
                  </a:lnTo>
                  <a:lnTo>
                    <a:pt x="1886" y="2260"/>
                  </a:lnTo>
                  <a:lnTo>
                    <a:pt x="1840" y="2286"/>
                  </a:lnTo>
                  <a:lnTo>
                    <a:pt x="1792" y="2312"/>
                  </a:lnTo>
                  <a:lnTo>
                    <a:pt x="1744" y="2334"/>
                  </a:lnTo>
                  <a:lnTo>
                    <a:pt x="1694" y="2354"/>
                  </a:lnTo>
                  <a:lnTo>
                    <a:pt x="1642" y="2370"/>
                  </a:lnTo>
                  <a:lnTo>
                    <a:pt x="1588" y="2386"/>
                  </a:lnTo>
                  <a:lnTo>
                    <a:pt x="1536" y="2398"/>
                  </a:lnTo>
                  <a:lnTo>
                    <a:pt x="1480" y="2408"/>
                  </a:lnTo>
                  <a:lnTo>
                    <a:pt x="1426" y="2416"/>
                  </a:lnTo>
                  <a:lnTo>
                    <a:pt x="1368" y="2420"/>
                  </a:lnTo>
                  <a:lnTo>
                    <a:pt x="1312" y="2420"/>
                  </a:lnTo>
                  <a:lnTo>
                    <a:pt x="1312" y="2420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66667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scene3d>
              <a:camera prst="legacyObliqueBottom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B2B2B2"/>
              </a:extrusionClr>
              <a:contourClr>
                <a:schemeClr val="bg1"/>
              </a:contourClr>
            </a:sp3d>
            <a:extLst>
              <a:ext uri="{91240B29-F687-4F45-9708-019B960494DF}">
                <a14:hiddenLine xmlns:a14="http://schemas.microsoft.com/office/drawing/2010/main" w="19050" cap="rnd">
                  <a:noFill/>
                  <a:prstDash val="sysDot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tx1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>
              <a:flatTx/>
            </a:bodyPr>
            <a:lstStyle/>
            <a:p>
              <a:endParaRPr lang="es-PE" dirty="0"/>
            </a:p>
          </p:txBody>
        </p:sp>
      </p:grpSp>
    </p:spTree>
    <p:extLst>
      <p:ext uri="{BB962C8B-B14F-4D97-AF65-F5344CB8AC3E}">
        <p14:creationId xmlns:p14="http://schemas.microsoft.com/office/powerpoint/2010/main" val="3231396366"/>
      </p:ext>
    </p:extLst>
  </p:cSld>
  <p:clrMapOvr>
    <a:overrideClrMapping bg1="lt1" tx1="dk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oogle Shape;105;gf112b3e42d_0_0">
            <a:extLst>
              <a:ext uri="{FF2B5EF4-FFF2-40B4-BE49-F238E27FC236}">
                <a16:creationId xmlns:a16="http://schemas.microsoft.com/office/drawing/2014/main" id="{C1338479-A326-4424-9C7F-483068CC2BAB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oogle Shape;106;gf112b3e42d_0_0">
            <a:extLst>
              <a:ext uri="{FF2B5EF4-FFF2-40B4-BE49-F238E27FC236}">
                <a16:creationId xmlns:a16="http://schemas.microsoft.com/office/drawing/2014/main" id="{C74A57E6-EB2A-4209-940B-1ED682E5AF1E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Google Shape;101;gb528e3281c_0_498">
            <a:extLst>
              <a:ext uri="{FF2B5EF4-FFF2-40B4-BE49-F238E27FC236}">
                <a16:creationId xmlns:a16="http://schemas.microsoft.com/office/drawing/2014/main" id="{777C3E55-4D55-4FF7-B6D8-D1F980A2373C}"/>
              </a:ext>
            </a:extLst>
          </p:cNvPr>
          <p:cNvSpPr txBox="1"/>
          <p:nvPr/>
        </p:nvSpPr>
        <p:spPr>
          <a:xfrm>
            <a:off x="849000" y="621803"/>
            <a:ext cx="7060632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>
              <a:lnSpc>
                <a:spcPct val="90000"/>
              </a:lnSpc>
              <a:buClr>
                <a:prstClr val="black"/>
              </a:buClr>
              <a:buSzPts val="2200"/>
              <a:defRPr/>
            </a:pPr>
            <a:r>
              <a:rPr lang="es-PE" sz="3000" b="1" kern="1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Objeto, finalidad y ámbito de intervención de PROMOVILIDAD </a:t>
            </a:r>
            <a:endParaRPr sz="3000" kern="1200" dirty="0">
              <a:solidFill>
                <a:srgbClr val="FF0000"/>
              </a:solidFill>
            </a:endParaRPr>
          </a:p>
        </p:txBody>
      </p:sp>
      <p:sp>
        <p:nvSpPr>
          <p:cNvPr id="13" name="Rectángulo 12"/>
          <p:cNvSpPr/>
          <p:nvPr/>
        </p:nvSpPr>
        <p:spPr>
          <a:xfrm>
            <a:off x="417547" y="1373142"/>
            <a:ext cx="7681550" cy="347584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76200" tIns="76200" rIns="76200" bIns="76200" numCol="1" spcCol="1270" anchor="ctr" anchorCtr="0">
            <a:noAutofit/>
          </a:bodyPr>
          <a:lstStyle/>
          <a:p>
            <a:pPr lvl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s-PE" sz="2000" kern="1200" dirty="0"/>
              <a:t>OBJETIVO</a:t>
            </a:r>
          </a:p>
        </p:txBody>
      </p:sp>
      <p:graphicFrame>
        <p:nvGraphicFramePr>
          <p:cNvPr id="17" name="Diagrama 16"/>
          <p:cNvGraphicFramePr/>
          <p:nvPr>
            <p:extLst>
              <p:ext uri="{D42A27DB-BD31-4B8C-83A1-F6EECF244321}">
                <p14:modId xmlns:p14="http://schemas.microsoft.com/office/powerpoint/2010/main" val="1269295721"/>
              </p:ext>
            </p:extLst>
          </p:nvPr>
        </p:nvGraphicFramePr>
        <p:xfrm>
          <a:off x="71021" y="1001932"/>
          <a:ext cx="8029791" cy="1275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8" name="Picture 2" descr="Imagen relacionada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620"/>
          <a:stretch/>
        </p:blipFill>
        <p:spPr bwMode="auto">
          <a:xfrm>
            <a:off x="1101968" y="3310055"/>
            <a:ext cx="4788734" cy="317639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9" name="Diagrama 18"/>
          <p:cNvGraphicFramePr/>
          <p:nvPr>
            <p:extLst>
              <p:ext uri="{D42A27DB-BD31-4B8C-83A1-F6EECF244321}">
                <p14:modId xmlns:p14="http://schemas.microsoft.com/office/powerpoint/2010/main" val="3722518910"/>
              </p:ext>
            </p:extLst>
          </p:nvPr>
        </p:nvGraphicFramePr>
        <p:xfrm>
          <a:off x="159798" y="2019721"/>
          <a:ext cx="7966772" cy="1275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20" name="Rectángulo 19">
            <a:extLst>
              <a:ext uri="{FF2B5EF4-FFF2-40B4-BE49-F238E27FC236}">
                <a16:creationId xmlns:a16="http://schemas.microsoft.com/office/drawing/2014/main" id="{A777355C-72DA-4289-8232-141172D57B33}"/>
              </a:ext>
            </a:extLst>
          </p:cNvPr>
          <p:cNvSpPr/>
          <p:nvPr/>
        </p:nvSpPr>
        <p:spPr>
          <a:xfrm>
            <a:off x="8352730" y="1226557"/>
            <a:ext cx="3498471" cy="5205823"/>
          </a:xfrm>
          <a:prstGeom prst="rect">
            <a:avLst/>
          </a:prstGeom>
          <a:solidFill>
            <a:srgbClr val="FFE1C5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PE"/>
          </a:p>
        </p:txBody>
      </p:sp>
      <p:sp>
        <p:nvSpPr>
          <p:cNvPr id="21" name="Título 2">
            <a:extLst>
              <a:ext uri="{FF2B5EF4-FFF2-40B4-BE49-F238E27FC236}">
                <a16:creationId xmlns:a16="http://schemas.microsoft.com/office/drawing/2014/main" id="{FF640DF6-43B6-439E-8BDF-57BC96701A53}"/>
              </a:ext>
            </a:extLst>
          </p:cNvPr>
          <p:cNvSpPr txBox="1">
            <a:spLocks/>
          </p:cNvSpPr>
          <p:nvPr/>
        </p:nvSpPr>
        <p:spPr>
          <a:xfrm>
            <a:off x="8448775" y="1149329"/>
            <a:ext cx="3389791" cy="7701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000" b="0" kern="1200">
                <a:solidFill>
                  <a:srgbClr val="FF0000"/>
                </a:solidFill>
                <a:latin typeface="+mn-lt"/>
                <a:ea typeface="+mj-ea"/>
                <a:cs typeface="+mj-cs"/>
              </a:defRPr>
            </a:lvl1pPr>
          </a:lstStyle>
          <a:p>
            <a:pPr algn="ctr"/>
            <a:r>
              <a:rPr lang="es-PE" sz="2000" b="1" dirty="0"/>
              <a:t>Ámbito de intervención: 29 ciudades</a:t>
            </a:r>
          </a:p>
        </p:txBody>
      </p:sp>
      <p:sp>
        <p:nvSpPr>
          <p:cNvPr id="24" name="Rectángulo 23">
            <a:extLst>
              <a:ext uri="{FF2B5EF4-FFF2-40B4-BE49-F238E27FC236}">
                <a16:creationId xmlns:a16="http://schemas.microsoft.com/office/drawing/2014/main" id="{353B44A9-DD6B-4102-861B-CD35ED4057A8}"/>
              </a:ext>
            </a:extLst>
          </p:cNvPr>
          <p:cNvSpPr/>
          <p:nvPr/>
        </p:nvSpPr>
        <p:spPr>
          <a:xfrm>
            <a:off x="8710291" y="1786241"/>
            <a:ext cx="2809921" cy="1583115"/>
          </a:xfrm>
          <a:prstGeom prst="rect">
            <a:avLst/>
          </a:prstGeom>
          <a:ln w="1905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PE" sz="2000" b="1" dirty="0"/>
              <a:t>22 ciudades</a:t>
            </a:r>
            <a:r>
              <a:rPr lang="es-PE" dirty="0"/>
              <a:t>, entre ellas: Arequipa, Trujillo, Chiclayo, Cusco, Piura, Huancayo, </a:t>
            </a:r>
            <a:r>
              <a:rPr lang="es-PE" dirty="0">
                <a:solidFill>
                  <a:schemeClr val="tx1"/>
                </a:solidFill>
              </a:rPr>
              <a:t>Iquitos</a:t>
            </a:r>
            <a:r>
              <a:rPr lang="es-PE" dirty="0"/>
              <a:t>... </a:t>
            </a:r>
          </a:p>
        </p:txBody>
      </p:sp>
      <p:sp>
        <p:nvSpPr>
          <p:cNvPr id="25" name="Rectángulo 24">
            <a:extLst>
              <a:ext uri="{FF2B5EF4-FFF2-40B4-BE49-F238E27FC236}">
                <a16:creationId xmlns:a16="http://schemas.microsoft.com/office/drawing/2014/main" id="{42B58A2E-8992-4F63-97C6-3A30D62BB2D4}"/>
              </a:ext>
            </a:extLst>
          </p:cNvPr>
          <p:cNvSpPr/>
          <p:nvPr/>
        </p:nvSpPr>
        <p:spPr>
          <a:xfrm>
            <a:off x="8710291" y="4200100"/>
            <a:ext cx="2809921" cy="1583115"/>
          </a:xfrm>
          <a:prstGeom prst="rect">
            <a:avLst/>
          </a:prstGeom>
          <a:ln w="1905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s-PE" sz="1800" b="1" dirty="0"/>
              <a:t>7 ciudades</a:t>
            </a:r>
            <a:r>
              <a:rPr lang="es-PE" sz="1200" dirty="0"/>
              <a:t>: </a:t>
            </a:r>
            <a:r>
              <a:rPr lang="es-PE" sz="1600" dirty="0"/>
              <a:t>Puerto Maldonado, Cerro de Pasco, </a:t>
            </a:r>
            <a:r>
              <a:rPr lang="es-PE" sz="1600" dirty="0">
                <a:solidFill>
                  <a:schemeClr val="tx1"/>
                </a:solidFill>
              </a:rPr>
              <a:t>Moquegua, Abancay, Moyobamba, Huancavelica y Chachapoyas.</a:t>
            </a:r>
          </a:p>
          <a:p>
            <a:pPr algn="ctr"/>
            <a:endParaRPr lang="es-PE" sz="1700" dirty="0">
              <a:solidFill>
                <a:schemeClr val="tx1"/>
              </a:solidFill>
            </a:endParaRPr>
          </a:p>
        </p:txBody>
      </p:sp>
      <p:sp>
        <p:nvSpPr>
          <p:cNvPr id="26" name="Cruz 25">
            <a:extLst>
              <a:ext uri="{FF2B5EF4-FFF2-40B4-BE49-F238E27FC236}">
                <a16:creationId xmlns:a16="http://schemas.microsoft.com/office/drawing/2014/main" id="{564EEDAB-32D8-426D-9544-DB1C79650761}"/>
              </a:ext>
            </a:extLst>
          </p:cNvPr>
          <p:cNvSpPr/>
          <p:nvPr/>
        </p:nvSpPr>
        <p:spPr>
          <a:xfrm>
            <a:off x="9954769" y="3829469"/>
            <a:ext cx="262067" cy="263677"/>
          </a:xfrm>
          <a:prstGeom prst="plus">
            <a:avLst>
              <a:gd name="adj" fmla="val 41667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PE"/>
          </a:p>
        </p:txBody>
      </p:sp>
      <p:grpSp>
        <p:nvGrpSpPr>
          <p:cNvPr id="27" name="Grupo 26">
            <a:extLst>
              <a:ext uri="{FF2B5EF4-FFF2-40B4-BE49-F238E27FC236}">
                <a16:creationId xmlns:a16="http://schemas.microsoft.com/office/drawing/2014/main" id="{87AA61EB-E57E-42C6-847A-D3025FA5EAD5}"/>
              </a:ext>
            </a:extLst>
          </p:cNvPr>
          <p:cNvGrpSpPr/>
          <p:nvPr/>
        </p:nvGrpSpPr>
        <p:grpSpPr>
          <a:xfrm>
            <a:off x="9092848" y="3195012"/>
            <a:ext cx="2018238" cy="497902"/>
            <a:chOff x="268584" y="2835188"/>
            <a:chExt cx="1981091" cy="489449"/>
          </a:xfrm>
        </p:grpSpPr>
        <p:sp>
          <p:nvSpPr>
            <p:cNvPr id="28" name="Bocadillo: rectángulo 13">
              <a:extLst>
                <a:ext uri="{FF2B5EF4-FFF2-40B4-BE49-F238E27FC236}">
                  <a16:creationId xmlns:a16="http://schemas.microsoft.com/office/drawing/2014/main" id="{959A0D11-81F0-45A9-913F-810D48B01B0A}"/>
                </a:ext>
              </a:extLst>
            </p:cNvPr>
            <p:cNvSpPr/>
            <p:nvPr/>
          </p:nvSpPr>
          <p:spPr>
            <a:xfrm>
              <a:off x="268584" y="2835188"/>
              <a:ext cx="1981091" cy="489449"/>
            </a:xfrm>
            <a:prstGeom prst="wedgeRectCallout">
              <a:avLst>
                <a:gd name="adj1" fmla="val 20250"/>
                <a:gd name="adj2" fmla="val -60700"/>
              </a:avLst>
            </a:prstGeom>
          </p:spPr>
          <p:style>
            <a:lnRef idx="2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9" name="Bocadillo: rectángulo 4">
              <a:extLst>
                <a:ext uri="{FF2B5EF4-FFF2-40B4-BE49-F238E27FC236}">
                  <a16:creationId xmlns:a16="http://schemas.microsoft.com/office/drawing/2014/main" id="{F960DBB1-BB54-4AC0-9445-1063ECDFC9E9}"/>
                </a:ext>
              </a:extLst>
            </p:cNvPr>
            <p:cNvSpPr txBox="1"/>
            <p:nvPr/>
          </p:nvSpPr>
          <p:spPr>
            <a:xfrm>
              <a:off x="268584" y="2835188"/>
              <a:ext cx="1981091" cy="48944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s-PE" sz="1600" b="1" dirty="0"/>
                <a:t>M</a:t>
              </a:r>
              <a:r>
                <a:rPr lang="es-PE" sz="1600" b="1" kern="1200" dirty="0"/>
                <a:t>ás de cien mil habitantes</a:t>
              </a:r>
            </a:p>
          </p:txBody>
        </p:sp>
      </p:grpSp>
      <p:grpSp>
        <p:nvGrpSpPr>
          <p:cNvPr id="30" name="Grupo 29">
            <a:extLst>
              <a:ext uri="{FF2B5EF4-FFF2-40B4-BE49-F238E27FC236}">
                <a16:creationId xmlns:a16="http://schemas.microsoft.com/office/drawing/2014/main" id="{BC723785-C9C0-4CF5-906A-24D844E269CD}"/>
              </a:ext>
            </a:extLst>
          </p:cNvPr>
          <p:cNvGrpSpPr/>
          <p:nvPr/>
        </p:nvGrpSpPr>
        <p:grpSpPr>
          <a:xfrm>
            <a:off x="9092847" y="5548445"/>
            <a:ext cx="2018238" cy="497902"/>
            <a:chOff x="268584" y="2835188"/>
            <a:chExt cx="1981091" cy="489449"/>
          </a:xfrm>
        </p:grpSpPr>
        <p:sp>
          <p:nvSpPr>
            <p:cNvPr id="31" name="Bocadillo: rectángulo 16">
              <a:extLst>
                <a:ext uri="{FF2B5EF4-FFF2-40B4-BE49-F238E27FC236}">
                  <a16:creationId xmlns:a16="http://schemas.microsoft.com/office/drawing/2014/main" id="{B5397262-53A3-43B3-B767-BC77C366E245}"/>
                </a:ext>
              </a:extLst>
            </p:cNvPr>
            <p:cNvSpPr/>
            <p:nvPr/>
          </p:nvSpPr>
          <p:spPr>
            <a:xfrm>
              <a:off x="268584" y="2835188"/>
              <a:ext cx="1981091" cy="489449"/>
            </a:xfrm>
            <a:prstGeom prst="wedgeRectCallout">
              <a:avLst>
                <a:gd name="adj1" fmla="val 20250"/>
                <a:gd name="adj2" fmla="val -60700"/>
              </a:avLst>
            </a:prstGeom>
          </p:spPr>
          <p:style>
            <a:lnRef idx="2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2" name="Bocadillo: rectángulo 4">
              <a:extLst>
                <a:ext uri="{FF2B5EF4-FFF2-40B4-BE49-F238E27FC236}">
                  <a16:creationId xmlns:a16="http://schemas.microsoft.com/office/drawing/2014/main" id="{2F2567DC-169B-4E78-9047-F16444141B5E}"/>
                </a:ext>
              </a:extLst>
            </p:cNvPr>
            <p:cNvSpPr txBox="1"/>
            <p:nvPr/>
          </p:nvSpPr>
          <p:spPr>
            <a:xfrm>
              <a:off x="268584" y="2835188"/>
              <a:ext cx="1981091" cy="48944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s-PE" sz="1600" b="1" dirty="0"/>
                <a:t>C</a:t>
              </a:r>
              <a:r>
                <a:rPr lang="es-PE" sz="1600" b="1" kern="1200" dirty="0"/>
                <a:t>apitales de departamento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68902610"/>
      </p:ext>
    </p:extLst>
  </p:cSld>
  <p:clrMapOvr>
    <a:overrideClrMapping bg1="lt1" tx1="dk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00;p32">
            <a:extLst>
              <a:ext uri="{FF2B5EF4-FFF2-40B4-BE49-F238E27FC236}">
                <a16:creationId xmlns:a16="http://schemas.microsoft.com/office/drawing/2014/main" id="{9A6CF263-DC35-4926-BC70-FBD04A6F5C04}"/>
              </a:ext>
            </a:extLst>
          </p:cNvPr>
          <p:cNvSpPr txBox="1"/>
          <p:nvPr/>
        </p:nvSpPr>
        <p:spPr>
          <a:xfrm>
            <a:off x="836533" y="552033"/>
            <a:ext cx="6659867" cy="7339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/>
          <a:p>
            <a:pPr>
              <a:lnSpc>
                <a:spcPct val="90000"/>
              </a:lnSpc>
              <a:buClrTx/>
              <a:buFontTx/>
              <a:buNone/>
            </a:pPr>
            <a:r>
              <a:rPr lang="es-PE" sz="2400" b="1" kern="1200" dirty="0">
                <a:solidFill>
                  <a:srgbClr val="F20000"/>
                </a:solidFill>
                <a:latin typeface="Calibri"/>
                <a:ea typeface="Calibri"/>
                <a:cs typeface="Calibri"/>
                <a:sym typeface="Calibri"/>
              </a:rPr>
              <a:t>Implementación del Sistema de Ciclovías en las Principales Ciudades del Perú – Decreto de Urgencia N° 101-2020</a:t>
            </a:r>
            <a:endParaRPr lang="es-PE" sz="24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Google Shape;201;p32" descr="Hitos_viales">
            <a:extLst>
              <a:ext uri="{FF2B5EF4-FFF2-40B4-BE49-F238E27FC236}">
                <a16:creationId xmlns:a16="http://schemas.microsoft.com/office/drawing/2014/main" id="{AA6C5648-4AB4-4D57-BD65-29B5A1B4A210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53915" y="2607659"/>
            <a:ext cx="2550589" cy="1911224"/>
          </a:xfrm>
          <a:prstGeom prst="rect">
            <a:avLst/>
          </a:prstGeom>
          <a:noFill/>
          <a:ln w="9525" cap="flat" cmpd="sng">
            <a:solidFill>
              <a:sysClr val="windowText" lastClr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31" name="Google Shape;202;p32">
            <a:extLst>
              <a:ext uri="{FF2B5EF4-FFF2-40B4-BE49-F238E27FC236}">
                <a16:creationId xmlns:a16="http://schemas.microsoft.com/office/drawing/2014/main" id="{8790BD64-47A1-438F-A879-B22C833D7155}"/>
              </a:ext>
            </a:extLst>
          </p:cNvPr>
          <p:cNvSpPr/>
          <p:nvPr/>
        </p:nvSpPr>
        <p:spPr>
          <a:xfrm>
            <a:off x="515110" y="1597325"/>
            <a:ext cx="9808779" cy="10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0" rIns="91433" bIns="48000" anchor="t" anchorCtr="0">
            <a:noAutofit/>
          </a:bodyPr>
          <a:lstStyle/>
          <a:p>
            <a:pPr algn="just">
              <a:lnSpc>
                <a:spcPct val="114000"/>
              </a:lnSpc>
              <a:buClrTx/>
              <a:buFontTx/>
              <a:buNone/>
            </a:pPr>
            <a:r>
              <a:rPr lang="es" sz="1800" kern="1200" dirty="0">
                <a:latin typeface="Calibri"/>
                <a:ea typeface="Calibri"/>
                <a:cs typeface="Calibri"/>
                <a:sym typeface="Calibri"/>
              </a:rPr>
              <a:t>El Decreto de Urgencia N°101-2020, establece medidas complementarias en materia económica y financiera para que las municipalidades provinciales implementen sistemas de transporte sostenible no motorizado y dicta otras medidas. </a:t>
            </a:r>
            <a:endParaRPr sz="1800" kern="1200" dirty="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203;p32">
            <a:extLst>
              <a:ext uri="{FF2B5EF4-FFF2-40B4-BE49-F238E27FC236}">
                <a16:creationId xmlns:a16="http://schemas.microsoft.com/office/drawing/2014/main" id="{02016E93-9568-4A82-B7BE-A6C109FF05E0}"/>
              </a:ext>
            </a:extLst>
          </p:cNvPr>
          <p:cNvSpPr/>
          <p:nvPr/>
        </p:nvSpPr>
        <p:spPr>
          <a:xfrm>
            <a:off x="644434" y="2585694"/>
            <a:ext cx="3278401" cy="12816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7" tIns="34267" rIns="68567" bIns="34267" anchor="t" anchorCtr="0">
            <a:noAutofit/>
          </a:bodyPr>
          <a:lstStyle/>
          <a:p>
            <a:pPr algn="ctr">
              <a:buSzPts val="900"/>
              <a:buFontTx/>
              <a:buNone/>
            </a:pPr>
            <a:r>
              <a:rPr lang="es" sz="1333" b="1" kern="1200">
                <a:solidFill>
                  <a:prstClr val="black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MINISTERIO DE TRANSPORTES Y COMUNICACIONES</a:t>
            </a:r>
            <a:endParaRPr sz="1333" b="1" kern="1200">
              <a:solidFill>
                <a:prstClr val="black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3" name="Google Shape;204;p32">
            <a:extLst>
              <a:ext uri="{FF2B5EF4-FFF2-40B4-BE49-F238E27FC236}">
                <a16:creationId xmlns:a16="http://schemas.microsoft.com/office/drawing/2014/main" id="{82249E48-3BB5-4F58-B63E-6733ECC80046}"/>
              </a:ext>
            </a:extLst>
          </p:cNvPr>
          <p:cNvCxnSpPr/>
          <p:nvPr/>
        </p:nvCxnSpPr>
        <p:spPr>
          <a:xfrm>
            <a:off x="784662" y="3059053"/>
            <a:ext cx="3308463" cy="0"/>
          </a:xfrm>
          <a:prstGeom prst="straightConnector1">
            <a:avLst/>
          </a:prstGeom>
          <a:noFill/>
          <a:ln w="381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34" name="Google Shape;205;p32">
            <a:extLst>
              <a:ext uri="{FF2B5EF4-FFF2-40B4-BE49-F238E27FC236}">
                <a16:creationId xmlns:a16="http://schemas.microsoft.com/office/drawing/2014/main" id="{FAEC4862-0396-4B4A-8E57-D1888404AE8D}"/>
              </a:ext>
            </a:extLst>
          </p:cNvPr>
          <p:cNvSpPr/>
          <p:nvPr/>
        </p:nvSpPr>
        <p:spPr>
          <a:xfrm>
            <a:off x="592115" y="3138187"/>
            <a:ext cx="3383037" cy="235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7" tIns="34267" rIns="68567" bIns="34267" anchor="t" anchorCtr="0">
            <a:noAutofit/>
          </a:bodyPr>
          <a:lstStyle/>
          <a:p>
            <a:pPr algn="ctr">
              <a:buClrTx/>
              <a:buFontTx/>
              <a:buNone/>
            </a:pPr>
            <a:r>
              <a:rPr lang="es" sz="1200" b="1" kern="1200" dirty="0">
                <a:solidFill>
                  <a:srgbClr val="1F3864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Total: S/ 22 828 722,00</a:t>
            </a:r>
            <a:endParaRPr sz="1200" b="1" kern="1200" dirty="0">
              <a:solidFill>
                <a:srgbClr val="1F3864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5" name="Google Shape;206;p32">
            <a:extLst>
              <a:ext uri="{FF2B5EF4-FFF2-40B4-BE49-F238E27FC236}">
                <a16:creationId xmlns:a16="http://schemas.microsoft.com/office/drawing/2014/main" id="{A6805559-5B93-46B4-954D-EEA6A0260000}"/>
              </a:ext>
            </a:extLst>
          </p:cNvPr>
          <p:cNvCxnSpPr/>
          <p:nvPr/>
        </p:nvCxnSpPr>
        <p:spPr>
          <a:xfrm rot="-5400000" flipH="1">
            <a:off x="1280059" y="3853311"/>
            <a:ext cx="2404800" cy="2385900"/>
          </a:xfrm>
          <a:prstGeom prst="bentConnector3">
            <a:avLst>
              <a:gd name="adj1" fmla="val 50000"/>
            </a:avLst>
          </a:prstGeom>
          <a:noFill/>
          <a:ln w="9525" cap="flat" cmpd="sng">
            <a:solidFill>
              <a:srgbClr val="C00000"/>
            </a:solidFill>
            <a:prstDash val="lgDash"/>
            <a:miter lim="800000"/>
            <a:headEnd type="none" w="sm" len="sm"/>
            <a:tailEnd type="triangle" w="med" len="med"/>
          </a:ln>
        </p:spPr>
      </p:cxnSp>
      <p:sp>
        <p:nvSpPr>
          <p:cNvPr id="36" name="Google Shape;208;p32">
            <a:extLst>
              <a:ext uri="{FF2B5EF4-FFF2-40B4-BE49-F238E27FC236}">
                <a16:creationId xmlns:a16="http://schemas.microsoft.com/office/drawing/2014/main" id="{AC1C20FF-CB6F-4099-89BF-0FD461E6372E}"/>
              </a:ext>
            </a:extLst>
          </p:cNvPr>
          <p:cNvSpPr/>
          <p:nvPr/>
        </p:nvSpPr>
        <p:spPr>
          <a:xfrm>
            <a:off x="836533" y="3275409"/>
            <a:ext cx="2894200" cy="4929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7" tIns="34267" rIns="68567" bIns="34267" anchor="t" anchorCtr="0">
            <a:noAutofit/>
          </a:bodyPr>
          <a:lstStyle/>
          <a:p>
            <a:pPr algn="ctr">
              <a:buSzPts val="1100"/>
              <a:buFontTx/>
              <a:buNone/>
            </a:pPr>
            <a:r>
              <a:rPr lang="es" sz="1467" b="1" kern="12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rPr>
              <a:t> 25 Gobiernos Locales </a:t>
            </a:r>
            <a:r>
              <a:rPr lang="es" sz="1467" kern="12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rPr>
              <a:t>para la implementación de </a:t>
            </a:r>
            <a:r>
              <a:rPr lang="es" sz="1467" b="1" kern="12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rPr>
              <a:t>430 km</a:t>
            </a:r>
            <a:endParaRPr sz="1467" b="1" kern="1200" dirty="0">
              <a:solidFill>
                <a:prstClr val="black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7" name="Google Shape;209;p32">
            <a:extLst>
              <a:ext uri="{FF2B5EF4-FFF2-40B4-BE49-F238E27FC236}">
                <a16:creationId xmlns:a16="http://schemas.microsoft.com/office/drawing/2014/main" id="{F19B4AC8-D09A-4C2F-91BE-AB6436C1ACDF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523784" y="4399223"/>
            <a:ext cx="1811465" cy="1294080"/>
          </a:xfrm>
          <a:prstGeom prst="rect">
            <a:avLst/>
          </a:prstGeom>
          <a:noFill/>
          <a:ln>
            <a:noFill/>
          </a:ln>
        </p:spPr>
      </p:pic>
      <p:sp>
        <p:nvSpPr>
          <p:cNvPr id="38" name="Google Shape;210;p32">
            <a:extLst>
              <a:ext uri="{FF2B5EF4-FFF2-40B4-BE49-F238E27FC236}">
                <a16:creationId xmlns:a16="http://schemas.microsoft.com/office/drawing/2014/main" id="{11B13A62-C6D7-426E-B334-7224752E27D9}"/>
              </a:ext>
            </a:extLst>
          </p:cNvPr>
          <p:cNvSpPr/>
          <p:nvPr/>
        </p:nvSpPr>
        <p:spPr>
          <a:xfrm>
            <a:off x="3808177" y="5839851"/>
            <a:ext cx="1611323" cy="279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7" tIns="34267" rIns="68567" bIns="34267" anchor="t" anchorCtr="0">
            <a:noAutofit/>
          </a:bodyPr>
          <a:lstStyle/>
          <a:p>
            <a:pPr>
              <a:buSzPts val="800"/>
              <a:buFontTx/>
              <a:buNone/>
            </a:pPr>
            <a:r>
              <a:rPr lang="es" sz="1067" b="1" kern="1200">
                <a:solidFill>
                  <a:srgbClr val="1F3864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Gobierno Local</a:t>
            </a:r>
            <a:endParaRPr sz="1067" b="1" kern="1200">
              <a:solidFill>
                <a:srgbClr val="1F3864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211;p32">
            <a:extLst>
              <a:ext uri="{FF2B5EF4-FFF2-40B4-BE49-F238E27FC236}">
                <a16:creationId xmlns:a16="http://schemas.microsoft.com/office/drawing/2014/main" id="{4A6A67E1-F810-4CDE-A652-3FF6650CA0CE}"/>
              </a:ext>
            </a:extLst>
          </p:cNvPr>
          <p:cNvSpPr/>
          <p:nvPr/>
        </p:nvSpPr>
        <p:spPr>
          <a:xfrm>
            <a:off x="3249068" y="6230757"/>
            <a:ext cx="2578539" cy="6655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7" tIns="34267" rIns="68567" bIns="34267" anchor="t" anchorCtr="0">
            <a:noAutofit/>
          </a:bodyPr>
          <a:lstStyle/>
          <a:p>
            <a:pPr algn="ctr">
              <a:buSzPts val="800"/>
              <a:buFontTx/>
              <a:buNone/>
            </a:pPr>
            <a:r>
              <a:rPr lang="es" sz="1067" kern="1200">
                <a:solidFill>
                  <a:prstClr val="black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Administrador del recurso financiero transferido para la implementación de ciclovias, de acuerdo a sus competencias</a:t>
            </a:r>
            <a:endParaRPr sz="1067" kern="1200">
              <a:solidFill>
                <a:prstClr val="black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212;p32">
            <a:extLst>
              <a:ext uri="{FF2B5EF4-FFF2-40B4-BE49-F238E27FC236}">
                <a16:creationId xmlns:a16="http://schemas.microsoft.com/office/drawing/2014/main" id="{F53B2080-EBDF-482F-850F-57AFB9A25D61}"/>
              </a:ext>
            </a:extLst>
          </p:cNvPr>
          <p:cNvSpPr/>
          <p:nvPr/>
        </p:nvSpPr>
        <p:spPr>
          <a:xfrm>
            <a:off x="5973525" y="4948799"/>
            <a:ext cx="2414608" cy="1000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7" tIns="34267" rIns="68567" bIns="34267" anchor="t" anchorCtr="0">
            <a:noAutofit/>
          </a:bodyPr>
          <a:lstStyle/>
          <a:p>
            <a:pPr marL="169329" indent="-177796">
              <a:buSzPts val="1100"/>
              <a:buFont typeface="Arial"/>
              <a:buChar char="•"/>
            </a:pPr>
            <a:r>
              <a:rPr lang="es" sz="1333" b="1" kern="1200" dirty="0">
                <a:solidFill>
                  <a:srgbClr val="1F3864"/>
                </a:solidFill>
                <a:latin typeface="Calibri" panose="020F0502020204030204" pitchFamily="34" charset="0"/>
                <a:ea typeface="Quattrocento Sans"/>
                <a:cs typeface="Calibri" panose="020F0502020204030204" pitchFamily="34" charset="0"/>
                <a:sym typeface="Quattrocento Sans"/>
              </a:rPr>
              <a:t>Señalización</a:t>
            </a:r>
            <a:endParaRPr sz="1333" b="1" kern="1200" dirty="0">
              <a:solidFill>
                <a:srgbClr val="1F3864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  <a:p>
            <a:pPr marL="626518" lvl="1" indent="-177796">
              <a:buSzPts val="1100"/>
              <a:buFont typeface="Arial"/>
              <a:buChar char="•"/>
            </a:pPr>
            <a:r>
              <a:rPr lang="es" sz="1333" b="1" kern="1200" dirty="0">
                <a:solidFill>
                  <a:srgbClr val="1F3864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Vertical</a:t>
            </a:r>
            <a:endParaRPr sz="1333" kern="1200" dirty="0">
              <a:solidFill>
                <a:prstClr val="black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626518" lvl="1" indent="-177796">
              <a:buSzPts val="1100"/>
              <a:buFont typeface="Arial"/>
              <a:buChar char="•"/>
            </a:pPr>
            <a:r>
              <a:rPr lang="es" sz="1333" b="1" kern="1200" dirty="0">
                <a:solidFill>
                  <a:srgbClr val="1F3864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Horizontal</a:t>
            </a:r>
            <a:endParaRPr sz="1333" b="1" kern="1200" dirty="0">
              <a:solidFill>
                <a:srgbClr val="1F3864"/>
              </a:solidFill>
              <a:latin typeface="Calibri" panose="020F0502020204030204" pitchFamily="34" charset="0"/>
              <a:ea typeface="Quattrocento Sans"/>
              <a:cs typeface="Calibri" panose="020F0502020204030204" pitchFamily="34" charset="0"/>
              <a:sym typeface="Quattrocento Sans"/>
            </a:endParaRPr>
          </a:p>
          <a:p>
            <a:pPr marL="169329" indent="-160863">
              <a:buSzPts val="900"/>
              <a:buFont typeface="Arial"/>
              <a:buChar char="•"/>
            </a:pPr>
            <a:r>
              <a:rPr lang="es" sz="1333" b="1" kern="1200" dirty="0">
                <a:solidFill>
                  <a:srgbClr val="1F3864"/>
                </a:solidFill>
                <a:latin typeface="Calibri" panose="020F0502020204030204" pitchFamily="34" charset="0"/>
                <a:ea typeface="Quattrocento Sans"/>
                <a:cs typeface="Calibri" panose="020F0502020204030204" pitchFamily="34" charset="0"/>
                <a:sym typeface="Quattrocento Sans"/>
              </a:rPr>
              <a:t>Dispositivos de Segregación</a:t>
            </a:r>
            <a:endParaRPr sz="1333" b="1" kern="1200" dirty="0">
              <a:solidFill>
                <a:srgbClr val="1F3864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pic>
        <p:nvPicPr>
          <p:cNvPr id="41" name="Google Shape;213;p32">
            <a:extLst>
              <a:ext uri="{FF2B5EF4-FFF2-40B4-BE49-F238E27FC236}">
                <a16:creationId xmlns:a16="http://schemas.microsoft.com/office/drawing/2014/main" id="{D47F7CA6-E36C-4A09-9F36-A2975EFA59BA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l="36304" t="15962" r="37392" b="16533"/>
          <a:stretch/>
        </p:blipFill>
        <p:spPr>
          <a:xfrm>
            <a:off x="8487252" y="2635892"/>
            <a:ext cx="2048259" cy="2436805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Google Shape;214;p32">
            <a:extLst>
              <a:ext uri="{FF2B5EF4-FFF2-40B4-BE49-F238E27FC236}">
                <a16:creationId xmlns:a16="http://schemas.microsoft.com/office/drawing/2014/main" id="{DED8A33F-88EA-4ACF-B1F5-EEEC0A5B5CAD}"/>
              </a:ext>
            </a:extLst>
          </p:cNvPr>
          <p:cNvSpPr/>
          <p:nvPr/>
        </p:nvSpPr>
        <p:spPr>
          <a:xfrm>
            <a:off x="8638034" y="5820969"/>
            <a:ext cx="2052857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>
              <a:buClrTx/>
              <a:buFontTx/>
              <a:buNone/>
            </a:pPr>
            <a:r>
              <a:rPr lang="es" sz="1333" kern="1200" dirty="0"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Resolución Ministerial N°0694-2020-MTC/01.02</a:t>
            </a:r>
            <a:endParaRPr sz="1600" kern="1200" dirty="0">
              <a:solidFill>
                <a:prstClr val="black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3" name="Google Shape;215;p32">
            <a:extLst>
              <a:ext uri="{FF2B5EF4-FFF2-40B4-BE49-F238E27FC236}">
                <a16:creationId xmlns:a16="http://schemas.microsoft.com/office/drawing/2014/main" id="{72517E93-D88F-4711-AD8B-351DDAB5EE40}"/>
              </a:ext>
            </a:extLst>
          </p:cNvPr>
          <p:cNvSpPr/>
          <p:nvPr/>
        </p:nvSpPr>
        <p:spPr>
          <a:xfrm>
            <a:off x="8442661" y="5148798"/>
            <a:ext cx="2443603" cy="600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/>
          <a:p>
            <a:pPr>
              <a:buClrTx/>
              <a:buFontTx/>
              <a:buNone/>
            </a:pPr>
            <a:r>
              <a:rPr lang="es" sz="1200" b="1" kern="1200" dirty="0">
                <a:solidFill>
                  <a:srgbClr val="1F3864"/>
                </a:solidFill>
                <a:latin typeface="Calibri" panose="020F0502020204030204" pitchFamily="34" charset="0"/>
                <a:ea typeface="Quattrocento Sans"/>
                <a:cs typeface="Calibri" panose="020F0502020204030204" pitchFamily="34" charset="0"/>
                <a:sym typeface="Quattrocento Sans"/>
              </a:rPr>
              <a:t>“GUÍA DE IMPLEMENTACIÓN DE SISTEMAS DE TRANSPORTE SOSTENIBLE NO MOTORIZADO”</a:t>
            </a:r>
            <a:endParaRPr sz="1600" kern="1200" dirty="0">
              <a:solidFill>
                <a:prstClr val="black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5" name="Google Shape;207;p32">
            <a:extLst>
              <a:ext uri="{FF2B5EF4-FFF2-40B4-BE49-F238E27FC236}">
                <a16:creationId xmlns:a16="http://schemas.microsoft.com/office/drawing/2014/main" id="{8FEE69EF-70B7-43B7-8448-77136EC32FF1}"/>
              </a:ext>
            </a:extLst>
          </p:cNvPr>
          <p:cNvSpPr/>
          <p:nvPr/>
        </p:nvSpPr>
        <p:spPr>
          <a:xfrm>
            <a:off x="1252000" y="3753444"/>
            <a:ext cx="2226491" cy="1065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7" tIns="34267" rIns="68567" bIns="34267" anchor="t" anchorCtr="0">
            <a:noAutofit/>
          </a:bodyPr>
          <a:lstStyle/>
          <a:p>
            <a:pPr marL="135463" indent="-135463">
              <a:buClr>
                <a:srgbClr val="FF0000"/>
              </a:buClr>
              <a:buSzPts val="400"/>
              <a:buFont typeface="Noto Sans Symbols"/>
              <a:buChar char="❑"/>
            </a:pPr>
            <a:r>
              <a:rPr lang="es" sz="1200" kern="1200" dirty="0">
                <a:solidFill>
                  <a:srgbClr val="FF0000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Implementación de sistemas de transporte no motorizado mediante acciones de adecuación y/o mantenimiento de los elementos de la sección vial</a:t>
            </a:r>
            <a:endParaRPr sz="1200" kern="1200" dirty="0">
              <a:solidFill>
                <a:srgbClr val="FF0000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</p:spTree>
    <p:extLst>
      <p:ext uri="{BB962C8B-B14F-4D97-AF65-F5344CB8AC3E}">
        <p14:creationId xmlns:p14="http://schemas.microsoft.com/office/powerpoint/2010/main" val="4291166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50;p34">
            <a:extLst>
              <a:ext uri="{FF2B5EF4-FFF2-40B4-BE49-F238E27FC236}">
                <a16:creationId xmlns:a16="http://schemas.microsoft.com/office/drawing/2014/main" id="{56A27F8A-B6CC-4451-B269-07B0794A533E}"/>
              </a:ext>
            </a:extLst>
          </p:cNvPr>
          <p:cNvSpPr txBox="1"/>
          <p:nvPr/>
        </p:nvSpPr>
        <p:spPr>
          <a:xfrm>
            <a:off x="470517" y="290474"/>
            <a:ext cx="7412854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0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" sz="2800" dirty="0">
                <a:sym typeface="Calibri"/>
              </a:rPr>
              <a:t>Implementación de Sistemas de Transporte no Motorizado en 25 ciudades a nivel nacional </a:t>
            </a:r>
            <a:endParaRPr sz="2800" dirty="0"/>
          </a:p>
        </p:txBody>
      </p:sp>
      <p:sp>
        <p:nvSpPr>
          <p:cNvPr id="30" name="Rectángulo 29">
            <a:extLst>
              <a:ext uri="{FF2B5EF4-FFF2-40B4-BE49-F238E27FC236}">
                <a16:creationId xmlns:a16="http://schemas.microsoft.com/office/drawing/2014/main" id="{88D5B812-77BF-48CB-93B0-E83D3ABC0FE3}"/>
              </a:ext>
            </a:extLst>
          </p:cNvPr>
          <p:cNvSpPr/>
          <p:nvPr/>
        </p:nvSpPr>
        <p:spPr>
          <a:xfrm>
            <a:off x="7776495" y="2903944"/>
            <a:ext cx="353458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213" indent="-176213" algn="just">
              <a:buClrTx/>
              <a:buFont typeface="Arial" panose="020B0604020202020204" pitchFamily="34" charset="0"/>
              <a:buChar char="•"/>
            </a:pPr>
            <a:r>
              <a:rPr lang="es-MX" sz="1800" kern="1200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  <a:cs typeface="+mn-cs"/>
              </a:rPr>
              <a:t>Proseguir con el monitoreo de la implementación de ciclovías en las </a:t>
            </a:r>
            <a:r>
              <a:rPr lang="es-MX" sz="1800" b="1" kern="1200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  <a:cs typeface="+mn-cs"/>
              </a:rPr>
              <a:t>25 ciudades del país (430 km) </a:t>
            </a:r>
            <a:r>
              <a:rPr lang="es-MX" sz="1800" kern="1200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  <a:cs typeface="+mn-cs"/>
              </a:rPr>
              <a:t>y </a:t>
            </a:r>
            <a:r>
              <a:rPr lang="es-ES" sz="1800" kern="1200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  <a:cs typeface="+mn-cs"/>
              </a:rPr>
              <a:t>coordinar acciones para  sensibilizar a la población.</a:t>
            </a:r>
            <a:endParaRPr lang="es-PE" sz="1800" kern="1200" spc="-5" dirty="0">
              <a:solidFill>
                <a:prstClr val="black"/>
              </a:solidFill>
              <a:latin typeface="Calibri" panose="020F0502020204030204"/>
              <a:ea typeface="Arial" panose="020B0604020202020204" pitchFamily="34" charset="0"/>
              <a:cs typeface="+mn-cs"/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362" y="917635"/>
            <a:ext cx="6688896" cy="579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826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50;p34">
            <a:extLst>
              <a:ext uri="{FF2B5EF4-FFF2-40B4-BE49-F238E27FC236}">
                <a16:creationId xmlns:a16="http://schemas.microsoft.com/office/drawing/2014/main" id="{56A27F8A-B6CC-4451-B269-07B0794A533E}"/>
              </a:ext>
            </a:extLst>
          </p:cNvPr>
          <p:cNvSpPr txBox="1"/>
          <p:nvPr/>
        </p:nvSpPr>
        <p:spPr>
          <a:xfrm>
            <a:off x="735807" y="783728"/>
            <a:ext cx="4510896" cy="456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0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sz="2800" dirty="0">
                <a:sym typeface="Calibri"/>
              </a:rPr>
              <a:t>25 ciudades a nivel nacional</a:t>
            </a:r>
            <a:endParaRPr lang="es-PE" sz="2800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0718046B-9EB1-464E-8D39-E6FA35CF8F4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207" y="2001525"/>
            <a:ext cx="2896425" cy="162923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" name="WhatsApp Video 2021-12-08 at 6.33.12 PM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94500" y="2538441"/>
            <a:ext cx="5341271" cy="3004465"/>
          </a:xfrm>
          <a:prstGeom prst="rect">
            <a:avLst/>
          </a:prstGeom>
        </p:spPr>
      </p:pic>
      <p:sp>
        <p:nvSpPr>
          <p:cNvPr id="4" name="Rectángulo 3"/>
          <p:cNvSpPr/>
          <p:nvPr/>
        </p:nvSpPr>
        <p:spPr>
          <a:xfrm>
            <a:off x="2762813" y="2204439"/>
            <a:ext cx="80464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MX" b="1" kern="1200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Chiclayo</a:t>
            </a:r>
            <a:endParaRPr lang="es-PE" b="1" dirty="0"/>
          </a:p>
        </p:txBody>
      </p:sp>
      <p:sp>
        <p:nvSpPr>
          <p:cNvPr id="6" name="Rectángulo 5"/>
          <p:cNvSpPr/>
          <p:nvPr/>
        </p:nvSpPr>
        <p:spPr>
          <a:xfrm>
            <a:off x="7192855" y="1648687"/>
            <a:ext cx="6070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MX" b="1" kern="1200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Tacna</a:t>
            </a:r>
            <a:endParaRPr lang="es-PE" b="1" dirty="0"/>
          </a:p>
        </p:txBody>
      </p:sp>
      <p:pic>
        <p:nvPicPr>
          <p:cNvPr id="10" name="Imagen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1766" y="4211647"/>
            <a:ext cx="2929308" cy="2225394"/>
          </a:xfrm>
          <a:prstGeom prst="rect">
            <a:avLst/>
          </a:prstGeom>
        </p:spPr>
      </p:pic>
      <p:sp>
        <p:nvSpPr>
          <p:cNvPr id="15" name="Rectángulo 14"/>
          <p:cNvSpPr/>
          <p:nvPr/>
        </p:nvSpPr>
        <p:spPr>
          <a:xfrm>
            <a:off x="6997811" y="3829713"/>
            <a:ext cx="81362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MX" b="1" kern="1200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Pucallpa</a:t>
            </a:r>
            <a:endParaRPr lang="es-PE" b="1" dirty="0"/>
          </a:p>
        </p:txBody>
      </p:sp>
      <p:pic>
        <p:nvPicPr>
          <p:cNvPr id="11" name="Imagen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17068" y="2424296"/>
            <a:ext cx="2348791" cy="3118610"/>
          </a:xfrm>
          <a:prstGeom prst="rect">
            <a:avLst/>
          </a:prstGeom>
        </p:spPr>
      </p:pic>
      <p:sp>
        <p:nvSpPr>
          <p:cNvPr id="17" name="Rectángulo 16"/>
          <p:cNvSpPr/>
          <p:nvPr/>
        </p:nvSpPr>
        <p:spPr>
          <a:xfrm>
            <a:off x="10387918" y="2055734"/>
            <a:ext cx="5684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MX" b="1" kern="1200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Pisco</a:t>
            </a:r>
            <a:endParaRPr lang="es-PE" b="1" dirty="0"/>
          </a:p>
        </p:txBody>
      </p:sp>
    </p:spTree>
    <p:extLst>
      <p:ext uri="{BB962C8B-B14F-4D97-AF65-F5344CB8AC3E}">
        <p14:creationId xmlns:p14="http://schemas.microsoft.com/office/powerpoint/2010/main" val="99823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2392B601-2FB3-42E1-AD3F-6D9AF156AE5D}"/>
              </a:ext>
            </a:extLst>
          </p:cNvPr>
          <p:cNvSpPr txBox="1">
            <a:spLocks/>
          </p:cNvSpPr>
          <p:nvPr/>
        </p:nvSpPr>
        <p:spPr>
          <a:xfrm>
            <a:off x="885661" y="232879"/>
            <a:ext cx="6607781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Planes De Movilidad Urbana Sostenible (PMUS)</a:t>
            </a:r>
          </a:p>
        </p:txBody>
      </p:sp>
      <p:grpSp>
        <p:nvGrpSpPr>
          <p:cNvPr id="5" name="31 Grupo">
            <a:extLst>
              <a:ext uri="{FF2B5EF4-FFF2-40B4-BE49-F238E27FC236}">
                <a16:creationId xmlns:a16="http://schemas.microsoft.com/office/drawing/2014/main" id="{C5D65C2B-9FB7-4AA0-9E86-DC9586136223}"/>
              </a:ext>
            </a:extLst>
          </p:cNvPr>
          <p:cNvGrpSpPr/>
          <p:nvPr/>
        </p:nvGrpSpPr>
        <p:grpSpPr>
          <a:xfrm>
            <a:off x="256401" y="1022073"/>
            <a:ext cx="3873907" cy="5444021"/>
            <a:chOff x="752475" y="333375"/>
            <a:chExt cx="4243388" cy="6089651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41E2DC0-CF85-428A-83C5-43C6475FF2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3FAF3A1-E825-418A-B826-BB58813A367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3BA599A2-D532-4096-B081-D361666C268B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80505F1C-3CF3-485E-BCEB-BFAD330FC05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2F2A2C4-3D9D-4853-8598-1203C9DB20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A0678BD-D19A-4878-A86C-3F987A17443B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745ABD5-9520-4457-905C-81BCD04D9A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9CBF482-418A-4C32-B143-BBB4C336DECA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8123128F-0EDA-4732-A1A4-65D2F45BA1B2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AA0ABF9-5A0E-481D-82F1-EE636EFACAAA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731BF6F-C6DA-476D-AABD-458ED44D37B5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245E84B8-A6BF-4015-82CF-0F4A7EF5F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92EB97-9A43-450C-940B-C42ED7CACC82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8E001B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015BE795-3D0A-4D7A-A7C0-3CC4B670623D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FF0F4FE-E60B-4F2A-B8CD-936CD306B8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AA07121-5E41-4117-9D5C-5DE456EC9C8C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2A5D01B-C746-464F-9927-6BEE79A0BABA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D76420A-2A3B-4330-B3EA-177CC817642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15DFB782-0C2B-4995-8146-177CB090589B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295907A2-C3BD-4EB4-95ED-0324A545C9F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5F8EF1CF-F672-42D6-A242-502C39645E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5F178512-4252-4147-A913-89F3891D9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D26CD62C-E70B-4D65-B08F-44E9F0244164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2BA470C8-2506-4E56-A96F-6D94BA076B4D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785BE8F-71D6-4B29-9601-F62930AC50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sp>
        <p:nvSpPr>
          <p:cNvPr id="31" name="Google Shape;101;gb528e3281c_0_498">
            <a:extLst>
              <a:ext uri="{FF2B5EF4-FFF2-40B4-BE49-F238E27FC236}">
                <a16:creationId xmlns:a16="http://schemas.microsoft.com/office/drawing/2014/main" id="{339ADE92-625B-4DAF-A218-FE4AB2F98C5C}"/>
              </a:ext>
            </a:extLst>
          </p:cNvPr>
          <p:cNvSpPr txBox="1"/>
          <p:nvPr/>
        </p:nvSpPr>
        <p:spPr>
          <a:xfrm>
            <a:off x="4273614" y="977582"/>
            <a:ext cx="7329293" cy="1367458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2200"/>
              <a:buFontTx/>
              <a:buNone/>
              <a:tabLst/>
              <a:defRPr/>
            </a:pPr>
            <a:r>
              <a:rPr kumimoji="0" lang="es-MX" sz="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PMUS</a:t>
            </a:r>
            <a:r>
              <a:rPr kumimoji="0" lang="es-PE" sz="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marL="0" marR="0" lvl="0" indent="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2200"/>
              <a:buFontTx/>
              <a:buNone/>
              <a:tabLst/>
              <a:defRPr/>
            </a:pPr>
            <a:r>
              <a:rPr kumimoji="0" lang="es-PE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Se realizara los planes de movilidad urbana sostenible que son un</a:t>
            </a:r>
            <a:r>
              <a:rPr kumimoji="0" lang="es-MX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 instrumento para la planificación de los sistemas de movilidad multimodal, para mejorar la interconexión de los centros urbanos considerando la movilidad de personas y mercancías para las ciudades.</a:t>
            </a:r>
          </a:p>
          <a:p>
            <a:pPr marL="0" marR="0" lvl="0" indent="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2200"/>
              <a:buFontTx/>
              <a:buNone/>
              <a:tabLst/>
              <a:defRPr/>
            </a:pPr>
            <a:r>
              <a:rPr kumimoji="0" lang="es-MX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Los PMUS identifican proyectos estratégicos que pasan a ser Proyectos de Inversión en el sector transportes.</a:t>
            </a:r>
            <a:endParaRPr kumimoji="0" lang="es-PE" sz="15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32" name="Google Shape;101;gb528e3281c_0_498">
            <a:extLst>
              <a:ext uri="{FF2B5EF4-FFF2-40B4-BE49-F238E27FC236}">
                <a16:creationId xmlns:a16="http://schemas.microsoft.com/office/drawing/2014/main" id="{219748ED-0022-4CEC-8C54-505C56530D4D}"/>
              </a:ext>
            </a:extLst>
          </p:cNvPr>
          <p:cNvSpPr txBox="1"/>
          <p:nvPr/>
        </p:nvSpPr>
        <p:spPr>
          <a:xfrm>
            <a:off x="4280085" y="2560313"/>
            <a:ext cx="7355129" cy="713278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2200"/>
              <a:buFontTx/>
              <a:buNone/>
              <a:tabLst/>
              <a:defRPr/>
            </a:pPr>
            <a:r>
              <a:rPr kumimoji="0" lang="es-MX" sz="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kumimoji="0" lang="es-MX" sz="15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  <a:p>
            <a:pPr marL="0" marR="0" lvl="0" indent="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2200"/>
              <a:buFontTx/>
              <a:buNone/>
              <a:tabLst/>
              <a:defRPr/>
            </a:pPr>
            <a:r>
              <a:rPr kumimoji="0" lang="es-MX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Plan de Movilidad Urbana Sostenible – Instrumento de Planificación territorial a ser aprobado por el GL.</a:t>
            </a:r>
            <a:endParaRPr kumimoji="0" lang="es-PE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33" name="Google Shape;101;gb528e3281c_0_498">
            <a:extLst>
              <a:ext uri="{FF2B5EF4-FFF2-40B4-BE49-F238E27FC236}">
                <a16:creationId xmlns:a16="http://schemas.microsoft.com/office/drawing/2014/main" id="{1C06922E-DF05-452C-A1F8-95D19D3218D8}"/>
              </a:ext>
            </a:extLst>
          </p:cNvPr>
          <p:cNvSpPr txBox="1"/>
          <p:nvPr/>
        </p:nvSpPr>
        <p:spPr>
          <a:xfrm>
            <a:off x="4280085" y="3566156"/>
            <a:ext cx="5899886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C82423AD-1AC1-489F-9FE9-EA83F81EFBDF}"/>
              </a:ext>
            </a:extLst>
          </p:cNvPr>
          <p:cNvCxnSpPr>
            <a:cxnSpLocks/>
            <a:stCxn id="35" idx="2"/>
            <a:endCxn id="36" idx="6"/>
          </p:cNvCxnSpPr>
          <p:nvPr/>
        </p:nvCxnSpPr>
        <p:spPr>
          <a:xfrm flipH="1">
            <a:off x="1024697" y="1773366"/>
            <a:ext cx="669657" cy="1143201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5" name="CuadroTexto 34">
            <a:extLst>
              <a:ext uri="{FF2B5EF4-FFF2-40B4-BE49-F238E27FC236}">
                <a16:creationId xmlns:a16="http://schemas.microsoft.com/office/drawing/2014/main" id="{853FBE90-032D-4C03-8642-98C2CB7AAD4E}"/>
              </a:ext>
            </a:extLst>
          </p:cNvPr>
          <p:cNvSpPr txBox="1"/>
          <p:nvPr/>
        </p:nvSpPr>
        <p:spPr>
          <a:xfrm>
            <a:off x="1039828" y="1434812"/>
            <a:ext cx="13090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Cajamarca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6" name="Conector 69">
            <a:extLst>
              <a:ext uri="{FF2B5EF4-FFF2-40B4-BE49-F238E27FC236}">
                <a16:creationId xmlns:a16="http://schemas.microsoft.com/office/drawing/2014/main" id="{B50547E2-CFEA-42ED-95DA-BFA0C1ED3583}"/>
              </a:ext>
            </a:extLst>
          </p:cNvPr>
          <p:cNvSpPr/>
          <p:nvPr/>
        </p:nvSpPr>
        <p:spPr>
          <a:xfrm>
            <a:off x="936296" y="2870543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37" name="Conector recto 36">
            <a:extLst>
              <a:ext uri="{FF2B5EF4-FFF2-40B4-BE49-F238E27FC236}">
                <a16:creationId xmlns:a16="http://schemas.microsoft.com/office/drawing/2014/main" id="{683D9C09-0DCD-4B4F-93ED-F6158A8527AE}"/>
              </a:ext>
            </a:extLst>
          </p:cNvPr>
          <p:cNvCxnSpPr>
            <a:cxnSpLocks/>
            <a:stCxn id="39" idx="0"/>
            <a:endCxn id="18" idx="45"/>
          </p:cNvCxnSpPr>
          <p:nvPr/>
        </p:nvCxnSpPr>
        <p:spPr>
          <a:xfrm flipV="1">
            <a:off x="464310" y="3011780"/>
            <a:ext cx="194990" cy="28851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8" name="Conector 69">
            <a:extLst>
              <a:ext uri="{FF2B5EF4-FFF2-40B4-BE49-F238E27FC236}">
                <a16:creationId xmlns:a16="http://schemas.microsoft.com/office/drawing/2014/main" id="{0DD2FF4B-51DB-461B-A787-263AC1D32411}"/>
              </a:ext>
            </a:extLst>
          </p:cNvPr>
          <p:cNvSpPr/>
          <p:nvPr/>
        </p:nvSpPr>
        <p:spPr>
          <a:xfrm>
            <a:off x="657853" y="2910082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9" name="CuadroTexto 38">
            <a:extLst>
              <a:ext uri="{FF2B5EF4-FFF2-40B4-BE49-F238E27FC236}">
                <a16:creationId xmlns:a16="http://schemas.microsoft.com/office/drawing/2014/main" id="{5D1C8F4F-840F-4050-A274-723A497BAB71}"/>
              </a:ext>
            </a:extLst>
          </p:cNvPr>
          <p:cNvSpPr txBox="1"/>
          <p:nvPr/>
        </p:nvSpPr>
        <p:spPr>
          <a:xfrm>
            <a:off x="-98147" y="3300295"/>
            <a:ext cx="1124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Chiclayo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40" name="Conector recto 39">
            <a:extLst>
              <a:ext uri="{FF2B5EF4-FFF2-40B4-BE49-F238E27FC236}">
                <a16:creationId xmlns:a16="http://schemas.microsoft.com/office/drawing/2014/main" id="{3E423C82-E140-4635-99FF-49C6B2D6E95A}"/>
              </a:ext>
            </a:extLst>
          </p:cNvPr>
          <p:cNvCxnSpPr>
            <a:cxnSpLocks/>
            <a:stCxn id="41" idx="4"/>
            <a:endCxn id="42" idx="0"/>
          </p:cNvCxnSpPr>
          <p:nvPr/>
        </p:nvCxnSpPr>
        <p:spPr>
          <a:xfrm flipH="1">
            <a:off x="805291" y="3865299"/>
            <a:ext cx="469074" cy="339800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1" name="Conector 69">
            <a:extLst>
              <a:ext uri="{FF2B5EF4-FFF2-40B4-BE49-F238E27FC236}">
                <a16:creationId xmlns:a16="http://schemas.microsoft.com/office/drawing/2014/main" id="{7D6E8C5E-9743-4E51-8552-515ABD90AF8F}"/>
              </a:ext>
            </a:extLst>
          </p:cNvPr>
          <p:cNvSpPr/>
          <p:nvPr/>
        </p:nvSpPr>
        <p:spPr>
          <a:xfrm>
            <a:off x="1230164" y="3773252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2" name="CuadroTexto 41">
            <a:extLst>
              <a:ext uri="{FF2B5EF4-FFF2-40B4-BE49-F238E27FC236}">
                <a16:creationId xmlns:a16="http://schemas.microsoft.com/office/drawing/2014/main" id="{1C89CD8E-12F7-4198-AAE7-A974C50330EC}"/>
              </a:ext>
            </a:extLst>
          </p:cNvPr>
          <p:cNvSpPr txBox="1"/>
          <p:nvPr/>
        </p:nvSpPr>
        <p:spPr>
          <a:xfrm>
            <a:off x="242834" y="4205099"/>
            <a:ext cx="1124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Chimbote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43" name="Conector recto 42">
            <a:extLst>
              <a:ext uri="{FF2B5EF4-FFF2-40B4-BE49-F238E27FC236}">
                <a16:creationId xmlns:a16="http://schemas.microsoft.com/office/drawing/2014/main" id="{895703B9-2DC2-4B51-99C5-BF398034BB51}"/>
              </a:ext>
            </a:extLst>
          </p:cNvPr>
          <p:cNvCxnSpPr>
            <a:cxnSpLocks/>
            <a:stCxn id="44" idx="0"/>
            <a:endCxn id="45" idx="6"/>
          </p:cNvCxnSpPr>
          <p:nvPr/>
        </p:nvCxnSpPr>
        <p:spPr>
          <a:xfrm flipV="1">
            <a:off x="921619" y="4471755"/>
            <a:ext cx="1268101" cy="458881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4" name="CuadroTexto 43">
            <a:extLst>
              <a:ext uri="{FF2B5EF4-FFF2-40B4-BE49-F238E27FC236}">
                <a16:creationId xmlns:a16="http://schemas.microsoft.com/office/drawing/2014/main" id="{1F04F091-10DA-463E-BCC1-6D55C2CFDA28}"/>
              </a:ext>
            </a:extLst>
          </p:cNvPr>
          <p:cNvSpPr txBox="1"/>
          <p:nvPr/>
        </p:nvSpPr>
        <p:spPr>
          <a:xfrm>
            <a:off x="283285" y="4930636"/>
            <a:ext cx="12766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Huancayo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45" name="Conector 69">
            <a:extLst>
              <a:ext uri="{FF2B5EF4-FFF2-40B4-BE49-F238E27FC236}">
                <a16:creationId xmlns:a16="http://schemas.microsoft.com/office/drawing/2014/main" id="{59BEA9B3-35E0-4818-87F9-8D3996860F6B}"/>
              </a:ext>
            </a:extLst>
          </p:cNvPr>
          <p:cNvSpPr/>
          <p:nvPr/>
        </p:nvSpPr>
        <p:spPr>
          <a:xfrm>
            <a:off x="2101319" y="4425731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46" name="Conector recto 45">
            <a:extLst>
              <a:ext uri="{FF2B5EF4-FFF2-40B4-BE49-F238E27FC236}">
                <a16:creationId xmlns:a16="http://schemas.microsoft.com/office/drawing/2014/main" id="{9C79041A-F02A-4032-BD14-8F383BD8E745}"/>
              </a:ext>
            </a:extLst>
          </p:cNvPr>
          <p:cNvCxnSpPr>
            <a:cxnSpLocks/>
            <a:endCxn id="48" idx="6"/>
          </p:cNvCxnSpPr>
          <p:nvPr/>
        </p:nvCxnSpPr>
        <p:spPr>
          <a:xfrm flipH="1">
            <a:off x="2726209" y="3060221"/>
            <a:ext cx="521331" cy="791572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7" name="CuadroTexto 46">
            <a:extLst>
              <a:ext uri="{FF2B5EF4-FFF2-40B4-BE49-F238E27FC236}">
                <a16:creationId xmlns:a16="http://schemas.microsoft.com/office/drawing/2014/main" id="{BDCEE8FD-B1F7-4547-BBF8-81FE33547E73}"/>
              </a:ext>
            </a:extLst>
          </p:cNvPr>
          <p:cNvSpPr txBox="1"/>
          <p:nvPr/>
        </p:nvSpPr>
        <p:spPr>
          <a:xfrm>
            <a:off x="3125822" y="2729157"/>
            <a:ext cx="1124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Pucallpa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48" name="Conector 69">
            <a:extLst>
              <a:ext uri="{FF2B5EF4-FFF2-40B4-BE49-F238E27FC236}">
                <a16:creationId xmlns:a16="http://schemas.microsoft.com/office/drawing/2014/main" id="{047F1DF6-25F1-4259-A6B0-5D22AC731507}"/>
              </a:ext>
            </a:extLst>
          </p:cNvPr>
          <p:cNvSpPr/>
          <p:nvPr/>
        </p:nvSpPr>
        <p:spPr>
          <a:xfrm>
            <a:off x="2637808" y="3805769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50" name="Conector recto 49">
            <a:extLst>
              <a:ext uri="{FF2B5EF4-FFF2-40B4-BE49-F238E27FC236}">
                <a16:creationId xmlns:a16="http://schemas.microsoft.com/office/drawing/2014/main" id="{03FCA3EF-C81A-4FC1-A7AE-E3B228F73865}"/>
              </a:ext>
            </a:extLst>
          </p:cNvPr>
          <p:cNvCxnSpPr>
            <a:cxnSpLocks/>
          </p:cNvCxnSpPr>
          <p:nvPr/>
        </p:nvCxnSpPr>
        <p:spPr>
          <a:xfrm flipV="1">
            <a:off x="1265432" y="5776367"/>
            <a:ext cx="1577022" cy="36678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51" name="CuadroTexto 50">
            <a:extLst>
              <a:ext uri="{FF2B5EF4-FFF2-40B4-BE49-F238E27FC236}">
                <a16:creationId xmlns:a16="http://schemas.microsoft.com/office/drawing/2014/main" id="{51AC75A0-CB14-4BE1-814F-F636E38268D4}"/>
              </a:ext>
            </a:extLst>
          </p:cNvPr>
          <p:cNvSpPr txBox="1"/>
          <p:nvPr/>
        </p:nvSpPr>
        <p:spPr>
          <a:xfrm>
            <a:off x="479995" y="6093092"/>
            <a:ext cx="1124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52" name="Conector 69">
            <a:extLst>
              <a:ext uri="{FF2B5EF4-FFF2-40B4-BE49-F238E27FC236}">
                <a16:creationId xmlns:a16="http://schemas.microsoft.com/office/drawing/2014/main" id="{977C071E-4481-42AF-8C35-45622A02E158}"/>
              </a:ext>
            </a:extLst>
          </p:cNvPr>
          <p:cNvSpPr/>
          <p:nvPr/>
        </p:nvSpPr>
        <p:spPr>
          <a:xfrm>
            <a:off x="2833038" y="5702046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53" name="Conector recto 52">
            <a:extLst>
              <a:ext uri="{FF2B5EF4-FFF2-40B4-BE49-F238E27FC236}">
                <a16:creationId xmlns:a16="http://schemas.microsoft.com/office/drawing/2014/main" id="{F26C0AC3-F0A8-4711-A5A4-76C2A79A05E4}"/>
              </a:ext>
            </a:extLst>
          </p:cNvPr>
          <p:cNvCxnSpPr>
            <a:cxnSpLocks/>
            <a:endCxn id="54" idx="0"/>
          </p:cNvCxnSpPr>
          <p:nvPr/>
        </p:nvCxnSpPr>
        <p:spPr>
          <a:xfrm flipH="1">
            <a:off x="902597" y="5238493"/>
            <a:ext cx="1445968" cy="367177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54" name="CuadroTexto 53">
            <a:extLst>
              <a:ext uri="{FF2B5EF4-FFF2-40B4-BE49-F238E27FC236}">
                <a16:creationId xmlns:a16="http://schemas.microsoft.com/office/drawing/2014/main" id="{F08B5D07-75F9-459E-A62D-E8716C265947}"/>
              </a:ext>
            </a:extLst>
          </p:cNvPr>
          <p:cNvSpPr txBox="1"/>
          <p:nvPr/>
        </p:nvSpPr>
        <p:spPr>
          <a:xfrm>
            <a:off x="248070" y="5605670"/>
            <a:ext cx="13090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Huamanga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55" name="Conector 69">
            <a:extLst>
              <a:ext uri="{FF2B5EF4-FFF2-40B4-BE49-F238E27FC236}">
                <a16:creationId xmlns:a16="http://schemas.microsoft.com/office/drawing/2014/main" id="{BBC09EC6-3523-4F17-9FC1-EE41E172E9C8}"/>
              </a:ext>
            </a:extLst>
          </p:cNvPr>
          <p:cNvSpPr/>
          <p:nvPr/>
        </p:nvSpPr>
        <p:spPr>
          <a:xfrm>
            <a:off x="2372927" y="5187983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56" name="Conector recto 55">
            <a:extLst>
              <a:ext uri="{FF2B5EF4-FFF2-40B4-BE49-F238E27FC236}">
                <a16:creationId xmlns:a16="http://schemas.microsoft.com/office/drawing/2014/main" id="{17ADBDC0-622C-4245-8314-3002709787F8}"/>
              </a:ext>
            </a:extLst>
          </p:cNvPr>
          <p:cNvCxnSpPr>
            <a:cxnSpLocks/>
            <a:stCxn id="58" idx="0"/>
          </p:cNvCxnSpPr>
          <p:nvPr/>
        </p:nvCxnSpPr>
        <p:spPr>
          <a:xfrm flipV="1">
            <a:off x="636256" y="3431598"/>
            <a:ext cx="479433" cy="277290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57" name="Conector 69">
            <a:extLst>
              <a:ext uri="{FF2B5EF4-FFF2-40B4-BE49-F238E27FC236}">
                <a16:creationId xmlns:a16="http://schemas.microsoft.com/office/drawing/2014/main" id="{7D3F4888-B7C9-4566-98D1-76CFB9E38735}"/>
              </a:ext>
            </a:extLst>
          </p:cNvPr>
          <p:cNvSpPr/>
          <p:nvPr/>
        </p:nvSpPr>
        <p:spPr>
          <a:xfrm>
            <a:off x="1099885" y="3353690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58" name="CuadroTexto 57">
            <a:extLst>
              <a:ext uri="{FF2B5EF4-FFF2-40B4-BE49-F238E27FC236}">
                <a16:creationId xmlns:a16="http://schemas.microsoft.com/office/drawing/2014/main" id="{12722232-4B27-485E-8523-2D208707F71A}"/>
              </a:ext>
            </a:extLst>
          </p:cNvPr>
          <p:cNvSpPr txBox="1"/>
          <p:nvPr/>
        </p:nvSpPr>
        <p:spPr>
          <a:xfrm>
            <a:off x="73799" y="3708888"/>
            <a:ext cx="1124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Trujillo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59" name="Conector recto 58">
            <a:extLst>
              <a:ext uri="{FF2B5EF4-FFF2-40B4-BE49-F238E27FC236}">
                <a16:creationId xmlns:a16="http://schemas.microsoft.com/office/drawing/2014/main" id="{733B8AA4-1B16-46C0-9D1C-4CBED8F277EF}"/>
              </a:ext>
            </a:extLst>
          </p:cNvPr>
          <p:cNvCxnSpPr>
            <a:cxnSpLocks/>
            <a:stCxn id="60" idx="2"/>
            <a:endCxn id="61" idx="2"/>
          </p:cNvCxnSpPr>
          <p:nvPr/>
        </p:nvCxnSpPr>
        <p:spPr>
          <a:xfrm flipH="1">
            <a:off x="463608" y="1917070"/>
            <a:ext cx="160661" cy="47277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60" name="CuadroTexto 59">
            <a:extLst>
              <a:ext uri="{FF2B5EF4-FFF2-40B4-BE49-F238E27FC236}">
                <a16:creationId xmlns:a16="http://schemas.microsoft.com/office/drawing/2014/main" id="{319C0DA2-51B6-4E53-9C41-CCC96C1149C7}"/>
              </a:ext>
            </a:extLst>
          </p:cNvPr>
          <p:cNvSpPr txBox="1"/>
          <p:nvPr/>
        </p:nvSpPr>
        <p:spPr>
          <a:xfrm>
            <a:off x="-30257" y="1578516"/>
            <a:ext cx="13090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Piura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61" name="Conector 69">
            <a:extLst>
              <a:ext uri="{FF2B5EF4-FFF2-40B4-BE49-F238E27FC236}">
                <a16:creationId xmlns:a16="http://schemas.microsoft.com/office/drawing/2014/main" id="{FD485C55-0DD9-47DA-A5AA-053690D30036}"/>
              </a:ext>
            </a:extLst>
          </p:cNvPr>
          <p:cNvSpPr/>
          <p:nvPr/>
        </p:nvSpPr>
        <p:spPr>
          <a:xfrm>
            <a:off x="463608" y="2343821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62" name="Conector recto 61">
            <a:extLst>
              <a:ext uri="{FF2B5EF4-FFF2-40B4-BE49-F238E27FC236}">
                <a16:creationId xmlns:a16="http://schemas.microsoft.com/office/drawing/2014/main" id="{F8D0BDDA-D4E3-485A-B84F-B1A50CA84866}"/>
              </a:ext>
            </a:extLst>
          </p:cNvPr>
          <p:cNvCxnSpPr>
            <a:cxnSpLocks/>
            <a:endCxn id="64" idx="6"/>
          </p:cNvCxnSpPr>
          <p:nvPr/>
        </p:nvCxnSpPr>
        <p:spPr>
          <a:xfrm flipH="1">
            <a:off x="3014076" y="4433366"/>
            <a:ext cx="410278" cy="321182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63" name="CuadroTexto 62">
            <a:extLst>
              <a:ext uri="{FF2B5EF4-FFF2-40B4-BE49-F238E27FC236}">
                <a16:creationId xmlns:a16="http://schemas.microsoft.com/office/drawing/2014/main" id="{EC24E3A4-C2F4-433A-BC5D-C33B482044E6}"/>
              </a:ext>
            </a:extLst>
          </p:cNvPr>
          <p:cNvSpPr txBox="1"/>
          <p:nvPr/>
        </p:nvSpPr>
        <p:spPr>
          <a:xfrm>
            <a:off x="3302635" y="4102302"/>
            <a:ext cx="1124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Cusco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64" name="Conector 69">
            <a:extLst>
              <a:ext uri="{FF2B5EF4-FFF2-40B4-BE49-F238E27FC236}">
                <a16:creationId xmlns:a16="http://schemas.microsoft.com/office/drawing/2014/main" id="{E0BC3109-A4F7-4B59-B8B2-14303E7AE060}"/>
              </a:ext>
            </a:extLst>
          </p:cNvPr>
          <p:cNvSpPr/>
          <p:nvPr/>
        </p:nvSpPr>
        <p:spPr>
          <a:xfrm>
            <a:off x="2925675" y="4708524"/>
            <a:ext cx="88401" cy="9204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2" name="Rectángulo 1"/>
          <p:cNvSpPr/>
          <p:nvPr/>
        </p:nvSpPr>
        <p:spPr>
          <a:xfrm>
            <a:off x="4280085" y="3740050"/>
            <a:ext cx="6096000" cy="8679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just">
              <a:lnSpc>
                <a:spcPct val="90000"/>
              </a:lnSpc>
              <a:buClr>
                <a:prstClr val="black"/>
              </a:buClr>
              <a:buSzPts val="2200"/>
              <a:defRPr/>
            </a:pPr>
            <a:r>
              <a:rPr lang="es-MX" b="1" kern="1200" dirty="0">
                <a:solidFill>
                  <a:prstClr val="black"/>
                </a:solidFill>
                <a:latin typeface="Calibri"/>
                <a:cs typeface="Calibri"/>
              </a:rPr>
              <a:t>Aprobados: </a:t>
            </a:r>
            <a:r>
              <a:rPr lang="es-MX" kern="1200" dirty="0">
                <a:solidFill>
                  <a:prstClr val="black"/>
                </a:solidFill>
                <a:latin typeface="Calibri"/>
                <a:cs typeface="Calibri"/>
              </a:rPr>
              <a:t>Piura, Trujillo</a:t>
            </a:r>
          </a:p>
          <a:p>
            <a:pPr lvl="0" algn="just">
              <a:lnSpc>
                <a:spcPct val="90000"/>
              </a:lnSpc>
              <a:buClr>
                <a:prstClr val="black"/>
              </a:buClr>
              <a:buSzPts val="2200"/>
              <a:defRPr/>
            </a:pPr>
            <a:r>
              <a:rPr lang="es-MX" b="1" kern="1200" dirty="0">
                <a:solidFill>
                  <a:prstClr val="black"/>
                </a:solidFill>
                <a:latin typeface="Calibri"/>
                <a:cs typeface="Calibri"/>
                <a:sym typeface="Calibri"/>
              </a:rPr>
              <a:t>En Proceso de Aprobación: </a:t>
            </a:r>
            <a:r>
              <a:rPr lang="es-MX" kern="1200" dirty="0">
                <a:solidFill>
                  <a:prstClr val="black"/>
                </a:solidFill>
                <a:latin typeface="Calibri"/>
                <a:cs typeface="Calibri"/>
                <a:sym typeface="Calibri"/>
              </a:rPr>
              <a:t>Huamanga</a:t>
            </a:r>
          </a:p>
          <a:p>
            <a:pPr lvl="0" algn="just">
              <a:lnSpc>
                <a:spcPct val="90000"/>
              </a:lnSpc>
              <a:buClr>
                <a:prstClr val="black"/>
              </a:buClr>
              <a:buSzPts val="2200"/>
              <a:defRPr/>
            </a:pPr>
            <a:r>
              <a:rPr lang="es-MX" b="1" kern="1200" dirty="0">
                <a:solidFill>
                  <a:prstClr val="black"/>
                </a:solidFill>
                <a:latin typeface="Calibri"/>
                <a:cs typeface="Calibri"/>
                <a:sym typeface="Calibri"/>
              </a:rPr>
              <a:t>En Proceso de Elaboración: </a:t>
            </a:r>
            <a:r>
              <a:rPr lang="es-MX" kern="1200" dirty="0">
                <a:solidFill>
                  <a:prstClr val="black"/>
                </a:solidFill>
                <a:latin typeface="Calibri"/>
                <a:cs typeface="Calibri"/>
                <a:sym typeface="Calibri"/>
              </a:rPr>
              <a:t>Arequipa, Cusco</a:t>
            </a:r>
          </a:p>
          <a:p>
            <a:pPr lvl="0" algn="just">
              <a:lnSpc>
                <a:spcPct val="90000"/>
              </a:lnSpc>
              <a:buClr>
                <a:prstClr val="black"/>
              </a:buClr>
              <a:buSzPts val="2200"/>
              <a:defRPr/>
            </a:pPr>
            <a:r>
              <a:rPr lang="es-MX" kern="1200" dirty="0">
                <a:solidFill>
                  <a:prstClr val="black"/>
                </a:solidFill>
                <a:latin typeface="Calibri"/>
                <a:cs typeface="Calibri"/>
                <a:sym typeface="Calibri"/>
              </a:rPr>
              <a:t>En Proyecto de Planificación: Chimbote, Chiclayo, Cajamarca, Pucallpa y Huancayo</a:t>
            </a:r>
            <a:endParaRPr lang="es-PE" kern="1200" dirty="0">
              <a:solidFill>
                <a:prstClr val="black"/>
              </a:solidFill>
              <a:latin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64415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60BA8876-0753-40D4-BA25-11C4F60DC209}"/>
              </a:ext>
            </a:extLst>
          </p:cNvPr>
          <p:cNvSpPr txBox="1">
            <a:spLocks/>
          </p:cNvSpPr>
          <p:nvPr/>
        </p:nvSpPr>
        <p:spPr>
          <a:xfrm>
            <a:off x="885661" y="105879"/>
            <a:ext cx="8493915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Priorización del peatón – Tráfico Calmado</a:t>
            </a:r>
          </a:p>
        </p:txBody>
      </p:sp>
      <p:grpSp>
        <p:nvGrpSpPr>
          <p:cNvPr id="5" name="31 Grupo">
            <a:extLst>
              <a:ext uri="{FF2B5EF4-FFF2-40B4-BE49-F238E27FC236}">
                <a16:creationId xmlns:a16="http://schemas.microsoft.com/office/drawing/2014/main" id="{050A4679-B94E-4BBC-8152-E6A2C16D8D0D}"/>
              </a:ext>
            </a:extLst>
          </p:cNvPr>
          <p:cNvGrpSpPr/>
          <p:nvPr/>
        </p:nvGrpSpPr>
        <p:grpSpPr>
          <a:xfrm>
            <a:off x="1175365" y="824855"/>
            <a:ext cx="4363652" cy="5896105"/>
            <a:chOff x="752475" y="333375"/>
            <a:chExt cx="4243388" cy="6089651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1F736880-0151-48A5-867D-755B12AA3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9998297-107C-4734-AACE-9CE0F78C64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5DF866C0-74B4-41C4-8E61-BE83DBD1F49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3599C88E-5305-490B-9023-76D3C0060AF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01EDB3D5-ACA9-40CD-8370-6B01486C019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60573667-E25A-4F96-AD6D-91A28A71EC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E494F04-3CEA-4108-8958-3C7C6008E4A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5CF68D3E-BE28-48C3-8A4F-F0418A88D229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15145D96-8DFD-4916-BBA9-0F80AF27AFB1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CD709644-3ECC-4C30-B593-4EB13B5A12C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60BAE1-09C1-4EFB-BB9A-E785E2221532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9693E45C-68B8-413C-AAC0-411301B36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232CC31C-CE11-4DE8-9C19-464ED726B4A9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EED7739-EDA6-4D7F-8B9A-8E08F22CED6E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6058985B-74AC-4132-A04B-A1DE4F84F832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A0D830-777D-4ACF-A714-DB05E93BD1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15D380D-5BB0-4981-ADEF-B0498770E1B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890C5EF-2F37-4A0A-8CF4-47AC41C115D9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F0AC1DA-1843-4010-927B-8D8BA093CBB3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27292EBF-04C0-44A6-AFF2-6F1072994C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87C914E0-6FE8-4F60-94AC-5656D3BD49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2CCFFDA4-2649-458F-BE50-0725290791DC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145F7536-1E0F-4A3C-811F-6AFC02C2276E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18DF582F-3A4D-42F5-BC01-F2033F38D86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5531FA04-3267-41D0-AD61-BE37855F18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sp>
        <p:nvSpPr>
          <p:cNvPr id="31" name="Conector 69">
            <a:extLst>
              <a:ext uri="{FF2B5EF4-FFF2-40B4-BE49-F238E27FC236}">
                <a16:creationId xmlns:a16="http://schemas.microsoft.com/office/drawing/2014/main" id="{400E168F-C70D-44EB-81DF-9A9C16137787}"/>
              </a:ext>
            </a:extLst>
          </p:cNvPr>
          <p:cNvSpPr/>
          <p:nvPr/>
        </p:nvSpPr>
        <p:spPr>
          <a:xfrm>
            <a:off x="1946629" y="3246355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2" name="CuadroTexto 31">
            <a:extLst>
              <a:ext uri="{FF2B5EF4-FFF2-40B4-BE49-F238E27FC236}">
                <a16:creationId xmlns:a16="http://schemas.microsoft.com/office/drawing/2014/main" id="{733F05C3-69F7-404C-811F-5FB09A04FB78}"/>
              </a:ext>
            </a:extLst>
          </p:cNvPr>
          <p:cNvSpPr txBox="1"/>
          <p:nvPr/>
        </p:nvSpPr>
        <p:spPr>
          <a:xfrm>
            <a:off x="655095" y="1129842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Piura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3" name="CuadroTexto 32">
            <a:extLst>
              <a:ext uri="{FF2B5EF4-FFF2-40B4-BE49-F238E27FC236}">
                <a16:creationId xmlns:a16="http://schemas.microsoft.com/office/drawing/2014/main" id="{C755F135-DC1B-46E9-8997-C62AC592C28E}"/>
              </a:ext>
            </a:extLst>
          </p:cNvPr>
          <p:cNvSpPr txBox="1"/>
          <p:nvPr/>
        </p:nvSpPr>
        <p:spPr>
          <a:xfrm>
            <a:off x="4067378" y="2675967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Trujillo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F2F02D04-F35E-4972-8D27-3A8BCE7B22A0}"/>
              </a:ext>
            </a:extLst>
          </p:cNvPr>
          <p:cNvCxnSpPr>
            <a:cxnSpLocks/>
            <a:stCxn id="37" idx="2"/>
          </p:cNvCxnSpPr>
          <p:nvPr/>
        </p:nvCxnSpPr>
        <p:spPr>
          <a:xfrm flipH="1">
            <a:off x="2928993" y="5975270"/>
            <a:ext cx="1361087" cy="269534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35" name="Conector recto 34">
            <a:extLst>
              <a:ext uri="{FF2B5EF4-FFF2-40B4-BE49-F238E27FC236}">
                <a16:creationId xmlns:a16="http://schemas.microsoft.com/office/drawing/2014/main" id="{83A4BB0A-3760-4AF2-82EA-C7CEDAAC33FC}"/>
              </a:ext>
            </a:extLst>
          </p:cNvPr>
          <p:cNvCxnSpPr>
            <a:cxnSpLocks/>
            <a:endCxn id="31" idx="7"/>
          </p:cNvCxnSpPr>
          <p:nvPr/>
        </p:nvCxnSpPr>
        <p:spPr>
          <a:xfrm flipH="1">
            <a:off x="2031623" y="2918086"/>
            <a:ext cx="2340099" cy="34286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36" name="Conector recto 35">
            <a:extLst>
              <a:ext uri="{FF2B5EF4-FFF2-40B4-BE49-F238E27FC236}">
                <a16:creationId xmlns:a16="http://schemas.microsoft.com/office/drawing/2014/main" id="{204EAEC7-08E4-48D7-8910-877FDA488696}"/>
              </a:ext>
            </a:extLst>
          </p:cNvPr>
          <p:cNvCxnSpPr>
            <a:cxnSpLocks/>
            <a:stCxn id="32" idx="2"/>
            <a:endCxn id="38" idx="0"/>
          </p:cNvCxnSpPr>
          <p:nvPr/>
        </p:nvCxnSpPr>
        <p:spPr>
          <a:xfrm>
            <a:off x="1288659" y="1468396"/>
            <a:ext cx="138707" cy="95655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7" name="Conector 69">
            <a:extLst>
              <a:ext uri="{FF2B5EF4-FFF2-40B4-BE49-F238E27FC236}">
                <a16:creationId xmlns:a16="http://schemas.microsoft.com/office/drawing/2014/main" id="{D844FED0-6A8F-4100-8F72-574B9781A433}"/>
              </a:ext>
            </a:extLst>
          </p:cNvPr>
          <p:cNvSpPr/>
          <p:nvPr/>
        </p:nvSpPr>
        <p:spPr>
          <a:xfrm>
            <a:off x="4290080" y="5925424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8" name="Conector 69">
            <a:extLst>
              <a:ext uri="{FF2B5EF4-FFF2-40B4-BE49-F238E27FC236}">
                <a16:creationId xmlns:a16="http://schemas.microsoft.com/office/drawing/2014/main" id="{C5533C2C-8A31-4DFE-8AEC-BB41FB35ACF9}"/>
              </a:ext>
            </a:extLst>
          </p:cNvPr>
          <p:cNvSpPr/>
          <p:nvPr/>
        </p:nvSpPr>
        <p:spPr>
          <a:xfrm>
            <a:off x="1377577" y="2424951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9" name="CuadroTexto 38">
            <a:extLst>
              <a:ext uri="{FF2B5EF4-FFF2-40B4-BE49-F238E27FC236}">
                <a16:creationId xmlns:a16="http://schemas.microsoft.com/office/drawing/2014/main" id="{05534516-3EE4-487B-9031-91117A4049B7}"/>
              </a:ext>
            </a:extLst>
          </p:cNvPr>
          <p:cNvSpPr txBox="1"/>
          <p:nvPr/>
        </p:nvSpPr>
        <p:spPr>
          <a:xfrm>
            <a:off x="1855151" y="6110037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40" name="Conector recto 39">
            <a:extLst>
              <a:ext uri="{FF2B5EF4-FFF2-40B4-BE49-F238E27FC236}">
                <a16:creationId xmlns:a16="http://schemas.microsoft.com/office/drawing/2014/main" id="{1F58AD98-5130-45A3-8509-C121F44776A7}"/>
              </a:ext>
            </a:extLst>
          </p:cNvPr>
          <p:cNvCxnSpPr>
            <a:cxnSpLocks/>
            <a:stCxn id="41" idx="2"/>
            <a:endCxn id="42" idx="3"/>
          </p:cNvCxnSpPr>
          <p:nvPr/>
        </p:nvCxnSpPr>
        <p:spPr>
          <a:xfrm flipH="1" flipV="1">
            <a:off x="1762149" y="4937639"/>
            <a:ext cx="1745745" cy="355183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1" name="Conector 69">
            <a:extLst>
              <a:ext uri="{FF2B5EF4-FFF2-40B4-BE49-F238E27FC236}">
                <a16:creationId xmlns:a16="http://schemas.microsoft.com/office/drawing/2014/main" id="{2733E662-CE9B-4C6E-B3BC-99D6BB8E44A1}"/>
              </a:ext>
            </a:extLst>
          </p:cNvPr>
          <p:cNvSpPr/>
          <p:nvPr/>
        </p:nvSpPr>
        <p:spPr>
          <a:xfrm>
            <a:off x="3507894" y="524297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2" name="CuadroTexto 41">
            <a:extLst>
              <a:ext uri="{FF2B5EF4-FFF2-40B4-BE49-F238E27FC236}">
                <a16:creationId xmlns:a16="http://schemas.microsoft.com/office/drawing/2014/main" id="{5BF9F648-9F85-4FC7-9BC0-36A96FDB7C0E}"/>
              </a:ext>
            </a:extLst>
          </p:cNvPr>
          <p:cNvSpPr txBox="1"/>
          <p:nvPr/>
        </p:nvSpPr>
        <p:spPr>
          <a:xfrm>
            <a:off x="495022" y="4768362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Huamanga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43" name="Google Shape;101;gb528e3281c_0_498">
            <a:extLst>
              <a:ext uri="{FF2B5EF4-FFF2-40B4-BE49-F238E27FC236}">
                <a16:creationId xmlns:a16="http://schemas.microsoft.com/office/drawing/2014/main" id="{C67F0877-083A-43DF-9E56-FA6CD11A1952}"/>
              </a:ext>
            </a:extLst>
          </p:cNvPr>
          <p:cNvSpPr txBox="1"/>
          <p:nvPr/>
        </p:nvSpPr>
        <p:spPr>
          <a:xfrm>
            <a:off x="5707163" y="1468396"/>
            <a:ext cx="4999746" cy="1289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TRÁFICO CALMADO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ha realizado estudios técnicos a favor de los gobiernos locales, en materia de tráfico calmado, las mismas que permiten la dotar de mejores condiciones de transitabilidad a los peatones.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Google Shape;101;gb528e3281c_0_498">
            <a:extLst>
              <a:ext uri="{FF2B5EF4-FFF2-40B4-BE49-F238E27FC236}">
                <a16:creationId xmlns:a16="http://schemas.microsoft.com/office/drawing/2014/main" id="{0F8EECF1-795E-49F1-854E-5148F47F9ABC}"/>
              </a:ext>
            </a:extLst>
          </p:cNvPr>
          <p:cNvSpPr txBox="1"/>
          <p:nvPr/>
        </p:nvSpPr>
        <p:spPr>
          <a:xfrm>
            <a:off x="5707163" y="3059630"/>
            <a:ext cx="4999745" cy="71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Documento técnico (expediente técnico) para ser incorporados al sistema de inversión como IOARR a cargo de los GL.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45" name="Google Shape;101;gb528e3281c_0_498">
            <a:extLst>
              <a:ext uri="{FF2B5EF4-FFF2-40B4-BE49-F238E27FC236}">
                <a16:creationId xmlns:a16="http://schemas.microsoft.com/office/drawing/2014/main" id="{5FFF9F2D-BF45-4BBF-B05C-E758E0139753}"/>
              </a:ext>
            </a:extLst>
          </p:cNvPr>
          <p:cNvSpPr txBox="1"/>
          <p:nvPr/>
        </p:nvSpPr>
        <p:spPr>
          <a:xfrm>
            <a:off x="5697368" y="4024440"/>
            <a:ext cx="4999745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cxnSp>
        <p:nvCxnSpPr>
          <p:cNvPr id="46" name="Conector recto 45">
            <a:extLst>
              <a:ext uri="{FF2B5EF4-FFF2-40B4-BE49-F238E27FC236}">
                <a16:creationId xmlns:a16="http://schemas.microsoft.com/office/drawing/2014/main" id="{B10E2E3D-7E7A-4BF6-B0FA-4A8D4F927161}"/>
              </a:ext>
            </a:extLst>
          </p:cNvPr>
          <p:cNvCxnSpPr>
            <a:cxnSpLocks/>
            <a:stCxn id="47" idx="2"/>
            <a:endCxn id="48" idx="6"/>
          </p:cNvCxnSpPr>
          <p:nvPr/>
        </p:nvCxnSpPr>
        <p:spPr>
          <a:xfrm flipH="1">
            <a:off x="2050566" y="1580488"/>
            <a:ext cx="372120" cy="972024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7" name="CuadroTexto 46">
            <a:extLst>
              <a:ext uri="{FF2B5EF4-FFF2-40B4-BE49-F238E27FC236}">
                <a16:creationId xmlns:a16="http://schemas.microsoft.com/office/drawing/2014/main" id="{25656883-CAB5-46F4-9DE4-98DEA901125A}"/>
              </a:ext>
            </a:extLst>
          </p:cNvPr>
          <p:cNvSpPr txBox="1"/>
          <p:nvPr/>
        </p:nvSpPr>
        <p:spPr>
          <a:xfrm>
            <a:off x="1789122" y="1241934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Cajamarca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48" name="Conector 69">
            <a:extLst>
              <a:ext uri="{FF2B5EF4-FFF2-40B4-BE49-F238E27FC236}">
                <a16:creationId xmlns:a16="http://schemas.microsoft.com/office/drawing/2014/main" id="{65254340-2247-491A-9DD0-C5F354833C6A}"/>
              </a:ext>
            </a:extLst>
          </p:cNvPr>
          <p:cNvSpPr/>
          <p:nvPr/>
        </p:nvSpPr>
        <p:spPr>
          <a:xfrm>
            <a:off x="1950989" y="250266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graphicFrame>
        <p:nvGraphicFramePr>
          <p:cNvPr id="49" name="Tabla 2">
            <a:extLst>
              <a:ext uri="{FF2B5EF4-FFF2-40B4-BE49-F238E27FC236}">
                <a16:creationId xmlns:a16="http://schemas.microsoft.com/office/drawing/2014/main" id="{EC42AC5A-70B7-4409-82CB-6BB87A9FD9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6715201"/>
              </p:ext>
            </p:extLst>
          </p:nvPr>
        </p:nvGraphicFramePr>
        <p:xfrm>
          <a:off x="5823547" y="4382994"/>
          <a:ext cx="5405853" cy="1463040"/>
        </p:xfrm>
        <a:graphic>
          <a:graphicData uri="http://schemas.openxmlformats.org/drawingml/2006/table">
            <a:tbl>
              <a:tblPr firstRow="1" bandRow="1"/>
              <a:tblGrid>
                <a:gridCol w="1291054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4114799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22953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0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AREQUIPA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212310"/>
                  </a:ext>
                </a:extLst>
              </a:tr>
              <a:tr h="240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PIURA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240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TRUJILLO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8951930"/>
                  </a:ext>
                </a:extLst>
              </a:tr>
              <a:tr h="240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HUAMANGA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1090510"/>
                  </a:ext>
                </a:extLst>
              </a:tr>
              <a:tr h="172733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CAJAMARCA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En proceso</a:t>
                      </a:r>
                      <a:endParaRPr lang="es-PE" sz="1000" dirty="0">
                        <a:latin typeface="+mn-lt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91824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980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A3D51E20-326C-4B7E-8A86-99B82B01064E}"/>
              </a:ext>
            </a:extLst>
          </p:cNvPr>
          <p:cNvSpPr txBox="1">
            <a:spLocks/>
          </p:cNvSpPr>
          <p:nvPr/>
        </p:nvSpPr>
        <p:spPr>
          <a:xfrm>
            <a:off x="885661" y="232879"/>
            <a:ext cx="6610739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Gestión de Tránsito para corredores viales urbanos </a:t>
            </a:r>
          </a:p>
        </p:txBody>
      </p:sp>
      <p:sp>
        <p:nvSpPr>
          <p:cNvPr id="5" name="Google Shape;101;gb528e3281c_0_498">
            <a:extLst>
              <a:ext uri="{FF2B5EF4-FFF2-40B4-BE49-F238E27FC236}">
                <a16:creationId xmlns:a16="http://schemas.microsoft.com/office/drawing/2014/main" id="{1613728B-8A69-4DDD-ACA3-4D05540E7379}"/>
              </a:ext>
            </a:extLst>
          </p:cNvPr>
          <p:cNvSpPr txBox="1"/>
          <p:nvPr/>
        </p:nvSpPr>
        <p:spPr>
          <a:xfrm>
            <a:off x="5408253" y="1348377"/>
            <a:ext cx="4943870" cy="1289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GESTIÓN DE TRÁNSITO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ha realizado estudios técnicos a favor de los gobiernos locales, en materia de gestión de tránsito, las mismas que identifican corredores viales principales y se realiza las optimizaciones en materia de operación vial, diseño geométrico, señalización y semaforización para mejorar la circulación del transporte motorizado.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Google Shape;101;gb528e3281c_0_498">
            <a:extLst>
              <a:ext uri="{FF2B5EF4-FFF2-40B4-BE49-F238E27FC236}">
                <a16:creationId xmlns:a16="http://schemas.microsoft.com/office/drawing/2014/main" id="{C7A7155B-0968-4758-B809-D097E3EBD273}"/>
              </a:ext>
            </a:extLst>
          </p:cNvPr>
          <p:cNvSpPr txBox="1"/>
          <p:nvPr/>
        </p:nvSpPr>
        <p:spPr>
          <a:xfrm>
            <a:off x="5402052" y="2685316"/>
            <a:ext cx="4943869" cy="71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Documento técnico para ser implementados como actividades de mantenimiento a cargo de los GL.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7" name="Google Shape;101;gb528e3281c_0_498">
            <a:extLst>
              <a:ext uri="{FF2B5EF4-FFF2-40B4-BE49-F238E27FC236}">
                <a16:creationId xmlns:a16="http://schemas.microsoft.com/office/drawing/2014/main" id="{C3D13B26-E742-43C9-97CA-D7EDB87ED302}"/>
              </a:ext>
            </a:extLst>
          </p:cNvPr>
          <p:cNvSpPr txBox="1"/>
          <p:nvPr/>
        </p:nvSpPr>
        <p:spPr>
          <a:xfrm>
            <a:off x="5402052" y="3520567"/>
            <a:ext cx="4943869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pSp>
        <p:nvGrpSpPr>
          <p:cNvPr id="8" name="31 Grupo">
            <a:extLst>
              <a:ext uri="{FF2B5EF4-FFF2-40B4-BE49-F238E27FC236}">
                <a16:creationId xmlns:a16="http://schemas.microsoft.com/office/drawing/2014/main" id="{E7991805-3E12-4F78-9E81-FA44B37BC011}"/>
              </a:ext>
            </a:extLst>
          </p:cNvPr>
          <p:cNvGrpSpPr/>
          <p:nvPr/>
        </p:nvGrpSpPr>
        <p:grpSpPr>
          <a:xfrm>
            <a:off x="481215" y="834379"/>
            <a:ext cx="4392000" cy="5904000"/>
            <a:chOff x="752475" y="333375"/>
            <a:chExt cx="4243388" cy="6089651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2555D793-41DB-4199-BBA4-2F80605A01A5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17CF5D-DB17-45FB-A5A8-E32A9A10CD85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8633D5DB-7D7A-41AE-A287-1978B4FFA046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51097C90-6191-41F6-826C-A368DC006D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5C454576-E525-4F92-9BE9-CCD3A13C40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4DBE35FC-5378-4786-BB91-0841CAD39B96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BBD7618-9F37-4186-AE5D-A15246C3700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79EC1028-AA8B-446B-86D9-A043A2D7763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8CCAA7E1-E8D0-45AD-AB06-948A6D94A743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8DB84050-01AF-45F1-996F-0A58CD83CA01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0CC793B6-F7D4-409E-A4C4-6826B7F2AE7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E41FF14A-441F-4CD4-BE36-8D14A85EFE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97932E52-9149-450A-867E-E5C03B474119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11640D4-1676-4BCF-B93D-F4DD7CA8A9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EE3607E4-53AC-47DD-A400-6C3D729647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D4857576-46E1-463A-A83B-42DB0B100AD7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59EDF93E-6799-4F13-B05F-6981924245F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611BAB7E-3EA0-4592-82D5-7D1C50335172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B139A5F9-3380-4EAD-8E77-1F6C3022E7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A4A7C5D1-F432-4661-855D-30685C5697E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80B995AD-F698-4DDF-B5CA-36FF09D1F969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6">
              <a:extLst>
                <a:ext uri="{FF2B5EF4-FFF2-40B4-BE49-F238E27FC236}">
                  <a16:creationId xmlns:a16="http://schemas.microsoft.com/office/drawing/2014/main" id="{8862CF71-61E5-4E0B-86E8-771DEC65754E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AEEC7730-1A11-48EA-82F3-EC9C0FA4BB3C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2" name="Freeform 28">
              <a:extLst>
                <a:ext uri="{FF2B5EF4-FFF2-40B4-BE49-F238E27FC236}">
                  <a16:creationId xmlns:a16="http://schemas.microsoft.com/office/drawing/2014/main" id="{183FA28A-F764-4D25-9816-F17F52A6E02F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3" name="Freeform 29">
              <a:extLst>
                <a:ext uri="{FF2B5EF4-FFF2-40B4-BE49-F238E27FC236}">
                  <a16:creationId xmlns:a16="http://schemas.microsoft.com/office/drawing/2014/main" id="{ABFF9C1A-34D9-4E82-BA01-D00FE33932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F032DDE4-69E7-4D51-9251-EA40A4C8B3B8}"/>
              </a:ext>
            </a:extLst>
          </p:cNvPr>
          <p:cNvCxnSpPr>
            <a:cxnSpLocks/>
            <a:stCxn id="38" idx="0"/>
            <a:endCxn id="43" idx="6"/>
          </p:cNvCxnSpPr>
          <p:nvPr/>
        </p:nvCxnSpPr>
        <p:spPr>
          <a:xfrm flipH="1" flipV="1">
            <a:off x="4314214" y="5436904"/>
            <a:ext cx="786781" cy="887599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5" name="Conector 69">
            <a:extLst>
              <a:ext uri="{FF2B5EF4-FFF2-40B4-BE49-F238E27FC236}">
                <a16:creationId xmlns:a16="http://schemas.microsoft.com/office/drawing/2014/main" id="{9720362F-3634-4927-A88D-AB2AA5C2279A}"/>
              </a:ext>
            </a:extLst>
          </p:cNvPr>
          <p:cNvSpPr/>
          <p:nvPr/>
        </p:nvSpPr>
        <p:spPr>
          <a:xfrm>
            <a:off x="1252479" y="3255880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6" name="CuadroTexto 35">
            <a:extLst>
              <a:ext uri="{FF2B5EF4-FFF2-40B4-BE49-F238E27FC236}">
                <a16:creationId xmlns:a16="http://schemas.microsoft.com/office/drawing/2014/main" id="{5CB76FE7-344D-498A-8EF7-E266F5EA048A}"/>
              </a:ext>
            </a:extLst>
          </p:cNvPr>
          <p:cNvSpPr txBox="1"/>
          <p:nvPr/>
        </p:nvSpPr>
        <p:spPr>
          <a:xfrm>
            <a:off x="-39055" y="1139367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Piura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7" name="CuadroTexto 36">
            <a:extLst>
              <a:ext uri="{FF2B5EF4-FFF2-40B4-BE49-F238E27FC236}">
                <a16:creationId xmlns:a16="http://schemas.microsoft.com/office/drawing/2014/main" id="{0A9A716B-1691-4E5D-9C48-6CAE8D9DE9AB}"/>
              </a:ext>
            </a:extLst>
          </p:cNvPr>
          <p:cNvSpPr txBox="1"/>
          <p:nvPr/>
        </p:nvSpPr>
        <p:spPr>
          <a:xfrm>
            <a:off x="3373228" y="2685492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Trujillo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8" name="CuadroTexto 37">
            <a:extLst>
              <a:ext uri="{FF2B5EF4-FFF2-40B4-BE49-F238E27FC236}">
                <a16:creationId xmlns:a16="http://schemas.microsoft.com/office/drawing/2014/main" id="{5C035B2E-F835-484F-8159-83E646BF62F1}"/>
              </a:ext>
            </a:extLst>
          </p:cNvPr>
          <p:cNvSpPr txBox="1"/>
          <p:nvPr/>
        </p:nvSpPr>
        <p:spPr>
          <a:xfrm>
            <a:off x="4467431" y="6324503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Puno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39" name="Conector recto 38">
            <a:extLst>
              <a:ext uri="{FF2B5EF4-FFF2-40B4-BE49-F238E27FC236}">
                <a16:creationId xmlns:a16="http://schemas.microsoft.com/office/drawing/2014/main" id="{97BE810F-0AD8-4B7E-96F0-BE5CF5367D13}"/>
              </a:ext>
            </a:extLst>
          </p:cNvPr>
          <p:cNvCxnSpPr>
            <a:cxnSpLocks/>
            <a:stCxn id="42" idx="2"/>
          </p:cNvCxnSpPr>
          <p:nvPr/>
        </p:nvCxnSpPr>
        <p:spPr>
          <a:xfrm flipH="1">
            <a:off x="2234843" y="5984795"/>
            <a:ext cx="1361087" cy="269534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0" name="Conector recto 39">
            <a:extLst>
              <a:ext uri="{FF2B5EF4-FFF2-40B4-BE49-F238E27FC236}">
                <a16:creationId xmlns:a16="http://schemas.microsoft.com/office/drawing/2014/main" id="{16C44A10-3987-462D-BCF5-8B529FCC2C81}"/>
              </a:ext>
            </a:extLst>
          </p:cNvPr>
          <p:cNvCxnSpPr>
            <a:cxnSpLocks/>
            <a:endCxn id="35" idx="7"/>
          </p:cNvCxnSpPr>
          <p:nvPr/>
        </p:nvCxnSpPr>
        <p:spPr>
          <a:xfrm flipH="1">
            <a:off x="1337473" y="2927611"/>
            <a:ext cx="2340099" cy="34286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1" name="Conector recto 40">
            <a:extLst>
              <a:ext uri="{FF2B5EF4-FFF2-40B4-BE49-F238E27FC236}">
                <a16:creationId xmlns:a16="http://schemas.microsoft.com/office/drawing/2014/main" id="{2F84F613-D29B-4DE5-93EA-578CABDA9B98}"/>
              </a:ext>
            </a:extLst>
          </p:cNvPr>
          <p:cNvCxnSpPr>
            <a:cxnSpLocks/>
            <a:stCxn id="36" idx="2"/>
            <a:endCxn id="44" idx="0"/>
          </p:cNvCxnSpPr>
          <p:nvPr/>
        </p:nvCxnSpPr>
        <p:spPr>
          <a:xfrm>
            <a:off x="594509" y="1477921"/>
            <a:ext cx="138707" cy="95655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2" name="Conector 69">
            <a:extLst>
              <a:ext uri="{FF2B5EF4-FFF2-40B4-BE49-F238E27FC236}">
                <a16:creationId xmlns:a16="http://schemas.microsoft.com/office/drawing/2014/main" id="{73BD5828-75C0-44FD-9764-AF23EDD17013}"/>
              </a:ext>
            </a:extLst>
          </p:cNvPr>
          <p:cNvSpPr/>
          <p:nvPr/>
        </p:nvSpPr>
        <p:spPr>
          <a:xfrm>
            <a:off x="3595930" y="5934949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3" name="Conector 69">
            <a:extLst>
              <a:ext uri="{FF2B5EF4-FFF2-40B4-BE49-F238E27FC236}">
                <a16:creationId xmlns:a16="http://schemas.microsoft.com/office/drawing/2014/main" id="{3A06C287-8A17-475C-B34A-3DB95BF5B1D6}"/>
              </a:ext>
            </a:extLst>
          </p:cNvPr>
          <p:cNvSpPr/>
          <p:nvPr/>
        </p:nvSpPr>
        <p:spPr>
          <a:xfrm>
            <a:off x="4214637" y="5387058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4" name="Conector 69">
            <a:extLst>
              <a:ext uri="{FF2B5EF4-FFF2-40B4-BE49-F238E27FC236}">
                <a16:creationId xmlns:a16="http://schemas.microsoft.com/office/drawing/2014/main" id="{793B9D18-11A9-4CB8-8785-AC3965BE9817}"/>
              </a:ext>
            </a:extLst>
          </p:cNvPr>
          <p:cNvSpPr/>
          <p:nvPr/>
        </p:nvSpPr>
        <p:spPr>
          <a:xfrm>
            <a:off x="683427" y="243447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5" name="CuadroTexto 44">
            <a:extLst>
              <a:ext uri="{FF2B5EF4-FFF2-40B4-BE49-F238E27FC236}">
                <a16:creationId xmlns:a16="http://schemas.microsoft.com/office/drawing/2014/main" id="{2953D196-61D9-477C-A885-65491C240F08}"/>
              </a:ext>
            </a:extLst>
          </p:cNvPr>
          <p:cNvSpPr txBox="1"/>
          <p:nvPr/>
        </p:nvSpPr>
        <p:spPr>
          <a:xfrm>
            <a:off x="1161001" y="6119562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46" name="Conector recto 45">
            <a:extLst>
              <a:ext uri="{FF2B5EF4-FFF2-40B4-BE49-F238E27FC236}">
                <a16:creationId xmlns:a16="http://schemas.microsoft.com/office/drawing/2014/main" id="{6136D74F-38D2-42F0-A940-A08F0F30B6D0}"/>
              </a:ext>
            </a:extLst>
          </p:cNvPr>
          <p:cNvCxnSpPr>
            <a:cxnSpLocks/>
            <a:stCxn id="47" idx="2"/>
          </p:cNvCxnSpPr>
          <p:nvPr/>
        </p:nvCxnSpPr>
        <p:spPr>
          <a:xfrm flipH="1">
            <a:off x="1059541" y="5302347"/>
            <a:ext cx="1754203" cy="163351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7" name="Conector 69">
            <a:extLst>
              <a:ext uri="{FF2B5EF4-FFF2-40B4-BE49-F238E27FC236}">
                <a16:creationId xmlns:a16="http://schemas.microsoft.com/office/drawing/2014/main" id="{330C42D5-8E51-4A61-A620-8EB1F4F9BFC6}"/>
              </a:ext>
            </a:extLst>
          </p:cNvPr>
          <p:cNvSpPr/>
          <p:nvPr/>
        </p:nvSpPr>
        <p:spPr>
          <a:xfrm>
            <a:off x="2813744" y="5252501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48" name="Conector recto 47">
            <a:extLst>
              <a:ext uri="{FF2B5EF4-FFF2-40B4-BE49-F238E27FC236}">
                <a16:creationId xmlns:a16="http://schemas.microsoft.com/office/drawing/2014/main" id="{F53E06EC-645B-4ECC-8D2A-CC495A7655F1}"/>
              </a:ext>
            </a:extLst>
          </p:cNvPr>
          <p:cNvCxnSpPr>
            <a:cxnSpLocks/>
            <a:endCxn id="49" idx="6"/>
          </p:cNvCxnSpPr>
          <p:nvPr/>
        </p:nvCxnSpPr>
        <p:spPr>
          <a:xfrm flipV="1">
            <a:off x="987131" y="4488328"/>
            <a:ext cx="1817805" cy="186300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9" name="Conector 69">
            <a:extLst>
              <a:ext uri="{FF2B5EF4-FFF2-40B4-BE49-F238E27FC236}">
                <a16:creationId xmlns:a16="http://schemas.microsoft.com/office/drawing/2014/main" id="{83D2B5DF-13B8-4A01-9D55-D65A1B056CF3}"/>
              </a:ext>
            </a:extLst>
          </p:cNvPr>
          <p:cNvSpPr/>
          <p:nvPr/>
        </p:nvSpPr>
        <p:spPr>
          <a:xfrm>
            <a:off x="2705359" y="4438482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graphicFrame>
        <p:nvGraphicFramePr>
          <p:cNvPr id="50" name="Tabla 2">
            <a:extLst>
              <a:ext uri="{FF2B5EF4-FFF2-40B4-BE49-F238E27FC236}">
                <a16:creationId xmlns:a16="http://schemas.microsoft.com/office/drawing/2014/main" id="{CF9A9ECB-2682-4160-9CEF-26FB80529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0949118"/>
              </p:ext>
            </p:extLst>
          </p:nvPr>
        </p:nvGraphicFramePr>
        <p:xfrm>
          <a:off x="5408253" y="3753952"/>
          <a:ext cx="5101672" cy="2142063"/>
        </p:xfrm>
        <a:graphic>
          <a:graphicData uri="http://schemas.openxmlformats.org/drawingml/2006/table">
            <a:tbl>
              <a:tblPr firstRow="1" bandRow="1"/>
              <a:tblGrid>
                <a:gridCol w="939247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4162425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3932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3932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AREQUIPA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PE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212310"/>
                  </a:ext>
                </a:extLst>
              </a:tr>
              <a:tr h="388901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AYACUCHO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388901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HUANCAYO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8951930"/>
                  </a:ext>
                </a:extLst>
              </a:tr>
              <a:tr h="23932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PIURA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PE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1090510"/>
                  </a:ext>
                </a:extLst>
              </a:tr>
              <a:tr h="388901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PUNO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9182496"/>
                  </a:ext>
                </a:extLst>
              </a:tr>
              <a:tr h="23932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TRUJILLO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Finalizado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7352379"/>
                  </a:ext>
                </a:extLst>
              </a:tr>
            </a:tbl>
          </a:graphicData>
        </a:graphic>
      </p:graphicFrame>
      <p:sp>
        <p:nvSpPr>
          <p:cNvPr id="51" name="CuadroTexto 50">
            <a:extLst>
              <a:ext uri="{FF2B5EF4-FFF2-40B4-BE49-F238E27FC236}">
                <a16:creationId xmlns:a16="http://schemas.microsoft.com/office/drawing/2014/main" id="{DCD3F932-5BC1-4F30-BAFD-FDD2EAD97816}"/>
              </a:ext>
            </a:extLst>
          </p:cNvPr>
          <p:cNvSpPr txBox="1"/>
          <p:nvPr/>
        </p:nvSpPr>
        <p:spPr>
          <a:xfrm>
            <a:off x="-3947" y="4405147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Huancayo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52" name="CuadroTexto 51">
            <a:extLst>
              <a:ext uri="{FF2B5EF4-FFF2-40B4-BE49-F238E27FC236}">
                <a16:creationId xmlns:a16="http://schemas.microsoft.com/office/drawing/2014/main" id="{A7D07DD3-1D94-407D-8490-8930844DA10D}"/>
              </a:ext>
            </a:extLst>
          </p:cNvPr>
          <p:cNvSpPr txBox="1"/>
          <p:nvPr/>
        </p:nvSpPr>
        <p:spPr>
          <a:xfrm>
            <a:off x="146895" y="5190260"/>
            <a:ext cx="14351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Ayacucho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3430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0DDA25FE-4D28-4FF5-89D7-AB819D630EEC}"/>
              </a:ext>
            </a:extLst>
          </p:cNvPr>
          <p:cNvSpPr txBox="1">
            <a:spLocks/>
          </p:cNvSpPr>
          <p:nvPr/>
        </p:nvSpPr>
        <p:spPr>
          <a:xfrm>
            <a:off x="885661" y="523014"/>
            <a:ext cx="6610739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Medidas de Rápido Impacto – Carriles Reservados y Paraderos de transporte público en Corredor Troncal </a:t>
            </a:r>
          </a:p>
        </p:txBody>
      </p:sp>
      <p:sp>
        <p:nvSpPr>
          <p:cNvPr id="5" name="Google Shape;101;gb528e3281c_0_498">
            <a:extLst>
              <a:ext uri="{FF2B5EF4-FFF2-40B4-BE49-F238E27FC236}">
                <a16:creationId xmlns:a16="http://schemas.microsoft.com/office/drawing/2014/main" id="{AB2FA20B-5947-42BA-9F10-9BAFA996CFBD}"/>
              </a:ext>
            </a:extLst>
          </p:cNvPr>
          <p:cNvSpPr txBox="1"/>
          <p:nvPr/>
        </p:nvSpPr>
        <p:spPr>
          <a:xfrm>
            <a:off x="5387826" y="1798178"/>
            <a:ext cx="5319084" cy="1289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CORREDORES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ha realizado estudios técnicos a favor de los gobiernos locales, en materia de mejorar corredores de transporte público mediante la aplicación de medidas dé carriles preferenciales para buses en tramos con congestión y facilidades para los usuarios (paraderos).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Google Shape;101;gb528e3281c_0_498">
            <a:extLst>
              <a:ext uri="{FF2B5EF4-FFF2-40B4-BE49-F238E27FC236}">
                <a16:creationId xmlns:a16="http://schemas.microsoft.com/office/drawing/2014/main" id="{3DE47E8D-6BC8-48D0-B2AE-142BECF1B725}"/>
              </a:ext>
            </a:extLst>
          </p:cNvPr>
          <p:cNvSpPr txBox="1"/>
          <p:nvPr/>
        </p:nvSpPr>
        <p:spPr>
          <a:xfrm>
            <a:off x="5357040" y="3010632"/>
            <a:ext cx="5319083" cy="71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Documento técnico para ser implementados a cargo de los GL.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7" name="Google Shape;101;gb528e3281c_0_498">
            <a:extLst>
              <a:ext uri="{FF2B5EF4-FFF2-40B4-BE49-F238E27FC236}">
                <a16:creationId xmlns:a16="http://schemas.microsoft.com/office/drawing/2014/main" id="{7DBDA2A1-9619-462F-9367-EE8621BE528E}"/>
              </a:ext>
            </a:extLst>
          </p:cNvPr>
          <p:cNvSpPr txBox="1"/>
          <p:nvPr/>
        </p:nvSpPr>
        <p:spPr>
          <a:xfrm>
            <a:off x="5387827" y="3836308"/>
            <a:ext cx="5319083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pSp>
        <p:nvGrpSpPr>
          <p:cNvPr id="8" name="31 Grupo">
            <a:extLst>
              <a:ext uri="{FF2B5EF4-FFF2-40B4-BE49-F238E27FC236}">
                <a16:creationId xmlns:a16="http://schemas.microsoft.com/office/drawing/2014/main" id="{E14EAD80-680F-40EE-BA9B-9406DC01374F}"/>
              </a:ext>
            </a:extLst>
          </p:cNvPr>
          <p:cNvGrpSpPr/>
          <p:nvPr/>
        </p:nvGrpSpPr>
        <p:grpSpPr>
          <a:xfrm>
            <a:off x="893305" y="1168884"/>
            <a:ext cx="4432955" cy="5591534"/>
            <a:chOff x="752475" y="333375"/>
            <a:chExt cx="4243388" cy="6089651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9625AB7C-F716-49F6-BB83-A27857A05A1C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43DB225-E17B-4703-A7E8-567008718231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850CD952-6C6F-45B9-83BF-1A7ECC76A032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9CD4E38A-9350-4278-971F-DC866D7D670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8DBAA5CC-63DA-4C6D-ABBD-4E71B22421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68328CCA-E8A3-4743-B014-5BFC0FEC6EF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4686920F-5BCC-4066-85A1-12DAD7AA3F4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88B588C8-D5E9-4864-B145-EAFE5CFB3ADF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6AD13928-6517-4D76-AF3E-F3181144CEE7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2A9D1F17-C71A-480D-B477-6F3FBA609BB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4892AB79-FB40-4408-B559-721CA6CDDADB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E8536D24-140B-46AC-9E15-778E0B1343F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6EDF2839-7883-4A9E-A93A-00E394ABFB0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5E7C739-A3D7-44D7-9760-BF790E794A34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67E3E1DA-3891-4188-8EBF-8029B6B99C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1492C8C7-8078-4C0E-B58D-CEBF88629734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7A98C-CB9A-4993-97CE-E04FECE024A5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CA1ECFF1-129B-44FB-8722-4139DA112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BDD77291-DFB1-42FF-832F-F0AD9512E1FF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AAA28A2B-E628-4DEA-8A38-6942D20F4EB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5967967-8DAC-4FBC-B95B-C888A94744F9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6">
              <a:extLst>
                <a:ext uri="{FF2B5EF4-FFF2-40B4-BE49-F238E27FC236}">
                  <a16:creationId xmlns:a16="http://schemas.microsoft.com/office/drawing/2014/main" id="{9DA6D5B7-AF9C-4256-B358-EBA087FB2FE9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B947696C-6088-48BD-ACFA-97A903FBD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2" name="Freeform 28">
              <a:extLst>
                <a:ext uri="{FF2B5EF4-FFF2-40B4-BE49-F238E27FC236}">
                  <a16:creationId xmlns:a16="http://schemas.microsoft.com/office/drawing/2014/main" id="{B22734E5-27CD-431D-93C7-9C1CC04A042F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3" name="Freeform 29">
              <a:extLst>
                <a:ext uri="{FF2B5EF4-FFF2-40B4-BE49-F238E27FC236}">
                  <a16:creationId xmlns:a16="http://schemas.microsoft.com/office/drawing/2014/main" id="{41D39B58-6E39-480A-A27B-0168AD0EB7B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sp>
        <p:nvSpPr>
          <p:cNvPr id="34" name="Conector 69">
            <a:extLst>
              <a:ext uri="{FF2B5EF4-FFF2-40B4-BE49-F238E27FC236}">
                <a16:creationId xmlns:a16="http://schemas.microsoft.com/office/drawing/2014/main" id="{23537401-51B2-40F8-9A56-98A5CDF9545B}"/>
              </a:ext>
            </a:extLst>
          </p:cNvPr>
          <p:cNvSpPr/>
          <p:nvPr/>
        </p:nvSpPr>
        <p:spPr>
          <a:xfrm>
            <a:off x="1809315" y="3635427"/>
            <a:ext cx="97931" cy="9786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5" name="CuadroTexto 34">
            <a:extLst>
              <a:ext uri="{FF2B5EF4-FFF2-40B4-BE49-F238E27FC236}">
                <a16:creationId xmlns:a16="http://schemas.microsoft.com/office/drawing/2014/main" id="{9914A90D-02F1-4701-82F3-F32BB989ECF4}"/>
              </a:ext>
            </a:extLst>
          </p:cNvPr>
          <p:cNvSpPr txBox="1"/>
          <p:nvPr/>
        </p:nvSpPr>
        <p:spPr>
          <a:xfrm>
            <a:off x="3777675" y="2811329"/>
            <a:ext cx="12461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Trujillo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36" name="Conector recto 35">
            <a:extLst>
              <a:ext uri="{FF2B5EF4-FFF2-40B4-BE49-F238E27FC236}">
                <a16:creationId xmlns:a16="http://schemas.microsoft.com/office/drawing/2014/main" id="{38F1A4C7-4E10-4993-8209-1204EE681AF2}"/>
              </a:ext>
            </a:extLst>
          </p:cNvPr>
          <p:cNvCxnSpPr>
            <a:cxnSpLocks/>
            <a:stCxn id="38" idx="2"/>
          </p:cNvCxnSpPr>
          <p:nvPr/>
        </p:nvCxnSpPr>
        <p:spPr>
          <a:xfrm flipH="1">
            <a:off x="2639290" y="6105331"/>
            <a:ext cx="1361086" cy="268619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37" name="Conector recto 36">
            <a:extLst>
              <a:ext uri="{FF2B5EF4-FFF2-40B4-BE49-F238E27FC236}">
                <a16:creationId xmlns:a16="http://schemas.microsoft.com/office/drawing/2014/main" id="{ACA17872-8D34-4691-816E-2F90EE21F96E}"/>
              </a:ext>
            </a:extLst>
          </p:cNvPr>
          <p:cNvCxnSpPr>
            <a:cxnSpLocks/>
            <a:stCxn id="35" idx="2"/>
            <a:endCxn id="34" idx="7"/>
          </p:cNvCxnSpPr>
          <p:nvPr/>
        </p:nvCxnSpPr>
        <p:spPr>
          <a:xfrm flipH="1">
            <a:off x="1892904" y="3149883"/>
            <a:ext cx="2507862" cy="49987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8" name="Conector 69">
            <a:extLst>
              <a:ext uri="{FF2B5EF4-FFF2-40B4-BE49-F238E27FC236}">
                <a16:creationId xmlns:a16="http://schemas.microsoft.com/office/drawing/2014/main" id="{6E413E9F-AA66-4B18-B0D0-1632E0CF0AE7}"/>
              </a:ext>
            </a:extLst>
          </p:cNvPr>
          <p:cNvSpPr/>
          <p:nvPr/>
        </p:nvSpPr>
        <p:spPr>
          <a:xfrm>
            <a:off x="4000376" y="6056400"/>
            <a:ext cx="97931" cy="9786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9" name="CuadroTexto 38">
            <a:extLst>
              <a:ext uri="{FF2B5EF4-FFF2-40B4-BE49-F238E27FC236}">
                <a16:creationId xmlns:a16="http://schemas.microsoft.com/office/drawing/2014/main" id="{B1422D61-B2CD-4A55-AAF7-0E6D594221E0}"/>
              </a:ext>
            </a:extLst>
          </p:cNvPr>
          <p:cNvSpPr txBox="1"/>
          <p:nvPr/>
        </p:nvSpPr>
        <p:spPr>
          <a:xfrm>
            <a:off x="1565448" y="6245399"/>
            <a:ext cx="12461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40" name="Conector recto 39">
            <a:extLst>
              <a:ext uri="{FF2B5EF4-FFF2-40B4-BE49-F238E27FC236}">
                <a16:creationId xmlns:a16="http://schemas.microsoft.com/office/drawing/2014/main" id="{347C458F-1139-4200-954C-4DA3E28CBAB3}"/>
              </a:ext>
            </a:extLst>
          </p:cNvPr>
          <p:cNvCxnSpPr>
            <a:cxnSpLocks/>
            <a:stCxn id="41" idx="2"/>
            <a:endCxn id="42" idx="3"/>
          </p:cNvCxnSpPr>
          <p:nvPr/>
        </p:nvCxnSpPr>
        <p:spPr>
          <a:xfrm flipH="1">
            <a:off x="1443043" y="5422883"/>
            <a:ext cx="1775147" cy="168652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1" name="Conector 69">
            <a:extLst>
              <a:ext uri="{FF2B5EF4-FFF2-40B4-BE49-F238E27FC236}">
                <a16:creationId xmlns:a16="http://schemas.microsoft.com/office/drawing/2014/main" id="{79F661C1-BCB9-4EF1-BE22-A7471E4EBB86}"/>
              </a:ext>
            </a:extLst>
          </p:cNvPr>
          <p:cNvSpPr/>
          <p:nvPr/>
        </p:nvSpPr>
        <p:spPr>
          <a:xfrm>
            <a:off x="3218190" y="5373952"/>
            <a:ext cx="97931" cy="9786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2" name="CuadroTexto 41">
            <a:extLst>
              <a:ext uri="{FF2B5EF4-FFF2-40B4-BE49-F238E27FC236}">
                <a16:creationId xmlns:a16="http://schemas.microsoft.com/office/drawing/2014/main" id="{0437A580-9647-4848-8062-0F7235B388E1}"/>
              </a:ext>
            </a:extLst>
          </p:cNvPr>
          <p:cNvSpPr txBox="1"/>
          <p:nvPr/>
        </p:nvSpPr>
        <p:spPr>
          <a:xfrm>
            <a:off x="196861" y="5422258"/>
            <a:ext cx="12461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Ayacucho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graphicFrame>
        <p:nvGraphicFramePr>
          <p:cNvPr id="43" name="Tabla 2">
            <a:extLst>
              <a:ext uri="{FF2B5EF4-FFF2-40B4-BE49-F238E27FC236}">
                <a16:creationId xmlns:a16="http://schemas.microsoft.com/office/drawing/2014/main" id="{79F510E8-AE92-4136-9958-10AF27DB92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1261475"/>
              </p:ext>
            </p:extLst>
          </p:nvPr>
        </p:nvGraphicFramePr>
        <p:xfrm>
          <a:off x="5511936" y="4190865"/>
          <a:ext cx="5164187" cy="1219200"/>
        </p:xfrm>
        <a:graphic>
          <a:graphicData uri="http://schemas.openxmlformats.org/drawingml/2006/table">
            <a:tbl>
              <a:tblPr firstRow="1" bandRow="1"/>
              <a:tblGrid>
                <a:gridCol w="1022214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4141973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AREQUIPA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PE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212310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AYACUCHO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PIURA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PE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En proceso</a:t>
                      </a: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1090510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TRUJILLO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Finalizado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7352379"/>
                  </a:ext>
                </a:extLst>
              </a:tr>
            </a:tbl>
          </a:graphicData>
        </a:graphic>
      </p:graphicFrame>
      <p:sp>
        <p:nvSpPr>
          <p:cNvPr id="44" name="Conector 69">
            <a:extLst>
              <a:ext uri="{FF2B5EF4-FFF2-40B4-BE49-F238E27FC236}">
                <a16:creationId xmlns:a16="http://schemas.microsoft.com/office/drawing/2014/main" id="{8D15DEAC-A4E8-46BE-A787-198940EB35B5}"/>
              </a:ext>
            </a:extLst>
          </p:cNvPr>
          <p:cNvSpPr/>
          <p:nvPr/>
        </p:nvSpPr>
        <p:spPr>
          <a:xfrm>
            <a:off x="1179341" y="2673805"/>
            <a:ext cx="97931" cy="9786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45" name="Conector recto 44">
            <a:extLst>
              <a:ext uri="{FF2B5EF4-FFF2-40B4-BE49-F238E27FC236}">
                <a16:creationId xmlns:a16="http://schemas.microsoft.com/office/drawing/2014/main" id="{38707357-C575-440D-B3C8-E538315D527E}"/>
              </a:ext>
            </a:extLst>
          </p:cNvPr>
          <p:cNvCxnSpPr>
            <a:cxnSpLocks/>
            <a:endCxn id="44" idx="5"/>
          </p:cNvCxnSpPr>
          <p:nvPr/>
        </p:nvCxnSpPr>
        <p:spPr>
          <a:xfrm flipV="1">
            <a:off x="528785" y="2757335"/>
            <a:ext cx="734145" cy="641279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6" name="CuadroTexto 45">
            <a:extLst>
              <a:ext uri="{FF2B5EF4-FFF2-40B4-BE49-F238E27FC236}">
                <a16:creationId xmlns:a16="http://schemas.microsoft.com/office/drawing/2014/main" id="{E642E5CD-70AA-47CE-ACD4-23BEE34183E7}"/>
              </a:ext>
            </a:extLst>
          </p:cNvPr>
          <p:cNvSpPr txBox="1"/>
          <p:nvPr/>
        </p:nvSpPr>
        <p:spPr>
          <a:xfrm>
            <a:off x="-32362" y="3398614"/>
            <a:ext cx="12461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Segoe UI Semibold" panose="020B0702040204020203" pitchFamily="34" charset="0"/>
                <a:sym typeface="Arial"/>
              </a:rPr>
              <a:t>Piura</a:t>
            </a:r>
            <a:endParaRPr kumimoji="0" lang="es-PE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Segoe UI Semibold" panose="020B0702040204020203" pitchFamily="34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05268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7342CFA4-64A3-4455-9AC6-3C2ACF28F453}"/>
              </a:ext>
            </a:extLst>
          </p:cNvPr>
          <p:cNvSpPr txBox="1">
            <a:spLocks/>
          </p:cNvSpPr>
          <p:nvPr/>
        </p:nvSpPr>
        <p:spPr>
          <a:xfrm>
            <a:off x="885661" y="232879"/>
            <a:ext cx="8493915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Rediseño de Intersecciones Conflictivas</a:t>
            </a:r>
          </a:p>
        </p:txBody>
      </p:sp>
      <p:grpSp>
        <p:nvGrpSpPr>
          <p:cNvPr id="5" name="31 Grupo">
            <a:extLst>
              <a:ext uri="{FF2B5EF4-FFF2-40B4-BE49-F238E27FC236}">
                <a16:creationId xmlns:a16="http://schemas.microsoft.com/office/drawing/2014/main" id="{D140C9AF-4F95-4B09-A7AD-31B9EDE74389}"/>
              </a:ext>
            </a:extLst>
          </p:cNvPr>
          <p:cNvGrpSpPr/>
          <p:nvPr/>
        </p:nvGrpSpPr>
        <p:grpSpPr>
          <a:xfrm>
            <a:off x="873561" y="911895"/>
            <a:ext cx="4392000" cy="5904000"/>
            <a:chOff x="752475" y="333375"/>
            <a:chExt cx="4243388" cy="6089651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BF8B4638-8D32-48F5-A211-B2FC59FB42F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344D7844-13CA-464D-91DA-C1A33ED8A5F1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A0D3ED0-6BD4-41DF-943F-674A814A1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554EDAE-5EC8-4DCD-9A00-C4B5F363FE4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59B879B-1012-4833-9053-A793EF224EB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07D1DDB9-94D3-40BC-9F13-49DB81F2F9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F07B6EE2-B0BD-4B22-95D8-824140DB70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2883FE7-F6AF-4D43-BBCC-305910A30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B8CF430A-CE6A-4184-908E-3B9621FFE6C2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A727676-77B7-425B-9614-27E3EAFC837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8503D40-461D-468C-8BC7-94BA854C11B7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8772C943-DA1A-44EF-A9A6-4F2A1732ACD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3A15B-3DA7-47BC-B6E5-D1B05883DAD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8E001B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FCDC06D-B9A4-4ECC-B972-553971BFCB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6764AEC6-B054-473D-8683-E56442E58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074FC54-4DED-43A0-8FCE-936F2F5FD9E2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33F9290-1210-4A22-9323-72966E87A9AF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73BD23A-084B-44F4-A731-19B44D1EC762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51D127B7-6432-4249-94B7-1CD1BA2EEA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DFCC48E-8C70-4CE8-8311-97C780E690D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16BD3649-6027-492C-9151-A5741A39A935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B6BA06D5-E8F8-4F14-A37F-33B190EC5260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8C3CBE0D-DE7B-48E2-B85E-059D986115A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45952EA3-27EF-4DDC-A0B6-B8F4251B1A5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8FCA22D0-5B30-47B1-8F8B-B89C56C339C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cxnSp>
        <p:nvCxnSpPr>
          <p:cNvPr id="31" name="Conector recto 30">
            <a:extLst>
              <a:ext uri="{FF2B5EF4-FFF2-40B4-BE49-F238E27FC236}">
                <a16:creationId xmlns:a16="http://schemas.microsoft.com/office/drawing/2014/main" id="{78E6B350-9DAA-46D8-BD65-069E242504BE}"/>
              </a:ext>
            </a:extLst>
          </p:cNvPr>
          <p:cNvCxnSpPr>
            <a:cxnSpLocks/>
            <a:stCxn id="33" idx="2"/>
            <a:endCxn id="35" idx="6"/>
          </p:cNvCxnSpPr>
          <p:nvPr/>
        </p:nvCxnSpPr>
        <p:spPr>
          <a:xfrm flipH="1">
            <a:off x="4281589" y="4424448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2" name="CuadroTexto 31">
            <a:extLst>
              <a:ext uri="{FF2B5EF4-FFF2-40B4-BE49-F238E27FC236}">
                <a16:creationId xmlns:a16="http://schemas.microsoft.com/office/drawing/2014/main" id="{89E7F286-1B91-424D-8953-3C092D76E622}"/>
              </a:ext>
            </a:extLst>
          </p:cNvPr>
          <p:cNvSpPr txBox="1"/>
          <p:nvPr/>
        </p:nvSpPr>
        <p:spPr>
          <a:xfrm>
            <a:off x="338051" y="1216883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Piura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3" name="CuadroTexto 32">
            <a:extLst>
              <a:ext uri="{FF2B5EF4-FFF2-40B4-BE49-F238E27FC236}">
                <a16:creationId xmlns:a16="http://schemas.microsoft.com/office/drawing/2014/main" id="{15A32ED6-9280-42F8-913B-FFBF4C56B752}"/>
              </a:ext>
            </a:extLst>
          </p:cNvPr>
          <p:cNvSpPr txBox="1"/>
          <p:nvPr/>
        </p:nvSpPr>
        <p:spPr>
          <a:xfrm>
            <a:off x="4229286" y="4085894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Cusco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BC039241-9EA2-4CFC-81E5-CB240F6B34F4}"/>
              </a:ext>
            </a:extLst>
          </p:cNvPr>
          <p:cNvCxnSpPr>
            <a:cxnSpLocks/>
            <a:stCxn id="32" idx="2"/>
            <a:endCxn id="36" idx="0"/>
          </p:cNvCxnSpPr>
          <p:nvPr/>
        </p:nvCxnSpPr>
        <p:spPr>
          <a:xfrm>
            <a:off x="971615" y="1555437"/>
            <a:ext cx="138707" cy="95655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5" name="Conector 69">
            <a:extLst>
              <a:ext uri="{FF2B5EF4-FFF2-40B4-BE49-F238E27FC236}">
                <a16:creationId xmlns:a16="http://schemas.microsoft.com/office/drawing/2014/main" id="{1ADE8D8B-1703-4C39-9D92-3DAC4045233F}"/>
              </a:ext>
            </a:extLst>
          </p:cNvPr>
          <p:cNvSpPr/>
          <p:nvPr/>
        </p:nvSpPr>
        <p:spPr>
          <a:xfrm>
            <a:off x="4182012" y="5188310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6" name="Conector 69">
            <a:extLst>
              <a:ext uri="{FF2B5EF4-FFF2-40B4-BE49-F238E27FC236}">
                <a16:creationId xmlns:a16="http://schemas.microsoft.com/office/drawing/2014/main" id="{D71E8180-DF88-4128-BD0A-6AF4A2EE74B1}"/>
              </a:ext>
            </a:extLst>
          </p:cNvPr>
          <p:cNvSpPr/>
          <p:nvPr/>
        </p:nvSpPr>
        <p:spPr>
          <a:xfrm>
            <a:off x="1060533" y="2511992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37" name="Conector recto 36">
            <a:extLst>
              <a:ext uri="{FF2B5EF4-FFF2-40B4-BE49-F238E27FC236}">
                <a16:creationId xmlns:a16="http://schemas.microsoft.com/office/drawing/2014/main" id="{718B3B17-8B12-411C-80EA-D7DFDA685DE6}"/>
              </a:ext>
            </a:extLst>
          </p:cNvPr>
          <p:cNvCxnSpPr>
            <a:cxnSpLocks/>
            <a:stCxn id="38" idx="2"/>
          </p:cNvCxnSpPr>
          <p:nvPr/>
        </p:nvCxnSpPr>
        <p:spPr>
          <a:xfrm flipH="1">
            <a:off x="720840" y="2951555"/>
            <a:ext cx="577686" cy="19412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8" name="Conector 69">
            <a:extLst>
              <a:ext uri="{FF2B5EF4-FFF2-40B4-BE49-F238E27FC236}">
                <a16:creationId xmlns:a16="http://schemas.microsoft.com/office/drawing/2014/main" id="{2FC7CA09-DCF1-47CE-839F-2736395A7245}"/>
              </a:ext>
            </a:extLst>
          </p:cNvPr>
          <p:cNvSpPr/>
          <p:nvPr/>
        </p:nvSpPr>
        <p:spPr>
          <a:xfrm>
            <a:off x="1298526" y="2901709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39" name="Conector recto 38">
            <a:extLst>
              <a:ext uri="{FF2B5EF4-FFF2-40B4-BE49-F238E27FC236}">
                <a16:creationId xmlns:a16="http://schemas.microsoft.com/office/drawing/2014/main" id="{14067BAF-D64E-4105-9B63-BDD388F99E46}"/>
              </a:ext>
            </a:extLst>
          </p:cNvPr>
          <p:cNvCxnSpPr>
            <a:cxnSpLocks/>
            <a:stCxn id="40" idx="2"/>
          </p:cNvCxnSpPr>
          <p:nvPr/>
        </p:nvCxnSpPr>
        <p:spPr>
          <a:xfrm flipH="1" flipV="1">
            <a:off x="1153603" y="3824761"/>
            <a:ext cx="834247" cy="134644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0" name="Conector 69">
            <a:extLst>
              <a:ext uri="{FF2B5EF4-FFF2-40B4-BE49-F238E27FC236}">
                <a16:creationId xmlns:a16="http://schemas.microsoft.com/office/drawing/2014/main" id="{5E5B8885-D80F-4FEF-B9A5-BBC69075E469}"/>
              </a:ext>
            </a:extLst>
          </p:cNvPr>
          <p:cNvSpPr/>
          <p:nvPr/>
        </p:nvSpPr>
        <p:spPr>
          <a:xfrm>
            <a:off x="1987850" y="3909559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1" name="Google Shape;101;gb528e3281c_0_498">
            <a:extLst>
              <a:ext uri="{FF2B5EF4-FFF2-40B4-BE49-F238E27FC236}">
                <a16:creationId xmlns:a16="http://schemas.microsoft.com/office/drawing/2014/main" id="{39EA7C92-F75A-4B83-BEBB-1A70BF93CB79}"/>
              </a:ext>
            </a:extLst>
          </p:cNvPr>
          <p:cNvSpPr txBox="1"/>
          <p:nvPr/>
        </p:nvSpPr>
        <p:spPr>
          <a:xfrm>
            <a:off x="5265123" y="1078522"/>
            <a:ext cx="6328782" cy="1289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REDISEÑO DE INTERSECCIONES CONFLICTIVAS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ha realizado estudios técnicos a favor de los gobiernos locales, en materia de gestión de tránsito, las mismas que identifican intersecciones conflictivas en las cuales sucedan siniestros viales menores y se realiza acciones para la mejora de la seguridad vial y la circulación vehicular y peatonal.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Google Shape;101;gb528e3281c_0_498">
            <a:extLst>
              <a:ext uri="{FF2B5EF4-FFF2-40B4-BE49-F238E27FC236}">
                <a16:creationId xmlns:a16="http://schemas.microsoft.com/office/drawing/2014/main" id="{5A1C62F1-A0C5-4EFF-B884-1704900D8257}"/>
              </a:ext>
            </a:extLst>
          </p:cNvPr>
          <p:cNvSpPr txBox="1"/>
          <p:nvPr/>
        </p:nvSpPr>
        <p:spPr>
          <a:xfrm>
            <a:off x="5265122" y="2357954"/>
            <a:ext cx="6328782" cy="7132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Documento técnico (expediente técnico) para ser implementados como actividades de mantenimiento a cargo de los GL.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43" name="Google Shape;101;gb528e3281c_0_498">
            <a:extLst>
              <a:ext uri="{FF2B5EF4-FFF2-40B4-BE49-F238E27FC236}">
                <a16:creationId xmlns:a16="http://schemas.microsoft.com/office/drawing/2014/main" id="{48EFBB78-259F-47F4-BD6F-859862AB7F5F}"/>
              </a:ext>
            </a:extLst>
          </p:cNvPr>
          <p:cNvSpPr txBox="1"/>
          <p:nvPr/>
        </p:nvSpPr>
        <p:spPr>
          <a:xfrm>
            <a:off x="5265122" y="3177766"/>
            <a:ext cx="6328782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cxnSp>
        <p:nvCxnSpPr>
          <p:cNvPr id="44" name="Conector recto 43">
            <a:extLst>
              <a:ext uri="{FF2B5EF4-FFF2-40B4-BE49-F238E27FC236}">
                <a16:creationId xmlns:a16="http://schemas.microsoft.com/office/drawing/2014/main" id="{EF707FD7-A923-4D11-9B44-0CE54ACEB41E}"/>
              </a:ext>
            </a:extLst>
          </p:cNvPr>
          <p:cNvCxnSpPr>
            <a:cxnSpLocks/>
            <a:stCxn id="40" idx="3"/>
          </p:cNvCxnSpPr>
          <p:nvPr/>
        </p:nvCxnSpPr>
        <p:spPr>
          <a:xfrm flipH="1">
            <a:off x="1064901" y="3994651"/>
            <a:ext cx="937532" cy="36195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graphicFrame>
        <p:nvGraphicFramePr>
          <p:cNvPr id="45" name="Tabla 2">
            <a:extLst>
              <a:ext uri="{FF2B5EF4-FFF2-40B4-BE49-F238E27FC236}">
                <a16:creationId xmlns:a16="http://schemas.microsoft.com/office/drawing/2014/main" id="{4A5C9EF4-C50B-4963-B919-51C6BF8F49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89438"/>
              </p:ext>
            </p:extLst>
          </p:nvPr>
        </p:nvGraphicFramePr>
        <p:xfrm>
          <a:off x="5341431" y="3502022"/>
          <a:ext cx="5686044" cy="1463040"/>
        </p:xfrm>
        <a:graphic>
          <a:graphicData uri="http://schemas.openxmlformats.org/drawingml/2006/table">
            <a:tbl>
              <a:tblPr firstRow="1" bandRow="1"/>
              <a:tblGrid>
                <a:gridCol w="1097605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4588439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CHICLAYO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212310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CHIMBOTE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CUSCO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8951930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HUARAZ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1090510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PIURA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9182496"/>
                  </a:ext>
                </a:extLst>
              </a:tr>
            </a:tbl>
          </a:graphicData>
        </a:graphic>
      </p:graphicFrame>
      <p:sp>
        <p:nvSpPr>
          <p:cNvPr id="46" name="CuadroTexto 45">
            <a:extLst>
              <a:ext uri="{FF2B5EF4-FFF2-40B4-BE49-F238E27FC236}">
                <a16:creationId xmlns:a16="http://schemas.microsoft.com/office/drawing/2014/main" id="{60EAFF15-7C1A-426E-B4B5-72199922510D}"/>
              </a:ext>
            </a:extLst>
          </p:cNvPr>
          <p:cNvSpPr txBox="1"/>
          <p:nvPr/>
        </p:nvSpPr>
        <p:spPr>
          <a:xfrm>
            <a:off x="87276" y="3145680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Segoe UI Semibold" panose="020B0702040204020203" pitchFamily="34" charset="0"/>
                <a:sym typeface="Arial"/>
              </a:rPr>
              <a:t>Chiclayo</a:t>
            </a:r>
            <a:endParaRPr kumimoji="0" lang="es-PE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Segoe UI Semibold" panose="020B0702040204020203" pitchFamily="34" charset="0"/>
              <a:sym typeface="Arial"/>
            </a:endParaRPr>
          </a:p>
        </p:txBody>
      </p:sp>
      <p:sp>
        <p:nvSpPr>
          <p:cNvPr id="47" name="CuadroTexto 46">
            <a:extLst>
              <a:ext uri="{FF2B5EF4-FFF2-40B4-BE49-F238E27FC236}">
                <a16:creationId xmlns:a16="http://schemas.microsoft.com/office/drawing/2014/main" id="{43A43837-72FE-4399-A1A9-468498E3669B}"/>
              </a:ext>
            </a:extLst>
          </p:cNvPr>
          <p:cNvSpPr txBox="1"/>
          <p:nvPr/>
        </p:nvSpPr>
        <p:spPr>
          <a:xfrm>
            <a:off x="-113524" y="3655484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Segoe UI Semibold" panose="020B0702040204020203" pitchFamily="34" charset="0"/>
                <a:sym typeface="Arial"/>
              </a:rPr>
              <a:t>Chimbote</a:t>
            </a:r>
            <a:endParaRPr kumimoji="0" lang="es-PE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Segoe UI Semibold" panose="020B0702040204020203" pitchFamily="34" charset="0"/>
              <a:sym typeface="Arial"/>
            </a:endParaRPr>
          </a:p>
        </p:txBody>
      </p:sp>
      <p:sp>
        <p:nvSpPr>
          <p:cNvPr id="48" name="CuadroTexto 47">
            <a:extLst>
              <a:ext uri="{FF2B5EF4-FFF2-40B4-BE49-F238E27FC236}">
                <a16:creationId xmlns:a16="http://schemas.microsoft.com/office/drawing/2014/main" id="{A8DFFD87-F580-4811-B2CA-F02E7EEBA699}"/>
              </a:ext>
            </a:extLst>
          </p:cNvPr>
          <p:cNvSpPr txBox="1"/>
          <p:nvPr/>
        </p:nvSpPr>
        <p:spPr>
          <a:xfrm>
            <a:off x="-202226" y="4187332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Segoe UI Semibold" panose="020B0702040204020203" pitchFamily="34" charset="0"/>
                <a:sym typeface="Arial"/>
              </a:rPr>
              <a:t>Huaraz</a:t>
            </a:r>
            <a:endParaRPr kumimoji="0" lang="es-PE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Segoe UI Semibold" panose="020B0702040204020203" pitchFamily="34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830800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CE808579-13B5-442F-A8FD-9FAE771250F8}"/>
              </a:ext>
            </a:extLst>
          </p:cNvPr>
          <p:cNvSpPr txBox="1">
            <a:spLocks/>
          </p:cNvSpPr>
          <p:nvPr/>
        </p:nvSpPr>
        <p:spPr>
          <a:xfrm>
            <a:off x="885661" y="105881"/>
            <a:ext cx="8493915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Diseños Organizacionales</a:t>
            </a:r>
          </a:p>
        </p:txBody>
      </p:sp>
      <p:grpSp>
        <p:nvGrpSpPr>
          <p:cNvPr id="5" name="31 Grupo">
            <a:extLst>
              <a:ext uri="{FF2B5EF4-FFF2-40B4-BE49-F238E27FC236}">
                <a16:creationId xmlns:a16="http://schemas.microsoft.com/office/drawing/2014/main" id="{FE6ED22B-8A21-49F9-B365-5D867A172458}"/>
              </a:ext>
            </a:extLst>
          </p:cNvPr>
          <p:cNvGrpSpPr/>
          <p:nvPr/>
        </p:nvGrpSpPr>
        <p:grpSpPr>
          <a:xfrm>
            <a:off x="560308" y="828598"/>
            <a:ext cx="4392000" cy="5904000"/>
            <a:chOff x="752475" y="333375"/>
            <a:chExt cx="4243388" cy="6089651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7489F19B-D054-4670-9ED4-4A4B2037F5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7F876AB3-95D4-4BC4-A9C2-556D3E1D2C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529E45D7-600B-4500-9FD8-34BEC108EC44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AD69FEA3-D2BA-4B88-87A8-7349FF25614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0BFC931D-4B7C-4086-BC5D-0906D55546A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2F79A92-E440-401A-B910-FB94311EE90E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60BB1CEF-CBBB-4519-A150-213D877318E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74EFCC-AB6B-431C-BACE-560E33296D0D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5EAACB1-AA04-436B-8CA9-3A5789DC2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5B90BD9-3A56-45E6-BE05-EE44179AED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F5DF2B35-E968-40BB-97B6-9D6C7BAA3F12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EA75E4A9-C146-422E-A451-25E99CC775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BB77461-522D-41BD-B310-4ADB7281A7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02053FE7-C3E5-457F-B92F-A9CD7B65B9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6EA60517-C6E9-4424-AE80-8E94F3D746C8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17CF7-318C-4DAB-A537-994E05878BAD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3EB4C58-8D75-4F6D-838E-B2A4893AC5B5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41B854CA-260A-42FB-AB4D-28827C437D79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FA942B0A-FB48-409F-84A6-B6272BB572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97B42C09-C93C-427C-86EC-17DB1341D15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306A55E3-3179-4DE1-8EEA-9D16FC764912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D00FEBD2-3966-460D-A726-2DB59315CB47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391D849A-89D3-424D-87EA-AAEE4E1B6F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08F0EDCE-D246-444E-B706-BF559B1443F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B12C855B-C5E4-40C8-86A3-7C8C87E512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cxnSp>
        <p:nvCxnSpPr>
          <p:cNvPr id="31" name="Conector recto 30">
            <a:extLst>
              <a:ext uri="{FF2B5EF4-FFF2-40B4-BE49-F238E27FC236}">
                <a16:creationId xmlns:a16="http://schemas.microsoft.com/office/drawing/2014/main" id="{011E57DF-2109-4528-886C-138D8A03B587}"/>
              </a:ext>
            </a:extLst>
          </p:cNvPr>
          <p:cNvCxnSpPr>
            <a:cxnSpLocks/>
            <a:stCxn id="32" idx="2"/>
            <a:endCxn id="33" idx="6"/>
          </p:cNvCxnSpPr>
          <p:nvPr/>
        </p:nvCxnSpPr>
        <p:spPr>
          <a:xfrm flipH="1">
            <a:off x="3945089" y="4298834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2" name="CuadroTexto 31">
            <a:extLst>
              <a:ext uri="{FF2B5EF4-FFF2-40B4-BE49-F238E27FC236}">
                <a16:creationId xmlns:a16="http://schemas.microsoft.com/office/drawing/2014/main" id="{B0298A71-545F-477F-99A0-89498CBD600F}"/>
              </a:ext>
            </a:extLst>
          </p:cNvPr>
          <p:cNvSpPr txBox="1"/>
          <p:nvPr/>
        </p:nvSpPr>
        <p:spPr>
          <a:xfrm>
            <a:off x="3892786" y="3960280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Cusco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3" name="Conector 69">
            <a:extLst>
              <a:ext uri="{FF2B5EF4-FFF2-40B4-BE49-F238E27FC236}">
                <a16:creationId xmlns:a16="http://schemas.microsoft.com/office/drawing/2014/main" id="{36B631BE-024F-4E50-A1BB-244FF431B2FF}"/>
              </a:ext>
            </a:extLst>
          </p:cNvPr>
          <p:cNvSpPr/>
          <p:nvPr/>
        </p:nvSpPr>
        <p:spPr>
          <a:xfrm>
            <a:off x="3845512" y="506269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6E7AAF63-9C6F-404A-B0B9-368C2A919878}"/>
              </a:ext>
            </a:extLst>
          </p:cNvPr>
          <p:cNvCxnSpPr>
            <a:cxnSpLocks/>
            <a:stCxn id="35" idx="2"/>
          </p:cNvCxnSpPr>
          <p:nvPr/>
        </p:nvCxnSpPr>
        <p:spPr>
          <a:xfrm flipH="1">
            <a:off x="2140968" y="5882159"/>
            <a:ext cx="1418445" cy="12987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5" name="Conector 69">
            <a:extLst>
              <a:ext uri="{FF2B5EF4-FFF2-40B4-BE49-F238E27FC236}">
                <a16:creationId xmlns:a16="http://schemas.microsoft.com/office/drawing/2014/main" id="{F0AF39B2-D247-4C87-AAD0-23492127D9C7}"/>
              </a:ext>
            </a:extLst>
          </p:cNvPr>
          <p:cNvSpPr/>
          <p:nvPr/>
        </p:nvSpPr>
        <p:spPr>
          <a:xfrm>
            <a:off x="3559413" y="5832313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6" name="CuadroTexto 35">
            <a:extLst>
              <a:ext uri="{FF2B5EF4-FFF2-40B4-BE49-F238E27FC236}">
                <a16:creationId xmlns:a16="http://schemas.microsoft.com/office/drawing/2014/main" id="{9EA9211C-6C1C-4490-8389-B606F6E738D7}"/>
              </a:ext>
            </a:extLst>
          </p:cNvPr>
          <p:cNvSpPr txBox="1"/>
          <p:nvPr/>
        </p:nvSpPr>
        <p:spPr>
          <a:xfrm>
            <a:off x="962617" y="5886424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7" name="Google Shape;101;gb528e3281c_0_498">
            <a:extLst>
              <a:ext uri="{FF2B5EF4-FFF2-40B4-BE49-F238E27FC236}">
                <a16:creationId xmlns:a16="http://schemas.microsoft.com/office/drawing/2014/main" id="{AEAB2358-553E-4B76-B592-FA026EB9A872}"/>
              </a:ext>
            </a:extLst>
          </p:cNvPr>
          <p:cNvSpPr txBox="1"/>
          <p:nvPr/>
        </p:nvSpPr>
        <p:spPr>
          <a:xfrm>
            <a:off x="5159914" y="1345143"/>
            <a:ext cx="6774588" cy="1289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ADECUAR LOS DISEÑOS ORGANIZACIONALES EN MATERIA DE TRANSPORTE Y MOVILIDAD URBANA SOSTENIBLE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ha realizado el estudio técnico a favor de los gobiernos locales, en materia a la adecuación de los diseños organizacionales ROF y MOP.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Google Shape;101;gb528e3281c_0_498">
            <a:extLst>
              <a:ext uri="{FF2B5EF4-FFF2-40B4-BE49-F238E27FC236}">
                <a16:creationId xmlns:a16="http://schemas.microsoft.com/office/drawing/2014/main" id="{CBD9D6CA-39A6-4F8A-849E-B570CEA20AFD}"/>
              </a:ext>
            </a:extLst>
          </p:cNvPr>
          <p:cNvSpPr txBox="1"/>
          <p:nvPr/>
        </p:nvSpPr>
        <p:spPr>
          <a:xfrm>
            <a:off x="5159913" y="2882914"/>
            <a:ext cx="6774588" cy="7132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Documento técnico (expediente técnico) que sustentan la modificación de los respectivos ROF y MOP, además de los proyectos normativos para la aprobación de los mismos han de ser implementados a cargo de los GL.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39" name="Google Shape;101;gb528e3281c_0_498">
            <a:extLst>
              <a:ext uri="{FF2B5EF4-FFF2-40B4-BE49-F238E27FC236}">
                <a16:creationId xmlns:a16="http://schemas.microsoft.com/office/drawing/2014/main" id="{128602F7-115F-4EF6-98B4-714ED5F2B1B0}"/>
              </a:ext>
            </a:extLst>
          </p:cNvPr>
          <p:cNvSpPr txBox="1"/>
          <p:nvPr/>
        </p:nvSpPr>
        <p:spPr>
          <a:xfrm>
            <a:off x="5159913" y="3801341"/>
            <a:ext cx="6774588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aphicFrame>
        <p:nvGraphicFramePr>
          <p:cNvPr id="40" name="Tabla 2">
            <a:extLst>
              <a:ext uri="{FF2B5EF4-FFF2-40B4-BE49-F238E27FC236}">
                <a16:creationId xmlns:a16="http://schemas.microsoft.com/office/drawing/2014/main" id="{93FA4458-A4BD-4C92-8161-031CC04CFB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878865"/>
              </p:ext>
            </p:extLst>
          </p:nvPr>
        </p:nvGraphicFramePr>
        <p:xfrm>
          <a:off x="5266669" y="4212039"/>
          <a:ext cx="5797571" cy="975360"/>
        </p:xfrm>
        <a:graphic>
          <a:graphicData uri="http://schemas.openxmlformats.org/drawingml/2006/table">
            <a:tbl>
              <a:tblPr firstRow="1" bandRow="1"/>
              <a:tblGrid>
                <a:gridCol w="1002719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4794852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CUSCO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212310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AREQUIPA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TRUJILLO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4076724"/>
                  </a:ext>
                </a:extLst>
              </a:tr>
            </a:tbl>
          </a:graphicData>
        </a:graphic>
      </p:graphicFrame>
      <p:cxnSp>
        <p:nvCxnSpPr>
          <p:cNvPr id="41" name="Conector recto 40">
            <a:extLst>
              <a:ext uri="{FF2B5EF4-FFF2-40B4-BE49-F238E27FC236}">
                <a16:creationId xmlns:a16="http://schemas.microsoft.com/office/drawing/2014/main" id="{B4EA3A4A-9125-4470-A7ED-C2E737418AC1}"/>
              </a:ext>
            </a:extLst>
          </p:cNvPr>
          <p:cNvCxnSpPr>
            <a:cxnSpLocks/>
          </p:cNvCxnSpPr>
          <p:nvPr/>
        </p:nvCxnSpPr>
        <p:spPr>
          <a:xfrm flipH="1">
            <a:off x="885661" y="3444542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2" name="Conector 69">
            <a:extLst>
              <a:ext uri="{FF2B5EF4-FFF2-40B4-BE49-F238E27FC236}">
                <a16:creationId xmlns:a16="http://schemas.microsoft.com/office/drawing/2014/main" id="{21138B10-AB0F-4DFA-B7F6-BC592752C430}"/>
              </a:ext>
            </a:extLst>
          </p:cNvPr>
          <p:cNvSpPr/>
          <p:nvPr/>
        </p:nvSpPr>
        <p:spPr>
          <a:xfrm>
            <a:off x="1440007" y="3355635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3" name="CuadroTexto 42">
            <a:extLst>
              <a:ext uri="{FF2B5EF4-FFF2-40B4-BE49-F238E27FC236}">
                <a16:creationId xmlns:a16="http://schemas.microsoft.com/office/drawing/2014/main" id="{E98E19D2-E73E-42F9-908D-C4EC30756D80}"/>
              </a:ext>
            </a:extLst>
          </p:cNvPr>
          <p:cNvSpPr txBox="1"/>
          <p:nvPr/>
        </p:nvSpPr>
        <p:spPr>
          <a:xfrm>
            <a:off x="288898" y="4324283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Trujillo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1285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DBD39170-8E82-4725-A81C-D5E12BC18EFA}"/>
              </a:ext>
            </a:extLst>
          </p:cNvPr>
          <p:cNvSpPr txBox="1">
            <a:spLocks/>
          </p:cNvSpPr>
          <p:nvPr/>
        </p:nvSpPr>
        <p:spPr>
          <a:xfrm>
            <a:off x="899515" y="240908"/>
            <a:ext cx="6596886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ES" dirty="0"/>
              <a:t>Instrumentos</a:t>
            </a:r>
            <a:r>
              <a:rPr lang="es-PE" dirty="0"/>
              <a:t> para el Seguimiento de la Implementación PNTU</a:t>
            </a:r>
          </a:p>
        </p:txBody>
      </p:sp>
      <p:grpSp>
        <p:nvGrpSpPr>
          <p:cNvPr id="5" name="31 Grupo">
            <a:extLst>
              <a:ext uri="{FF2B5EF4-FFF2-40B4-BE49-F238E27FC236}">
                <a16:creationId xmlns:a16="http://schemas.microsoft.com/office/drawing/2014/main" id="{9FCC273A-60E5-4B22-A95D-2C8ADE80863E}"/>
              </a:ext>
            </a:extLst>
          </p:cNvPr>
          <p:cNvGrpSpPr/>
          <p:nvPr/>
        </p:nvGrpSpPr>
        <p:grpSpPr>
          <a:xfrm>
            <a:off x="319646" y="828598"/>
            <a:ext cx="4392000" cy="5904000"/>
            <a:chOff x="752475" y="333375"/>
            <a:chExt cx="4243388" cy="6089651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362B877A-64C3-43C2-8042-3B6979B221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F6F2F4D1-D463-48FE-8D74-6FF1892BF5F8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1A42D42D-81E0-4C8D-9E79-041B7C6769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68434ADE-A38D-4DB1-B3EE-5BD8F8616A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47878DCB-9D03-4AB3-B70E-01E1545970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E4CE79-BDF4-4626-AC00-D3812253C22B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4D8FD893-D363-43FE-A1CA-A58AA365852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30F5966D-BBB8-4980-909C-83EC667292E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455A5D2F-B9F8-4120-A6A6-27CE91CE90B7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1DAAC91A-4DB3-4E22-A7FC-7C127AE5CE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C87C639-944F-4267-8231-D559E5081F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12100A4B-BAF9-43C9-B64E-7F7A7543A7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9C9EB54-2444-4D94-A8C5-41195F57FAC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F1343E0D-E5F4-42F6-9426-B46BA5D324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9073A55C-666E-4239-A895-C92A84735D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9FB2E99-7FBD-41A3-8F0D-55F3C293EC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8AF1C3FE-8BE7-4786-B518-9DEC3B02F375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61A9DC6-E26E-40FD-8569-451DA0479B25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485452-BCFC-4F90-8D33-C10E854A200D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3B05C3D1-1585-42C6-8F7D-B3656AB191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41D0B0-42DE-42A8-A01B-C5C6B82C38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3ED01AA-F657-4ECA-B382-461567F204FD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6ED7DED6-AFF0-4B35-AA1A-6F1B893F73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60A97E71-AA2B-4399-AC7E-865601E3EA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0AC62018-0656-4015-B942-D17029011E5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cxnSp>
        <p:nvCxnSpPr>
          <p:cNvPr id="31" name="Conector recto 30">
            <a:extLst>
              <a:ext uri="{FF2B5EF4-FFF2-40B4-BE49-F238E27FC236}">
                <a16:creationId xmlns:a16="http://schemas.microsoft.com/office/drawing/2014/main" id="{BB3109BD-686A-4F2F-8F85-1F7F29AA24D0}"/>
              </a:ext>
            </a:extLst>
          </p:cNvPr>
          <p:cNvCxnSpPr>
            <a:cxnSpLocks/>
            <a:stCxn id="32" idx="2"/>
            <a:endCxn id="33" idx="6"/>
          </p:cNvCxnSpPr>
          <p:nvPr/>
        </p:nvCxnSpPr>
        <p:spPr>
          <a:xfrm flipH="1">
            <a:off x="3628227" y="4298834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2" name="CuadroTexto 31">
            <a:extLst>
              <a:ext uri="{FF2B5EF4-FFF2-40B4-BE49-F238E27FC236}">
                <a16:creationId xmlns:a16="http://schemas.microsoft.com/office/drawing/2014/main" id="{2CDB76A6-3319-4132-839F-26D274F52BA2}"/>
              </a:ext>
            </a:extLst>
          </p:cNvPr>
          <p:cNvSpPr txBox="1"/>
          <p:nvPr/>
        </p:nvSpPr>
        <p:spPr>
          <a:xfrm>
            <a:off x="3575924" y="3960280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Cusco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3" name="Conector 69">
            <a:extLst>
              <a:ext uri="{FF2B5EF4-FFF2-40B4-BE49-F238E27FC236}">
                <a16:creationId xmlns:a16="http://schemas.microsoft.com/office/drawing/2014/main" id="{EAE7D114-33D8-460A-8857-48EC9EF5FF48}"/>
              </a:ext>
            </a:extLst>
          </p:cNvPr>
          <p:cNvSpPr/>
          <p:nvPr/>
        </p:nvSpPr>
        <p:spPr>
          <a:xfrm>
            <a:off x="3528650" y="506269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69E566E2-FD7E-42BF-87C0-A281EFC22BBC}"/>
              </a:ext>
            </a:extLst>
          </p:cNvPr>
          <p:cNvCxnSpPr>
            <a:cxnSpLocks/>
            <a:stCxn id="35" idx="2"/>
          </p:cNvCxnSpPr>
          <p:nvPr/>
        </p:nvCxnSpPr>
        <p:spPr>
          <a:xfrm flipH="1">
            <a:off x="1824106" y="5882159"/>
            <a:ext cx="1418445" cy="12987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5" name="Conector 69">
            <a:extLst>
              <a:ext uri="{FF2B5EF4-FFF2-40B4-BE49-F238E27FC236}">
                <a16:creationId xmlns:a16="http://schemas.microsoft.com/office/drawing/2014/main" id="{4532056C-C119-487B-B6EB-5C39829D5E31}"/>
              </a:ext>
            </a:extLst>
          </p:cNvPr>
          <p:cNvSpPr/>
          <p:nvPr/>
        </p:nvSpPr>
        <p:spPr>
          <a:xfrm>
            <a:off x="3242551" y="5832313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6" name="CuadroTexto 35">
            <a:extLst>
              <a:ext uri="{FF2B5EF4-FFF2-40B4-BE49-F238E27FC236}">
                <a16:creationId xmlns:a16="http://schemas.microsoft.com/office/drawing/2014/main" id="{6787F284-92A9-4407-9669-E870B4ED4AB0}"/>
              </a:ext>
            </a:extLst>
          </p:cNvPr>
          <p:cNvSpPr txBox="1"/>
          <p:nvPr/>
        </p:nvSpPr>
        <p:spPr>
          <a:xfrm>
            <a:off x="645755" y="5886424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7" name="Google Shape;101;gb528e3281c_0_498">
            <a:extLst>
              <a:ext uri="{FF2B5EF4-FFF2-40B4-BE49-F238E27FC236}">
                <a16:creationId xmlns:a16="http://schemas.microsoft.com/office/drawing/2014/main" id="{A56EB51A-28E5-46E8-A088-F4CE24348D49}"/>
              </a:ext>
            </a:extLst>
          </p:cNvPr>
          <p:cNvSpPr txBox="1"/>
          <p:nvPr/>
        </p:nvSpPr>
        <p:spPr>
          <a:xfrm>
            <a:off x="4706209" y="1096465"/>
            <a:ext cx="7303539" cy="9185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DESARROLLO DE INSTRUMENTOS PARA EL SEGUIMIENTO DE LA IMPLEMENTACIÓN DE PNTU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ha realizado el cálculo de una línea base de los indicadores de la PNTU así como el diseño y espacio web para los observatorios por cada GL.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Google Shape;101;gb528e3281c_0_498">
            <a:extLst>
              <a:ext uri="{FF2B5EF4-FFF2-40B4-BE49-F238E27FC236}">
                <a16:creationId xmlns:a16="http://schemas.microsoft.com/office/drawing/2014/main" id="{DBD2089A-D071-4E6B-8B07-63B8DBA0137E}"/>
              </a:ext>
            </a:extLst>
          </p:cNvPr>
          <p:cNvSpPr txBox="1"/>
          <p:nvPr/>
        </p:nvSpPr>
        <p:spPr>
          <a:xfrm>
            <a:off x="4683713" y="2258888"/>
            <a:ext cx="7222341" cy="7186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Documento técnico (expediente técnico) que sustentan los resultados obtenidos de los indicadores  de PNTU, y el diseño y espacio web de los observatorios ha ser actualizados a cargo de los GL.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39" name="Google Shape;101;gb528e3281c_0_498">
            <a:extLst>
              <a:ext uri="{FF2B5EF4-FFF2-40B4-BE49-F238E27FC236}">
                <a16:creationId xmlns:a16="http://schemas.microsoft.com/office/drawing/2014/main" id="{D31591D1-AF14-4A40-A5C9-6A1455BC56F8}"/>
              </a:ext>
            </a:extLst>
          </p:cNvPr>
          <p:cNvSpPr txBox="1"/>
          <p:nvPr/>
        </p:nvSpPr>
        <p:spPr>
          <a:xfrm>
            <a:off x="4683713" y="3024915"/>
            <a:ext cx="7681998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aphicFrame>
        <p:nvGraphicFramePr>
          <p:cNvPr id="40" name="Tabla 2">
            <a:extLst>
              <a:ext uri="{FF2B5EF4-FFF2-40B4-BE49-F238E27FC236}">
                <a16:creationId xmlns:a16="http://schemas.microsoft.com/office/drawing/2014/main" id="{17D8EF32-5B53-4415-90CF-70D8BEBE53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202827"/>
              </p:ext>
            </p:extLst>
          </p:nvPr>
        </p:nvGraphicFramePr>
        <p:xfrm>
          <a:off x="4770143" y="3260787"/>
          <a:ext cx="6541926" cy="1706880"/>
        </p:xfrm>
        <a:graphic>
          <a:graphicData uri="http://schemas.openxmlformats.org/drawingml/2006/table">
            <a:tbl>
              <a:tblPr firstRow="1" bandRow="1"/>
              <a:tblGrid>
                <a:gridCol w="1002719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5539207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TRUJILLO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CHICLAYO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5187504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CUSCO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6147734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HUAMANGA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8341905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AREQUIPA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898585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PIURA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5932780"/>
                  </a:ext>
                </a:extLst>
              </a:tr>
            </a:tbl>
          </a:graphicData>
        </a:graphic>
      </p:graphicFrame>
      <p:cxnSp>
        <p:nvCxnSpPr>
          <p:cNvPr id="41" name="Conector recto 40">
            <a:extLst>
              <a:ext uri="{FF2B5EF4-FFF2-40B4-BE49-F238E27FC236}">
                <a16:creationId xmlns:a16="http://schemas.microsoft.com/office/drawing/2014/main" id="{4359D975-FCB5-4914-9C77-D146B55863BE}"/>
              </a:ext>
            </a:extLst>
          </p:cNvPr>
          <p:cNvCxnSpPr>
            <a:cxnSpLocks/>
            <a:endCxn id="43" idx="3"/>
          </p:cNvCxnSpPr>
          <p:nvPr/>
        </p:nvCxnSpPr>
        <p:spPr>
          <a:xfrm flipH="1">
            <a:off x="1505261" y="5393372"/>
            <a:ext cx="1122107" cy="140264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2" name="Conector 69">
            <a:extLst>
              <a:ext uri="{FF2B5EF4-FFF2-40B4-BE49-F238E27FC236}">
                <a16:creationId xmlns:a16="http://schemas.microsoft.com/office/drawing/2014/main" id="{1AAE5B07-7718-410B-808E-A7B131328247}"/>
              </a:ext>
            </a:extLst>
          </p:cNvPr>
          <p:cNvSpPr/>
          <p:nvPr/>
        </p:nvSpPr>
        <p:spPr>
          <a:xfrm>
            <a:off x="2713640" y="5384684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3" name="CuadroTexto 42">
            <a:extLst>
              <a:ext uri="{FF2B5EF4-FFF2-40B4-BE49-F238E27FC236}">
                <a16:creationId xmlns:a16="http://schemas.microsoft.com/office/drawing/2014/main" id="{CF6986E5-FD2C-41B2-8DC8-F96CDC082453}"/>
              </a:ext>
            </a:extLst>
          </p:cNvPr>
          <p:cNvSpPr txBox="1"/>
          <p:nvPr/>
        </p:nvSpPr>
        <p:spPr>
          <a:xfrm>
            <a:off x="238134" y="5364359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Huamanga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44" name="Conector 69">
            <a:extLst>
              <a:ext uri="{FF2B5EF4-FFF2-40B4-BE49-F238E27FC236}">
                <a16:creationId xmlns:a16="http://schemas.microsoft.com/office/drawing/2014/main" id="{D24052CE-FE2B-4F7F-9BAE-C309AC807EAF}"/>
              </a:ext>
            </a:extLst>
          </p:cNvPr>
          <p:cNvSpPr/>
          <p:nvPr/>
        </p:nvSpPr>
        <p:spPr>
          <a:xfrm>
            <a:off x="509176" y="236199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5" name="Conector 69">
            <a:extLst>
              <a:ext uri="{FF2B5EF4-FFF2-40B4-BE49-F238E27FC236}">
                <a16:creationId xmlns:a16="http://schemas.microsoft.com/office/drawing/2014/main" id="{3E7C2EBA-2620-4CDC-A374-85C2C8AA289A}"/>
              </a:ext>
            </a:extLst>
          </p:cNvPr>
          <p:cNvSpPr/>
          <p:nvPr/>
        </p:nvSpPr>
        <p:spPr>
          <a:xfrm>
            <a:off x="750138" y="2771363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6" name="Conector 69">
            <a:extLst>
              <a:ext uri="{FF2B5EF4-FFF2-40B4-BE49-F238E27FC236}">
                <a16:creationId xmlns:a16="http://schemas.microsoft.com/office/drawing/2014/main" id="{C6D2F523-AE9D-45A1-8276-332345A82394}"/>
              </a:ext>
            </a:extLst>
          </p:cNvPr>
          <p:cNvSpPr/>
          <p:nvPr/>
        </p:nvSpPr>
        <p:spPr>
          <a:xfrm>
            <a:off x="1195248" y="3391681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47" name="Conector recto 46">
            <a:extLst>
              <a:ext uri="{FF2B5EF4-FFF2-40B4-BE49-F238E27FC236}">
                <a16:creationId xmlns:a16="http://schemas.microsoft.com/office/drawing/2014/main" id="{4256E60D-2C36-4683-A84E-334A72AA7BF7}"/>
              </a:ext>
            </a:extLst>
          </p:cNvPr>
          <p:cNvCxnSpPr>
            <a:cxnSpLocks/>
          </p:cNvCxnSpPr>
          <p:nvPr/>
        </p:nvCxnSpPr>
        <p:spPr>
          <a:xfrm flipH="1">
            <a:off x="642949" y="3475855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8" name="Conector recto 47">
            <a:extLst>
              <a:ext uri="{FF2B5EF4-FFF2-40B4-BE49-F238E27FC236}">
                <a16:creationId xmlns:a16="http://schemas.microsoft.com/office/drawing/2014/main" id="{7E69756D-9FC5-44AB-ACB7-83F1365C0649}"/>
              </a:ext>
            </a:extLst>
          </p:cNvPr>
          <p:cNvCxnSpPr>
            <a:cxnSpLocks/>
          </p:cNvCxnSpPr>
          <p:nvPr/>
        </p:nvCxnSpPr>
        <p:spPr>
          <a:xfrm flipH="1">
            <a:off x="551718" y="1634612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9" name="Conector recto 48">
            <a:extLst>
              <a:ext uri="{FF2B5EF4-FFF2-40B4-BE49-F238E27FC236}">
                <a16:creationId xmlns:a16="http://schemas.microsoft.com/office/drawing/2014/main" id="{674AADDF-EADE-403D-9275-9A8025F98C01}"/>
              </a:ext>
            </a:extLst>
          </p:cNvPr>
          <p:cNvCxnSpPr>
            <a:cxnSpLocks/>
          </p:cNvCxnSpPr>
          <p:nvPr/>
        </p:nvCxnSpPr>
        <p:spPr>
          <a:xfrm flipH="1">
            <a:off x="819149" y="2015018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50" name="CuadroTexto 49">
            <a:extLst>
              <a:ext uri="{FF2B5EF4-FFF2-40B4-BE49-F238E27FC236}">
                <a16:creationId xmlns:a16="http://schemas.microsoft.com/office/drawing/2014/main" id="{D9A2098F-74E8-4DCC-9391-D65415A7DE14}"/>
              </a:ext>
            </a:extLst>
          </p:cNvPr>
          <p:cNvSpPr txBox="1"/>
          <p:nvPr/>
        </p:nvSpPr>
        <p:spPr>
          <a:xfrm>
            <a:off x="806674" y="1319572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Piura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51" name="CuadroTexto 50">
            <a:extLst>
              <a:ext uri="{FF2B5EF4-FFF2-40B4-BE49-F238E27FC236}">
                <a16:creationId xmlns:a16="http://schemas.microsoft.com/office/drawing/2014/main" id="{127D09FE-E5EE-4F5C-B8B3-6006BA19EF1D}"/>
              </a:ext>
            </a:extLst>
          </p:cNvPr>
          <p:cNvSpPr txBox="1"/>
          <p:nvPr/>
        </p:nvSpPr>
        <p:spPr>
          <a:xfrm>
            <a:off x="1132979" y="1738256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Chiclayo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52" name="CuadroTexto 51">
            <a:extLst>
              <a:ext uri="{FF2B5EF4-FFF2-40B4-BE49-F238E27FC236}">
                <a16:creationId xmlns:a16="http://schemas.microsoft.com/office/drawing/2014/main" id="{A9202F77-B0FD-4AA3-9955-A19E43E1087E}"/>
              </a:ext>
            </a:extLst>
          </p:cNvPr>
          <p:cNvSpPr txBox="1"/>
          <p:nvPr/>
        </p:nvSpPr>
        <p:spPr>
          <a:xfrm>
            <a:off x="-150364" y="4254021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Segoe UI Semibold" panose="020B0702040204020203" pitchFamily="34" charset="0"/>
                <a:sym typeface="Arial"/>
              </a:rPr>
              <a:t>Trujillo</a:t>
            </a:r>
            <a:endParaRPr kumimoji="0" lang="es-PE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Segoe UI Semibold" panose="020B0702040204020203" pitchFamily="34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407319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72A0EF26-ABF2-46F7-9AB1-46350252F68B}"/>
              </a:ext>
            </a:extLst>
          </p:cNvPr>
          <p:cNvSpPr txBox="1">
            <a:spLocks/>
          </p:cNvSpPr>
          <p:nvPr/>
        </p:nvSpPr>
        <p:spPr>
          <a:xfrm>
            <a:off x="899514" y="176740"/>
            <a:ext cx="7265918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ES" dirty="0"/>
              <a:t>Programa de Fortalecimiento de Competencias para Operadores de Transporte Urbano</a:t>
            </a:r>
            <a:endParaRPr lang="es-PE" dirty="0"/>
          </a:p>
        </p:txBody>
      </p:sp>
      <p:grpSp>
        <p:nvGrpSpPr>
          <p:cNvPr id="5" name="31 Grupo">
            <a:extLst>
              <a:ext uri="{FF2B5EF4-FFF2-40B4-BE49-F238E27FC236}">
                <a16:creationId xmlns:a16="http://schemas.microsoft.com/office/drawing/2014/main" id="{B8F12F2A-A3CA-4214-9900-21B1234256F8}"/>
              </a:ext>
            </a:extLst>
          </p:cNvPr>
          <p:cNvGrpSpPr/>
          <p:nvPr/>
        </p:nvGrpSpPr>
        <p:grpSpPr>
          <a:xfrm>
            <a:off x="636508" y="980998"/>
            <a:ext cx="4392000" cy="5904000"/>
            <a:chOff x="752475" y="333375"/>
            <a:chExt cx="4243388" cy="6089651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4C6A966A-64D5-4AB4-B79E-B94A99162E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32D89D85-139F-4844-9A79-99676C3A2E1E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5F29D98F-D8F1-4088-9A14-214BC6EE17FB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6B8AF31-C412-4F53-9C85-039BD48A1CE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7DCC989-0FD5-4C70-B7DB-67221C27902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1852E6-34E1-4564-A291-C2FD9F2B4162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89BAF7-DEC2-4336-9032-BD55A61CD35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8A6750C-78E9-403F-8148-B33422D80A49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77F2007-C632-4EC6-939F-A9B7F0E131EF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D823C9E9-8738-48D8-9E6B-329A4C9901E2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DDAB43B-7A52-4C6D-BD4D-D11C516A8937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56F405F-620F-461F-84F2-A68C901526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9DE9811B-6F3A-49A3-AEB8-108E1CD668A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918C847-4621-4CEE-8008-7090494E2B7D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884296D-4439-4198-8410-2E6DFCDEB2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3AE835DC-164F-4278-8B70-1C58EA2B07E2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CDCC2865-6873-45A6-BF99-B88541C7B874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FE9087C-FDC9-4A79-84CF-2F19C38F7904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0A8E474-7C49-4A03-BD14-1E0915F27E1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5CFC978A-8697-40B7-9474-2BB6CA186E1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708044E7-5A81-419B-883D-4900D9593D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6FA05DF4-A0C0-4998-B5FE-45E0BDBFA667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72A8DFF1-C7BE-4EE4-B2D2-9676B44431E1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7415BD60-3DE2-4EF1-81CE-E88594D6EC4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120E952-4282-4AE9-8F88-AE07E6C3D9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cxnSp>
        <p:nvCxnSpPr>
          <p:cNvPr id="31" name="Conector recto 30">
            <a:extLst>
              <a:ext uri="{FF2B5EF4-FFF2-40B4-BE49-F238E27FC236}">
                <a16:creationId xmlns:a16="http://schemas.microsoft.com/office/drawing/2014/main" id="{8895AB2B-7AE4-4F4D-AF9D-72960CE56C39}"/>
              </a:ext>
            </a:extLst>
          </p:cNvPr>
          <p:cNvCxnSpPr>
            <a:cxnSpLocks/>
            <a:stCxn id="32" idx="2"/>
            <a:endCxn id="33" idx="6"/>
          </p:cNvCxnSpPr>
          <p:nvPr/>
        </p:nvCxnSpPr>
        <p:spPr>
          <a:xfrm flipH="1">
            <a:off x="3945089" y="4451234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2" name="CuadroTexto 31">
            <a:extLst>
              <a:ext uri="{FF2B5EF4-FFF2-40B4-BE49-F238E27FC236}">
                <a16:creationId xmlns:a16="http://schemas.microsoft.com/office/drawing/2014/main" id="{2B5173B1-F9CA-4A34-90B7-32946AFAB1E2}"/>
              </a:ext>
            </a:extLst>
          </p:cNvPr>
          <p:cNvSpPr txBox="1"/>
          <p:nvPr/>
        </p:nvSpPr>
        <p:spPr>
          <a:xfrm>
            <a:off x="3892786" y="4112680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Cusco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3" name="Conector 69">
            <a:extLst>
              <a:ext uri="{FF2B5EF4-FFF2-40B4-BE49-F238E27FC236}">
                <a16:creationId xmlns:a16="http://schemas.microsoft.com/office/drawing/2014/main" id="{3E06A125-828B-4649-8052-271EFFC56366}"/>
              </a:ext>
            </a:extLst>
          </p:cNvPr>
          <p:cNvSpPr/>
          <p:nvPr/>
        </p:nvSpPr>
        <p:spPr>
          <a:xfrm>
            <a:off x="3845512" y="521509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153606F3-3AF6-4B86-B6BB-9030A46B5D25}"/>
              </a:ext>
            </a:extLst>
          </p:cNvPr>
          <p:cNvCxnSpPr>
            <a:cxnSpLocks/>
            <a:stCxn id="35" idx="2"/>
          </p:cNvCxnSpPr>
          <p:nvPr/>
        </p:nvCxnSpPr>
        <p:spPr>
          <a:xfrm flipH="1">
            <a:off x="2140968" y="6034559"/>
            <a:ext cx="1418445" cy="12987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5" name="Conector 69">
            <a:extLst>
              <a:ext uri="{FF2B5EF4-FFF2-40B4-BE49-F238E27FC236}">
                <a16:creationId xmlns:a16="http://schemas.microsoft.com/office/drawing/2014/main" id="{4019480E-6E7D-4C75-BF60-9FF53E957DB4}"/>
              </a:ext>
            </a:extLst>
          </p:cNvPr>
          <p:cNvSpPr/>
          <p:nvPr/>
        </p:nvSpPr>
        <p:spPr>
          <a:xfrm>
            <a:off x="3559413" y="5984713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6" name="CuadroTexto 35">
            <a:extLst>
              <a:ext uri="{FF2B5EF4-FFF2-40B4-BE49-F238E27FC236}">
                <a16:creationId xmlns:a16="http://schemas.microsoft.com/office/drawing/2014/main" id="{BB289D62-58E6-4A0F-8CB0-8E2DB872CB74}"/>
              </a:ext>
            </a:extLst>
          </p:cNvPr>
          <p:cNvSpPr txBox="1"/>
          <p:nvPr/>
        </p:nvSpPr>
        <p:spPr>
          <a:xfrm>
            <a:off x="962617" y="6038824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7" name="Google Shape;101;gb528e3281c_0_498">
            <a:extLst>
              <a:ext uri="{FF2B5EF4-FFF2-40B4-BE49-F238E27FC236}">
                <a16:creationId xmlns:a16="http://schemas.microsoft.com/office/drawing/2014/main" id="{EF860BA2-F824-4CB6-9ACA-FCF4DCBBFB01}"/>
              </a:ext>
            </a:extLst>
          </p:cNvPr>
          <p:cNvSpPr txBox="1"/>
          <p:nvPr/>
        </p:nvSpPr>
        <p:spPr>
          <a:xfrm>
            <a:off x="4990235" y="1342096"/>
            <a:ext cx="5708246" cy="1289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PROGRAMA DE FORTALECIMIENTO DE COMPETENCIAS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ha desarrollado un programa de fortalecimiento de competencias para empresarios de transporte con temas relacionados a gestión, administrativos, financieros, operacionales y de planificación.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Google Shape;101;gb528e3281c_0_498">
            <a:extLst>
              <a:ext uri="{FF2B5EF4-FFF2-40B4-BE49-F238E27FC236}">
                <a16:creationId xmlns:a16="http://schemas.microsoft.com/office/drawing/2014/main" id="{949BF8F9-308E-41A9-8097-C670F40E108B}"/>
              </a:ext>
            </a:extLst>
          </p:cNvPr>
          <p:cNvSpPr txBox="1"/>
          <p:nvPr/>
        </p:nvSpPr>
        <p:spPr>
          <a:xfrm>
            <a:off x="4990235" y="2727467"/>
            <a:ext cx="5708244" cy="71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Documento técnico (expediente técnico) que reflejen los resultados obtenidos del programa de fortalecimiento.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39" name="Google Shape;101;gb528e3281c_0_498">
            <a:extLst>
              <a:ext uri="{FF2B5EF4-FFF2-40B4-BE49-F238E27FC236}">
                <a16:creationId xmlns:a16="http://schemas.microsoft.com/office/drawing/2014/main" id="{DA59422D-D5F3-484A-9091-BDC58FE43B0B}"/>
              </a:ext>
            </a:extLst>
          </p:cNvPr>
          <p:cNvSpPr txBox="1"/>
          <p:nvPr/>
        </p:nvSpPr>
        <p:spPr>
          <a:xfrm>
            <a:off x="4990235" y="3645894"/>
            <a:ext cx="5708244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aphicFrame>
        <p:nvGraphicFramePr>
          <p:cNvPr id="40" name="Tabla 2">
            <a:extLst>
              <a:ext uri="{FF2B5EF4-FFF2-40B4-BE49-F238E27FC236}">
                <a16:creationId xmlns:a16="http://schemas.microsoft.com/office/drawing/2014/main" id="{0C6B9627-6B51-465F-B787-7EED8B137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939654"/>
              </p:ext>
            </p:extLst>
          </p:nvPr>
        </p:nvGraphicFramePr>
        <p:xfrm>
          <a:off x="5134467" y="3965549"/>
          <a:ext cx="5579253" cy="1463040"/>
        </p:xfrm>
        <a:graphic>
          <a:graphicData uri="http://schemas.openxmlformats.org/drawingml/2006/table">
            <a:tbl>
              <a:tblPr firstRow="1" bandRow="1"/>
              <a:tblGrid>
                <a:gridCol w="1002719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4576534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PIURA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212310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TRUJILLO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CHICLAYO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5187504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CUSCO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6147734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AREQUIPA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898585"/>
                  </a:ext>
                </a:extLst>
              </a:tr>
            </a:tbl>
          </a:graphicData>
        </a:graphic>
      </p:graphicFrame>
      <p:sp>
        <p:nvSpPr>
          <p:cNvPr id="41" name="Conector 69">
            <a:extLst>
              <a:ext uri="{FF2B5EF4-FFF2-40B4-BE49-F238E27FC236}">
                <a16:creationId xmlns:a16="http://schemas.microsoft.com/office/drawing/2014/main" id="{455D20A8-C73D-4FB4-947F-345AB4F84590}"/>
              </a:ext>
            </a:extLst>
          </p:cNvPr>
          <p:cNvSpPr/>
          <p:nvPr/>
        </p:nvSpPr>
        <p:spPr>
          <a:xfrm>
            <a:off x="826038" y="251439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2" name="Conector 69">
            <a:extLst>
              <a:ext uri="{FF2B5EF4-FFF2-40B4-BE49-F238E27FC236}">
                <a16:creationId xmlns:a16="http://schemas.microsoft.com/office/drawing/2014/main" id="{968CD6DD-92FC-47AB-A995-9FA2FAA6F9FC}"/>
              </a:ext>
            </a:extLst>
          </p:cNvPr>
          <p:cNvSpPr/>
          <p:nvPr/>
        </p:nvSpPr>
        <p:spPr>
          <a:xfrm>
            <a:off x="1067000" y="2923763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3" name="Conector 69">
            <a:extLst>
              <a:ext uri="{FF2B5EF4-FFF2-40B4-BE49-F238E27FC236}">
                <a16:creationId xmlns:a16="http://schemas.microsoft.com/office/drawing/2014/main" id="{A67D83EF-8DC3-4BF6-B00A-5D86854CC0D1}"/>
              </a:ext>
            </a:extLst>
          </p:cNvPr>
          <p:cNvSpPr/>
          <p:nvPr/>
        </p:nvSpPr>
        <p:spPr>
          <a:xfrm>
            <a:off x="1512110" y="3544081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44" name="Conector recto 43">
            <a:extLst>
              <a:ext uri="{FF2B5EF4-FFF2-40B4-BE49-F238E27FC236}">
                <a16:creationId xmlns:a16="http://schemas.microsoft.com/office/drawing/2014/main" id="{1312907E-E64C-4815-85AE-09F250F8D7F6}"/>
              </a:ext>
            </a:extLst>
          </p:cNvPr>
          <p:cNvCxnSpPr>
            <a:cxnSpLocks/>
          </p:cNvCxnSpPr>
          <p:nvPr/>
        </p:nvCxnSpPr>
        <p:spPr>
          <a:xfrm flipH="1">
            <a:off x="959811" y="3628255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5" name="Conector recto 44">
            <a:extLst>
              <a:ext uri="{FF2B5EF4-FFF2-40B4-BE49-F238E27FC236}">
                <a16:creationId xmlns:a16="http://schemas.microsoft.com/office/drawing/2014/main" id="{BF6B0B90-4ECD-4A29-8132-33DB5482EE22}"/>
              </a:ext>
            </a:extLst>
          </p:cNvPr>
          <p:cNvCxnSpPr>
            <a:cxnSpLocks/>
          </p:cNvCxnSpPr>
          <p:nvPr/>
        </p:nvCxnSpPr>
        <p:spPr>
          <a:xfrm flipH="1">
            <a:off x="868580" y="1787012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6" name="Conector recto 45">
            <a:extLst>
              <a:ext uri="{FF2B5EF4-FFF2-40B4-BE49-F238E27FC236}">
                <a16:creationId xmlns:a16="http://schemas.microsoft.com/office/drawing/2014/main" id="{F3414661-9759-4155-91FC-A484C3487973}"/>
              </a:ext>
            </a:extLst>
          </p:cNvPr>
          <p:cNvCxnSpPr>
            <a:cxnSpLocks/>
          </p:cNvCxnSpPr>
          <p:nvPr/>
        </p:nvCxnSpPr>
        <p:spPr>
          <a:xfrm flipH="1">
            <a:off x="1136011" y="2167418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7" name="CuadroTexto 46">
            <a:extLst>
              <a:ext uri="{FF2B5EF4-FFF2-40B4-BE49-F238E27FC236}">
                <a16:creationId xmlns:a16="http://schemas.microsoft.com/office/drawing/2014/main" id="{6A975181-0578-4BC5-ACCC-789006EF0904}"/>
              </a:ext>
            </a:extLst>
          </p:cNvPr>
          <p:cNvSpPr txBox="1"/>
          <p:nvPr/>
        </p:nvSpPr>
        <p:spPr>
          <a:xfrm>
            <a:off x="1123536" y="1471972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Piura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48" name="CuadroTexto 47">
            <a:extLst>
              <a:ext uri="{FF2B5EF4-FFF2-40B4-BE49-F238E27FC236}">
                <a16:creationId xmlns:a16="http://schemas.microsoft.com/office/drawing/2014/main" id="{1101B380-ECCB-407F-A5EA-01D7A0A16DDA}"/>
              </a:ext>
            </a:extLst>
          </p:cNvPr>
          <p:cNvSpPr txBox="1"/>
          <p:nvPr/>
        </p:nvSpPr>
        <p:spPr>
          <a:xfrm>
            <a:off x="1449841" y="1890656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Chiclayo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49" name="CuadroTexto 48">
            <a:extLst>
              <a:ext uri="{FF2B5EF4-FFF2-40B4-BE49-F238E27FC236}">
                <a16:creationId xmlns:a16="http://schemas.microsoft.com/office/drawing/2014/main" id="{28EEF883-B2CA-4F5C-8F56-6EC5B3EF9843}"/>
              </a:ext>
            </a:extLst>
          </p:cNvPr>
          <p:cNvSpPr txBox="1"/>
          <p:nvPr/>
        </p:nvSpPr>
        <p:spPr>
          <a:xfrm>
            <a:off x="166498" y="4406421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Trujillo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5354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FEE7D722-C121-4DA1-BB96-E9FF7D409A6C}"/>
              </a:ext>
            </a:extLst>
          </p:cNvPr>
          <p:cNvSpPr txBox="1">
            <a:spLocks/>
          </p:cNvSpPr>
          <p:nvPr/>
        </p:nvSpPr>
        <p:spPr>
          <a:xfrm>
            <a:off x="899514" y="32362"/>
            <a:ext cx="8493915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ES" dirty="0"/>
              <a:t>Desarrollo de Competencias</a:t>
            </a:r>
            <a:endParaRPr lang="es-PE" dirty="0"/>
          </a:p>
        </p:txBody>
      </p:sp>
      <p:grpSp>
        <p:nvGrpSpPr>
          <p:cNvPr id="5" name="31 Grupo">
            <a:extLst>
              <a:ext uri="{FF2B5EF4-FFF2-40B4-BE49-F238E27FC236}">
                <a16:creationId xmlns:a16="http://schemas.microsoft.com/office/drawing/2014/main" id="{472838AD-B9A5-4C62-935B-B11771590A0C}"/>
              </a:ext>
            </a:extLst>
          </p:cNvPr>
          <p:cNvGrpSpPr/>
          <p:nvPr/>
        </p:nvGrpSpPr>
        <p:grpSpPr>
          <a:xfrm>
            <a:off x="602571" y="759547"/>
            <a:ext cx="4392000" cy="5904000"/>
            <a:chOff x="752475" y="333375"/>
            <a:chExt cx="4243388" cy="6089651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A9056D3D-40B9-4CA5-BAEA-105B2601CC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D5D165DE-3FD4-45E5-B19B-A8E14DE6816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70C9F3C3-E821-4490-8ABF-56DEE804245B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077FCBEC-B979-4F03-887B-97FCDA66DC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10E3311-974B-4DC3-A2FE-E6EA5443D71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A656C618-E649-4A59-A05F-AE7C55D3C1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238AE753-530B-4ED7-9FBC-D840D76D2F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5776EEAE-9D3D-4C37-9F33-34899AFB6A70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0EF22C0-5093-4EBD-9BA0-5B3E37924F4E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0DF9015F-BDF8-44A0-B753-E0EA907A8B5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908EDF13-E8E9-4E04-AF36-64A4A2B584F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D96BA8C-05A9-431F-BAFF-B9BDF5315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61A10BC-5E17-4889-BE0F-0AD8A22478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AFE0F72A-7F81-4F5E-8608-693BD734E1A3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E1A851A-FF86-491B-AEDC-DC215ECAD6E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C3BEF805-83C9-497B-9989-1C51F7CDF905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CBC9B506-B658-453B-ABBE-A241B7D9BD6A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8682EC4E-59C4-4C9B-84F0-1676C9BDDAA9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258F4014-B1E4-4422-8BE6-B2B71051FADE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CE8047EB-A4B5-4E4F-A848-3A9140992F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0F218485-0A62-4818-999A-019FCCF413DF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448581F7-6BED-4DD9-8D38-5D28C890B66E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F8ADBFA4-A351-40F0-9FE7-10358FA7F848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F02AB3AE-B867-4EED-A6FB-3C5386C15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A9AF6C01-340D-4291-855D-053C58C4E47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sp>
        <p:nvSpPr>
          <p:cNvPr id="31" name="Google Shape;101;gb528e3281c_0_498">
            <a:extLst>
              <a:ext uri="{FF2B5EF4-FFF2-40B4-BE49-F238E27FC236}">
                <a16:creationId xmlns:a16="http://schemas.microsoft.com/office/drawing/2014/main" id="{F77E3948-2C91-4426-B703-252EDECF0A64}"/>
              </a:ext>
            </a:extLst>
          </p:cNvPr>
          <p:cNvSpPr txBox="1"/>
          <p:nvPr/>
        </p:nvSpPr>
        <p:spPr>
          <a:xfrm>
            <a:off x="5135880" y="1390417"/>
            <a:ext cx="6822656" cy="1289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DESARROLLO DE COMPETENCIAS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ha brindado asistencia técnica para desarrollar las competencias del personal a cargo de las gerencias de transportes, tránsito, seguridad vial y movilidad urbana de los distintos gobiernos locales.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Google Shape;101;gb528e3281c_0_498">
            <a:extLst>
              <a:ext uri="{FF2B5EF4-FFF2-40B4-BE49-F238E27FC236}">
                <a16:creationId xmlns:a16="http://schemas.microsoft.com/office/drawing/2014/main" id="{CD366CD6-2AB2-4505-99E3-F1834CC3765B}"/>
              </a:ext>
            </a:extLst>
          </p:cNvPr>
          <p:cNvSpPr txBox="1"/>
          <p:nvPr/>
        </p:nvSpPr>
        <p:spPr>
          <a:xfrm>
            <a:off x="5135879" y="3019628"/>
            <a:ext cx="6822656" cy="7132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Documento técnico (expediente técnico) conteniendo planes de desarrollo de competencias para las distintas gerencias, los cuales deben ser implementados por los GL.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33" name="Google Shape;101;gb528e3281c_0_498">
            <a:extLst>
              <a:ext uri="{FF2B5EF4-FFF2-40B4-BE49-F238E27FC236}">
                <a16:creationId xmlns:a16="http://schemas.microsoft.com/office/drawing/2014/main" id="{7A8B10FF-CDEF-4F38-8473-7EDA31608C91}"/>
              </a:ext>
            </a:extLst>
          </p:cNvPr>
          <p:cNvSpPr txBox="1"/>
          <p:nvPr/>
        </p:nvSpPr>
        <p:spPr>
          <a:xfrm>
            <a:off x="5135879" y="3877095"/>
            <a:ext cx="6822656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aphicFrame>
        <p:nvGraphicFramePr>
          <p:cNvPr id="34" name="Tabla 2">
            <a:extLst>
              <a:ext uri="{FF2B5EF4-FFF2-40B4-BE49-F238E27FC236}">
                <a16:creationId xmlns:a16="http://schemas.microsoft.com/office/drawing/2014/main" id="{1489F60E-339E-4515-A57E-8D6B76E750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2011781"/>
              </p:ext>
            </p:extLst>
          </p:nvPr>
        </p:nvGraphicFramePr>
        <p:xfrm>
          <a:off x="5231175" y="4269946"/>
          <a:ext cx="5833065" cy="975360"/>
        </p:xfrm>
        <a:graphic>
          <a:graphicData uri="http://schemas.openxmlformats.org/drawingml/2006/table">
            <a:tbl>
              <a:tblPr firstRow="1" bandRow="1"/>
              <a:tblGrid>
                <a:gridCol w="1002719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4830346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PIURA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212310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TRUJILLO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HUAMANGA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8341905"/>
                  </a:ext>
                </a:extLst>
              </a:tr>
            </a:tbl>
          </a:graphicData>
        </a:graphic>
      </p:graphicFrame>
      <p:cxnSp>
        <p:nvCxnSpPr>
          <p:cNvPr id="35" name="Conector recto 34">
            <a:extLst>
              <a:ext uri="{FF2B5EF4-FFF2-40B4-BE49-F238E27FC236}">
                <a16:creationId xmlns:a16="http://schemas.microsoft.com/office/drawing/2014/main" id="{0D545A2C-EA38-455E-ACE1-37500D82597D}"/>
              </a:ext>
            </a:extLst>
          </p:cNvPr>
          <p:cNvCxnSpPr>
            <a:cxnSpLocks/>
            <a:endCxn id="37" idx="3"/>
          </p:cNvCxnSpPr>
          <p:nvPr/>
        </p:nvCxnSpPr>
        <p:spPr>
          <a:xfrm flipH="1">
            <a:off x="1822123" y="5393372"/>
            <a:ext cx="1122107" cy="140264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6" name="Conector 69">
            <a:extLst>
              <a:ext uri="{FF2B5EF4-FFF2-40B4-BE49-F238E27FC236}">
                <a16:creationId xmlns:a16="http://schemas.microsoft.com/office/drawing/2014/main" id="{B8642D72-83B2-471C-ADEE-2F18AC24EE9A}"/>
              </a:ext>
            </a:extLst>
          </p:cNvPr>
          <p:cNvSpPr/>
          <p:nvPr/>
        </p:nvSpPr>
        <p:spPr>
          <a:xfrm>
            <a:off x="3030502" y="5384684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7" name="CuadroTexto 36">
            <a:extLst>
              <a:ext uri="{FF2B5EF4-FFF2-40B4-BE49-F238E27FC236}">
                <a16:creationId xmlns:a16="http://schemas.microsoft.com/office/drawing/2014/main" id="{62ABE746-8BDC-4288-965D-23431BFB11A6}"/>
              </a:ext>
            </a:extLst>
          </p:cNvPr>
          <p:cNvSpPr txBox="1"/>
          <p:nvPr/>
        </p:nvSpPr>
        <p:spPr>
          <a:xfrm>
            <a:off x="554996" y="5364359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Huamanga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8" name="Conector 69">
            <a:extLst>
              <a:ext uri="{FF2B5EF4-FFF2-40B4-BE49-F238E27FC236}">
                <a16:creationId xmlns:a16="http://schemas.microsoft.com/office/drawing/2014/main" id="{9B20B0B8-DF05-4246-AF48-18173D3798C5}"/>
              </a:ext>
            </a:extLst>
          </p:cNvPr>
          <p:cNvSpPr/>
          <p:nvPr/>
        </p:nvSpPr>
        <p:spPr>
          <a:xfrm>
            <a:off x="826038" y="236199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9" name="Conector 69">
            <a:extLst>
              <a:ext uri="{FF2B5EF4-FFF2-40B4-BE49-F238E27FC236}">
                <a16:creationId xmlns:a16="http://schemas.microsoft.com/office/drawing/2014/main" id="{A5483025-D109-41C3-BAF9-53BDEF173600}"/>
              </a:ext>
            </a:extLst>
          </p:cNvPr>
          <p:cNvSpPr/>
          <p:nvPr/>
        </p:nvSpPr>
        <p:spPr>
          <a:xfrm>
            <a:off x="1512110" y="3391681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40" name="Conector recto 39">
            <a:extLst>
              <a:ext uri="{FF2B5EF4-FFF2-40B4-BE49-F238E27FC236}">
                <a16:creationId xmlns:a16="http://schemas.microsoft.com/office/drawing/2014/main" id="{8978E505-6566-4DB0-8398-3FDD49F441F6}"/>
              </a:ext>
            </a:extLst>
          </p:cNvPr>
          <p:cNvCxnSpPr>
            <a:cxnSpLocks/>
          </p:cNvCxnSpPr>
          <p:nvPr/>
        </p:nvCxnSpPr>
        <p:spPr>
          <a:xfrm flipH="1">
            <a:off x="959811" y="3475855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1" name="Conector recto 40">
            <a:extLst>
              <a:ext uri="{FF2B5EF4-FFF2-40B4-BE49-F238E27FC236}">
                <a16:creationId xmlns:a16="http://schemas.microsoft.com/office/drawing/2014/main" id="{1EA6B5A5-AF53-4685-8599-434A0EC7C47B}"/>
              </a:ext>
            </a:extLst>
          </p:cNvPr>
          <p:cNvCxnSpPr>
            <a:cxnSpLocks/>
          </p:cNvCxnSpPr>
          <p:nvPr/>
        </p:nvCxnSpPr>
        <p:spPr>
          <a:xfrm flipH="1">
            <a:off x="868580" y="1634612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2" name="CuadroTexto 41">
            <a:extLst>
              <a:ext uri="{FF2B5EF4-FFF2-40B4-BE49-F238E27FC236}">
                <a16:creationId xmlns:a16="http://schemas.microsoft.com/office/drawing/2014/main" id="{EDC21BD3-9793-45E8-9636-111F44C8BA05}"/>
              </a:ext>
            </a:extLst>
          </p:cNvPr>
          <p:cNvSpPr txBox="1"/>
          <p:nvPr/>
        </p:nvSpPr>
        <p:spPr>
          <a:xfrm>
            <a:off x="1123536" y="1319572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Piura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43" name="CuadroTexto 42">
            <a:extLst>
              <a:ext uri="{FF2B5EF4-FFF2-40B4-BE49-F238E27FC236}">
                <a16:creationId xmlns:a16="http://schemas.microsoft.com/office/drawing/2014/main" id="{139973B5-8503-42EE-8CB2-6FAED5FF49D0}"/>
              </a:ext>
            </a:extLst>
          </p:cNvPr>
          <p:cNvSpPr txBox="1"/>
          <p:nvPr/>
        </p:nvSpPr>
        <p:spPr>
          <a:xfrm>
            <a:off x="166498" y="4254021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Trujillo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7129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1C8DE7E8-29C3-42E3-A874-19E550BBFAB3}"/>
              </a:ext>
            </a:extLst>
          </p:cNvPr>
          <p:cNvSpPr txBox="1">
            <a:spLocks/>
          </p:cNvSpPr>
          <p:nvPr/>
        </p:nvSpPr>
        <p:spPr>
          <a:xfrm>
            <a:off x="899515" y="240908"/>
            <a:ext cx="6447770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ES" dirty="0"/>
              <a:t>Diagnóstico de Obsolescencia de Flota de Transporte Urbano</a:t>
            </a:r>
            <a:endParaRPr lang="es-PE" dirty="0"/>
          </a:p>
        </p:txBody>
      </p:sp>
      <p:grpSp>
        <p:nvGrpSpPr>
          <p:cNvPr id="5" name="31 Grupo">
            <a:extLst>
              <a:ext uri="{FF2B5EF4-FFF2-40B4-BE49-F238E27FC236}">
                <a16:creationId xmlns:a16="http://schemas.microsoft.com/office/drawing/2014/main" id="{91B7C552-8C29-4463-9FF9-AD8752B198DE}"/>
              </a:ext>
            </a:extLst>
          </p:cNvPr>
          <p:cNvGrpSpPr/>
          <p:nvPr/>
        </p:nvGrpSpPr>
        <p:grpSpPr>
          <a:xfrm>
            <a:off x="636508" y="828598"/>
            <a:ext cx="4392000" cy="5904000"/>
            <a:chOff x="752475" y="333375"/>
            <a:chExt cx="4243388" cy="6089651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6AE59021-0D0C-4ACF-93E3-B859164788FB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D8AA6D5E-B357-4E79-B361-3902CEB33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E9351D3-E303-470A-A0CC-84751C9DD13C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3B649D7F-5329-4674-9894-C29AFEEE20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89E19C07-EFC2-43DD-91F2-BAA0785172E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29CC7CC-CB32-48A1-AE46-61C0A0AC356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65173595-D34C-4170-AFCD-D566F8BDFEB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628D4E6F-E5F2-44E8-B750-7BAFF022F94F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93CC988-111C-44C1-9642-BA93EB21200A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D42597EB-B3DA-4FEA-B714-C39C9DB7330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9E04C1E-633C-43E9-A0FC-1F40AB5EACD0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56D740-9639-4F89-B315-9AA7EDA2DC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394FDC61-6E73-48DE-A0D5-214CF93F118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299765A-88B9-4B16-A3E5-C62C7DD7100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3D604A-CED1-4423-B75D-64A0684F8C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7741444-8D5B-4880-88DB-3E7B66317686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B8FF65C-97D5-4B82-8EFB-101316D94DAB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8EEE39EF-BC10-49AC-91DA-E2BC9F159C8B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B14FE74E-EFE6-4DB2-A785-51E1006792E5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734026D-8019-4F3A-B398-393DDDD56C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3FFC9BBB-7308-4C16-A747-03DCC06AB805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020F7CBF-AC8B-48B6-B3DB-A4D2FEA36DEF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7AC7DBFC-C068-4A99-A485-4BD9D36354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B81635B-9669-4723-A391-24C70AE6E42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D98D834A-8964-42F5-BD3D-FFE275169AF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sp>
        <p:nvSpPr>
          <p:cNvPr id="31" name="Google Shape;101;gb528e3281c_0_498">
            <a:extLst>
              <a:ext uri="{FF2B5EF4-FFF2-40B4-BE49-F238E27FC236}">
                <a16:creationId xmlns:a16="http://schemas.microsoft.com/office/drawing/2014/main" id="{AF26579F-95A4-4B2F-AF06-C7F430759EF1}"/>
              </a:ext>
            </a:extLst>
          </p:cNvPr>
          <p:cNvSpPr txBox="1"/>
          <p:nvPr/>
        </p:nvSpPr>
        <p:spPr>
          <a:xfrm>
            <a:off x="5197749" y="1390417"/>
            <a:ext cx="6698918" cy="1289325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2200"/>
              <a:buFontTx/>
              <a:buNone/>
              <a:tabLst/>
              <a:defRPr/>
            </a:pPr>
            <a:r>
              <a:rPr kumimoji="0" lang="es-MX" sz="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DIAGNÓSTICO DE OBSOLESCENCIA DE FLOTA DE TRANSPORTE URBANO</a:t>
            </a:r>
            <a:r>
              <a:rPr kumimoji="0" lang="es-PE" sz="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marL="0" marR="0" lvl="0" indent="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2200"/>
              <a:buFontTx/>
              <a:buNone/>
              <a:tabLst/>
              <a:defRPr/>
            </a:pPr>
            <a:r>
              <a:rPr kumimoji="0" lang="es-PE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Se ha realizado el diagnóstico de la obsolescencia de la flota de transporte urbano de las ciudades seleccionadas, con el propósito de determinar la cantidad de unidades vehiculares que deberán ser retiradas y renovadas por las empresas de transporte urbano.</a:t>
            </a:r>
            <a:endParaRPr kumimoji="0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Google Shape;101;gb528e3281c_0_498">
            <a:extLst>
              <a:ext uri="{FF2B5EF4-FFF2-40B4-BE49-F238E27FC236}">
                <a16:creationId xmlns:a16="http://schemas.microsoft.com/office/drawing/2014/main" id="{8AD8DCC1-C558-4AEA-91BB-81CA2D81F39B}"/>
              </a:ext>
            </a:extLst>
          </p:cNvPr>
          <p:cNvSpPr txBox="1"/>
          <p:nvPr/>
        </p:nvSpPr>
        <p:spPr>
          <a:xfrm>
            <a:off x="5197748" y="3111068"/>
            <a:ext cx="6698918" cy="713278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2200"/>
              <a:buFontTx/>
              <a:buNone/>
              <a:tabLst/>
              <a:defRPr/>
            </a:pPr>
            <a:r>
              <a:rPr kumimoji="0" lang="es-MX" sz="1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kumimoji="0" lang="es-MX" sz="15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  <a:p>
            <a:pPr marL="0" marR="0" lvl="0" indent="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ts val="2200"/>
              <a:buFontTx/>
              <a:buNone/>
              <a:tabLst/>
              <a:defRPr/>
            </a:pPr>
            <a:r>
              <a:rPr kumimoji="0" lang="es-MX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Documento técnico (expediente técnico) conteniendo los modelos y estructuras de financiamientos para nuevos vehículos a cargo de las empresas de transporte urbano.</a:t>
            </a:r>
            <a:endParaRPr kumimoji="0" lang="es-PE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33" name="Google Shape;101;gb528e3281c_0_498">
            <a:extLst>
              <a:ext uri="{FF2B5EF4-FFF2-40B4-BE49-F238E27FC236}">
                <a16:creationId xmlns:a16="http://schemas.microsoft.com/office/drawing/2014/main" id="{B53B9D7E-689F-4F95-A372-153124165405}"/>
              </a:ext>
            </a:extLst>
          </p:cNvPr>
          <p:cNvSpPr txBox="1"/>
          <p:nvPr/>
        </p:nvSpPr>
        <p:spPr>
          <a:xfrm>
            <a:off x="5197748" y="4029495"/>
            <a:ext cx="6698918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aphicFrame>
        <p:nvGraphicFramePr>
          <p:cNvPr id="34" name="Tabla 2">
            <a:extLst>
              <a:ext uri="{FF2B5EF4-FFF2-40B4-BE49-F238E27FC236}">
                <a16:creationId xmlns:a16="http://schemas.microsoft.com/office/drawing/2014/main" id="{A1E09A50-35DC-4E20-8CAC-F0FA95F02103}"/>
              </a:ext>
            </a:extLst>
          </p:cNvPr>
          <p:cNvGraphicFramePr>
            <a:graphicFrameLocks noGrp="1"/>
          </p:cNvGraphicFramePr>
          <p:nvPr/>
        </p:nvGraphicFramePr>
        <p:xfrm>
          <a:off x="5265112" y="4447759"/>
          <a:ext cx="5463848" cy="975360"/>
        </p:xfrm>
        <a:graphic>
          <a:graphicData uri="http://schemas.openxmlformats.org/drawingml/2006/table">
            <a:tbl>
              <a:tblPr firstRow="1" bandRow="1"/>
              <a:tblGrid>
                <a:gridCol w="1002719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4461129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TRUJILLO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CHICLAYO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5187504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HUAMANGA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En proceso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  <a:sym typeface="Arial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8341905"/>
                  </a:ext>
                </a:extLst>
              </a:tr>
            </a:tbl>
          </a:graphicData>
        </a:graphic>
      </p:graphicFrame>
      <p:cxnSp>
        <p:nvCxnSpPr>
          <p:cNvPr id="35" name="Conector recto 34">
            <a:extLst>
              <a:ext uri="{FF2B5EF4-FFF2-40B4-BE49-F238E27FC236}">
                <a16:creationId xmlns:a16="http://schemas.microsoft.com/office/drawing/2014/main" id="{9DF28B11-F52A-404F-93A7-3D01AD3F542E}"/>
              </a:ext>
            </a:extLst>
          </p:cNvPr>
          <p:cNvCxnSpPr>
            <a:cxnSpLocks/>
            <a:endCxn id="37" idx="3"/>
          </p:cNvCxnSpPr>
          <p:nvPr/>
        </p:nvCxnSpPr>
        <p:spPr>
          <a:xfrm flipH="1">
            <a:off x="1822123" y="5393372"/>
            <a:ext cx="1122107" cy="140264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6" name="Conector 69">
            <a:extLst>
              <a:ext uri="{FF2B5EF4-FFF2-40B4-BE49-F238E27FC236}">
                <a16:creationId xmlns:a16="http://schemas.microsoft.com/office/drawing/2014/main" id="{D3FF4761-5148-4BEA-B69A-2D2E7DDDC47F}"/>
              </a:ext>
            </a:extLst>
          </p:cNvPr>
          <p:cNvSpPr/>
          <p:nvPr/>
        </p:nvSpPr>
        <p:spPr>
          <a:xfrm>
            <a:off x="3030502" y="5384684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7" name="CuadroTexto 36">
            <a:extLst>
              <a:ext uri="{FF2B5EF4-FFF2-40B4-BE49-F238E27FC236}">
                <a16:creationId xmlns:a16="http://schemas.microsoft.com/office/drawing/2014/main" id="{8124CB9E-82EB-42AC-A4E0-0FBB066701E7}"/>
              </a:ext>
            </a:extLst>
          </p:cNvPr>
          <p:cNvSpPr txBox="1"/>
          <p:nvPr/>
        </p:nvSpPr>
        <p:spPr>
          <a:xfrm>
            <a:off x="554996" y="5364359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Huamanga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8" name="Conector 69">
            <a:extLst>
              <a:ext uri="{FF2B5EF4-FFF2-40B4-BE49-F238E27FC236}">
                <a16:creationId xmlns:a16="http://schemas.microsoft.com/office/drawing/2014/main" id="{7B882DAF-BC34-4232-B5AB-323D0D59C6CD}"/>
              </a:ext>
            </a:extLst>
          </p:cNvPr>
          <p:cNvSpPr/>
          <p:nvPr/>
        </p:nvSpPr>
        <p:spPr>
          <a:xfrm>
            <a:off x="1067000" y="2771363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9" name="Conector 69">
            <a:extLst>
              <a:ext uri="{FF2B5EF4-FFF2-40B4-BE49-F238E27FC236}">
                <a16:creationId xmlns:a16="http://schemas.microsoft.com/office/drawing/2014/main" id="{2CB38398-77A2-420B-A35D-1D6B69278556}"/>
              </a:ext>
            </a:extLst>
          </p:cNvPr>
          <p:cNvSpPr/>
          <p:nvPr/>
        </p:nvSpPr>
        <p:spPr>
          <a:xfrm>
            <a:off x="1512110" y="3391681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40" name="Conector recto 39">
            <a:extLst>
              <a:ext uri="{FF2B5EF4-FFF2-40B4-BE49-F238E27FC236}">
                <a16:creationId xmlns:a16="http://schemas.microsoft.com/office/drawing/2014/main" id="{0A5957C6-FC8A-44F9-B77B-A8C4A86677B8}"/>
              </a:ext>
            </a:extLst>
          </p:cNvPr>
          <p:cNvCxnSpPr>
            <a:cxnSpLocks/>
          </p:cNvCxnSpPr>
          <p:nvPr/>
        </p:nvCxnSpPr>
        <p:spPr>
          <a:xfrm flipH="1">
            <a:off x="959811" y="3475855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1" name="Conector recto 40">
            <a:extLst>
              <a:ext uri="{FF2B5EF4-FFF2-40B4-BE49-F238E27FC236}">
                <a16:creationId xmlns:a16="http://schemas.microsoft.com/office/drawing/2014/main" id="{2A3FF027-8FF6-4E40-AD8F-1427D8958A6E}"/>
              </a:ext>
            </a:extLst>
          </p:cNvPr>
          <p:cNvCxnSpPr>
            <a:cxnSpLocks/>
          </p:cNvCxnSpPr>
          <p:nvPr/>
        </p:nvCxnSpPr>
        <p:spPr>
          <a:xfrm flipH="1">
            <a:off x="1136011" y="2015018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2" name="CuadroTexto 41">
            <a:extLst>
              <a:ext uri="{FF2B5EF4-FFF2-40B4-BE49-F238E27FC236}">
                <a16:creationId xmlns:a16="http://schemas.microsoft.com/office/drawing/2014/main" id="{B9578ED8-FBFF-4419-B406-8DE21A53060E}"/>
              </a:ext>
            </a:extLst>
          </p:cNvPr>
          <p:cNvSpPr txBox="1"/>
          <p:nvPr/>
        </p:nvSpPr>
        <p:spPr>
          <a:xfrm>
            <a:off x="1449841" y="1738256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Chiclayo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43" name="CuadroTexto 42">
            <a:extLst>
              <a:ext uri="{FF2B5EF4-FFF2-40B4-BE49-F238E27FC236}">
                <a16:creationId xmlns:a16="http://schemas.microsoft.com/office/drawing/2014/main" id="{7AB3A8F2-5CA2-4204-8617-660DE6F79DE1}"/>
              </a:ext>
            </a:extLst>
          </p:cNvPr>
          <p:cNvSpPr txBox="1"/>
          <p:nvPr/>
        </p:nvSpPr>
        <p:spPr>
          <a:xfrm>
            <a:off x="166498" y="4254021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Segoe UI Semibold" panose="020B0702040204020203" pitchFamily="34" charset="0"/>
                <a:sym typeface="Arial"/>
              </a:rPr>
              <a:t>Trujillo</a:t>
            </a:r>
            <a:endParaRPr kumimoji="0" lang="es-PE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Segoe UI Semibold" panose="020B0702040204020203" pitchFamily="34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941294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231F33AB-12CA-4FFF-9EE0-3300FD356BFE}"/>
              </a:ext>
            </a:extLst>
          </p:cNvPr>
          <p:cNvSpPr txBox="1">
            <a:spLocks/>
          </p:cNvSpPr>
          <p:nvPr/>
        </p:nvSpPr>
        <p:spPr>
          <a:xfrm>
            <a:off x="885661" y="529892"/>
            <a:ext cx="8493915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ES" dirty="0"/>
              <a:t>Manual de Operaciones del Sistema Integrado de Transporte (SIT) de la ciudad de Arequipa - SITRANSPORTE</a:t>
            </a:r>
            <a:endParaRPr lang="es-PE" dirty="0"/>
          </a:p>
        </p:txBody>
      </p:sp>
      <p:sp>
        <p:nvSpPr>
          <p:cNvPr id="5" name="Google Shape;101;gb528e3281c_0_498">
            <a:extLst>
              <a:ext uri="{FF2B5EF4-FFF2-40B4-BE49-F238E27FC236}">
                <a16:creationId xmlns:a16="http://schemas.microsoft.com/office/drawing/2014/main" id="{55A95C3B-1A92-4ED4-B7F0-8A2DAE83512B}"/>
              </a:ext>
            </a:extLst>
          </p:cNvPr>
          <p:cNvSpPr txBox="1"/>
          <p:nvPr/>
        </p:nvSpPr>
        <p:spPr>
          <a:xfrm>
            <a:off x="5135566" y="1798178"/>
            <a:ext cx="5571343" cy="1289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MANUAL DE OPERACIONES SIT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ha desarrollado un Manual de Operaciones del Sistema Integrado de Transporte Público que permita a la MP de Arequipa y a los operadores que intervienen en su implementación brindar las pautas y lineamientos para una correcta implementación y funcionamiento del nuevo sistema en la ciudad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Google Shape;101;gb528e3281c_0_498">
            <a:extLst>
              <a:ext uri="{FF2B5EF4-FFF2-40B4-BE49-F238E27FC236}">
                <a16:creationId xmlns:a16="http://schemas.microsoft.com/office/drawing/2014/main" id="{C4D3D3AD-2B1F-4810-9F9E-4208D836748D}"/>
              </a:ext>
            </a:extLst>
          </p:cNvPr>
          <p:cNvSpPr txBox="1"/>
          <p:nvPr/>
        </p:nvSpPr>
        <p:spPr>
          <a:xfrm>
            <a:off x="5129365" y="3045437"/>
            <a:ext cx="5571343" cy="71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Manual de Operaciones SIT a ser implementado a cargo del GL</a:t>
            </a: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7" name="Google Shape;101;gb528e3281c_0_498">
            <a:extLst>
              <a:ext uri="{FF2B5EF4-FFF2-40B4-BE49-F238E27FC236}">
                <a16:creationId xmlns:a16="http://schemas.microsoft.com/office/drawing/2014/main" id="{5C1A03C7-2844-4470-BADC-5E326AD3E8E0}"/>
              </a:ext>
            </a:extLst>
          </p:cNvPr>
          <p:cNvSpPr txBox="1"/>
          <p:nvPr/>
        </p:nvSpPr>
        <p:spPr>
          <a:xfrm>
            <a:off x="5129365" y="3911428"/>
            <a:ext cx="4319402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pSp>
        <p:nvGrpSpPr>
          <p:cNvPr id="8" name="31 Grupo">
            <a:extLst>
              <a:ext uri="{FF2B5EF4-FFF2-40B4-BE49-F238E27FC236}">
                <a16:creationId xmlns:a16="http://schemas.microsoft.com/office/drawing/2014/main" id="{40C9C6A7-9A2D-41CF-8839-47D03D7118B2}"/>
              </a:ext>
            </a:extLst>
          </p:cNvPr>
          <p:cNvGrpSpPr/>
          <p:nvPr/>
        </p:nvGrpSpPr>
        <p:grpSpPr>
          <a:xfrm>
            <a:off x="1153130" y="1320800"/>
            <a:ext cx="3834673" cy="5408054"/>
            <a:chOff x="752475" y="333375"/>
            <a:chExt cx="4243388" cy="6089651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C1E56F8E-D5F4-4653-A6D3-BECCDA1F56B1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E9D1D6C-0A17-4421-A703-D4B027EEF6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6F3C5993-BEAD-49FD-B249-0B107467635F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C445817E-9D84-4863-9FC2-FB8B5FE6A1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08496A6-370E-48CF-A1D7-574CFCD171F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11C684A0-A807-4131-AD61-0231AEE39C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AE2C94BE-76B7-4965-BC86-2A558577465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B12CAA8-886A-437F-9C4C-BA7EA2BBE81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724D5E38-FEC2-40C7-B861-7EE57F660D62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43C8BD8C-B765-4C38-BD70-5A9CF98B5452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56FF16F1-812E-4714-AECD-4B73513B4E55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B8039EA4-8518-49F9-B35B-126666FB41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3154DF91-5FA5-46DB-BC7A-021C8F80C92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60E2A876-4CF4-4A7E-8F30-39F2AA3D91E4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39177A1-85E7-48BA-817E-5611AC4397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3679E7D9-5A21-4A4B-9A28-01464D4964A7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E99E18CA-B1DA-428E-B738-7B7C5C87AE43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F538D978-3DDC-4FD7-A9B3-2E9B256CFF30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5DDDD8DF-CD60-4E51-B637-D641183C8699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F3AAF6BB-D82D-40E8-BA3A-4D66CE12078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FC4D4E89-CAF9-4B00-A6EE-3D89F5A74D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6">
              <a:extLst>
                <a:ext uri="{FF2B5EF4-FFF2-40B4-BE49-F238E27FC236}">
                  <a16:creationId xmlns:a16="http://schemas.microsoft.com/office/drawing/2014/main" id="{A4584A39-8750-4755-B07A-5CE1D735491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6FFDDD75-13E2-470B-B8FA-430E8DEBE64B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2" name="Freeform 28">
              <a:extLst>
                <a:ext uri="{FF2B5EF4-FFF2-40B4-BE49-F238E27FC236}">
                  <a16:creationId xmlns:a16="http://schemas.microsoft.com/office/drawing/2014/main" id="{C4ACF921-8D24-4DC9-A4E6-072476487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3" name="Freeform 29">
              <a:extLst>
                <a:ext uri="{FF2B5EF4-FFF2-40B4-BE49-F238E27FC236}">
                  <a16:creationId xmlns:a16="http://schemas.microsoft.com/office/drawing/2014/main" id="{5DC7A80E-11FB-4A09-933D-7B01FC2D558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DA141F86-78B6-4605-9911-138F87666391}"/>
              </a:ext>
            </a:extLst>
          </p:cNvPr>
          <p:cNvCxnSpPr>
            <a:cxnSpLocks/>
            <a:stCxn id="35" idx="2"/>
            <a:endCxn id="36" idx="3"/>
          </p:cNvCxnSpPr>
          <p:nvPr/>
        </p:nvCxnSpPr>
        <p:spPr>
          <a:xfrm flipH="1">
            <a:off x="2206123" y="6087387"/>
            <a:ext cx="1460988" cy="529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5" name="Conector 69">
            <a:extLst>
              <a:ext uri="{FF2B5EF4-FFF2-40B4-BE49-F238E27FC236}">
                <a16:creationId xmlns:a16="http://schemas.microsoft.com/office/drawing/2014/main" id="{608589AC-D05E-4B1F-B690-432BD3CF91A1}"/>
              </a:ext>
            </a:extLst>
          </p:cNvPr>
          <p:cNvSpPr/>
          <p:nvPr/>
        </p:nvSpPr>
        <p:spPr>
          <a:xfrm>
            <a:off x="3667111" y="6041728"/>
            <a:ext cx="86941" cy="9131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6" name="CuadroTexto 35">
            <a:extLst>
              <a:ext uri="{FF2B5EF4-FFF2-40B4-BE49-F238E27FC236}">
                <a16:creationId xmlns:a16="http://schemas.microsoft.com/office/drawing/2014/main" id="{A23C2263-5721-4E6E-A831-6F3B24B7135D}"/>
              </a:ext>
            </a:extLst>
          </p:cNvPr>
          <p:cNvSpPr txBox="1"/>
          <p:nvPr/>
        </p:nvSpPr>
        <p:spPr>
          <a:xfrm>
            <a:off x="745809" y="5971018"/>
            <a:ext cx="14603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graphicFrame>
        <p:nvGraphicFramePr>
          <p:cNvPr id="37" name="Tabla 2">
            <a:extLst>
              <a:ext uri="{FF2B5EF4-FFF2-40B4-BE49-F238E27FC236}">
                <a16:creationId xmlns:a16="http://schemas.microsoft.com/office/drawing/2014/main" id="{C16BD881-9286-41E9-A52A-3CDF805AF1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5191564"/>
              </p:ext>
            </p:extLst>
          </p:nvPr>
        </p:nvGraphicFramePr>
        <p:xfrm>
          <a:off x="5210936" y="4229374"/>
          <a:ext cx="4795025" cy="487680"/>
        </p:xfrm>
        <a:graphic>
          <a:graphicData uri="http://schemas.openxmlformats.org/drawingml/2006/table">
            <a:tbl>
              <a:tblPr firstRow="1" bandRow="1"/>
              <a:tblGrid>
                <a:gridCol w="2014254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2780771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AREQUIPA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75653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19144E9F-E582-4225-84FB-1D67BCC4075A}"/>
              </a:ext>
            </a:extLst>
          </p:cNvPr>
          <p:cNvSpPr txBox="1">
            <a:spLocks/>
          </p:cNvSpPr>
          <p:nvPr/>
        </p:nvSpPr>
        <p:spPr>
          <a:xfrm>
            <a:off x="885661" y="481766"/>
            <a:ext cx="8493915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ES" dirty="0"/>
              <a:t>Diseño de Campaña y Acompañamiento Comunicacional en torno al PMUS De Huamanga</a:t>
            </a:r>
            <a:endParaRPr lang="es-PE" dirty="0"/>
          </a:p>
        </p:txBody>
      </p:sp>
      <p:sp>
        <p:nvSpPr>
          <p:cNvPr id="5" name="Google Shape;101;gb528e3281c_0_498">
            <a:extLst>
              <a:ext uri="{FF2B5EF4-FFF2-40B4-BE49-F238E27FC236}">
                <a16:creationId xmlns:a16="http://schemas.microsoft.com/office/drawing/2014/main" id="{99265535-62B9-4DC6-8987-81770C4A1090}"/>
              </a:ext>
            </a:extLst>
          </p:cNvPr>
          <p:cNvSpPr txBox="1"/>
          <p:nvPr/>
        </p:nvSpPr>
        <p:spPr>
          <a:xfrm>
            <a:off x="5135566" y="1798178"/>
            <a:ext cx="5571343" cy="1289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CAMPAÑA Y ACOMPAÑAMIENTO CONUMICACIONAL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Diseñar una campaña de comunicación para posicionar el Plan de Movilidad Urbana Sostenible de Huamanga como la herramienta cuya implementación permitirá mejorar los servicios y opciones de transporte y movilidad en la ciudad</a:t>
            </a: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Google Shape;101;gb528e3281c_0_498">
            <a:extLst>
              <a:ext uri="{FF2B5EF4-FFF2-40B4-BE49-F238E27FC236}">
                <a16:creationId xmlns:a16="http://schemas.microsoft.com/office/drawing/2014/main" id="{89EC4CBF-59AB-425C-A320-5DE5F9481D5D}"/>
              </a:ext>
            </a:extLst>
          </p:cNvPr>
          <p:cNvSpPr txBox="1"/>
          <p:nvPr/>
        </p:nvSpPr>
        <p:spPr>
          <a:xfrm>
            <a:off x="5135566" y="3110006"/>
            <a:ext cx="5571343" cy="71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Desarrollo del plan de comunicación, piezas gráficas y guiones a ser utilizados para implementar la campaña diseñada a cargo del GL</a:t>
            </a: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7" name="Google Shape;101;gb528e3281c_0_498">
            <a:extLst>
              <a:ext uri="{FF2B5EF4-FFF2-40B4-BE49-F238E27FC236}">
                <a16:creationId xmlns:a16="http://schemas.microsoft.com/office/drawing/2014/main" id="{C2496CBD-93DF-4240-87BF-E7F31D59327C}"/>
              </a:ext>
            </a:extLst>
          </p:cNvPr>
          <p:cNvSpPr txBox="1"/>
          <p:nvPr/>
        </p:nvSpPr>
        <p:spPr>
          <a:xfrm>
            <a:off x="5135566" y="3975997"/>
            <a:ext cx="4319402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pSp>
        <p:nvGrpSpPr>
          <p:cNvPr id="8" name="31 Grupo">
            <a:extLst>
              <a:ext uri="{FF2B5EF4-FFF2-40B4-BE49-F238E27FC236}">
                <a16:creationId xmlns:a16="http://schemas.microsoft.com/office/drawing/2014/main" id="{B2034FEF-F733-4CBA-8A8D-B8BBCC2485B0}"/>
              </a:ext>
            </a:extLst>
          </p:cNvPr>
          <p:cNvGrpSpPr/>
          <p:nvPr/>
        </p:nvGrpSpPr>
        <p:grpSpPr>
          <a:xfrm>
            <a:off x="1153130" y="1320800"/>
            <a:ext cx="3834673" cy="5408054"/>
            <a:chOff x="752475" y="333375"/>
            <a:chExt cx="4243388" cy="6089651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44D621D-22EF-47DC-95E5-DC50906BCD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30AB13C-EDED-42F3-9FEC-B21D0C6F9F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0D247AB8-681C-4E4B-B181-4671D64BA64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92A930E6-0DDD-4B19-9EC2-C09F61DEC5B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B4AFBFF2-110F-494E-A41C-0038B598638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216CEBE6-6712-4B5B-AF81-A56EDBFD8BE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DDA85B41-2243-4D69-AFF0-068D8FB639F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1AF683CD-88C6-47A9-ACAB-D1DCCD2A208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5CA99D61-582C-4E30-8BB5-15D49A9E36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780E384A-F583-45B7-8759-29F88E64F283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B8C95D37-53FF-4F76-AE3C-535630B668F3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C9DB4EDD-8DF9-4BCE-B5AB-351A2CC9FFC5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1928EB6-7112-4262-9FE5-FCFC94E0FAA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11067059-62C2-44D3-AE62-3473470A1F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67A20146-91BD-4375-9E81-D09C84A45728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AAEBB051-FBAB-489E-9561-AC747D7757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EA413E88-DF62-4ECE-97F5-F72461261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105DACFB-2F77-4874-8487-F89307C57AD5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66EDADCE-C063-4412-8269-7273B10CF5F7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54ADCAB7-2E61-44C5-91A4-5C8C344F404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1447916D-3F2D-4DE3-8DF3-CE50879C2D8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6">
              <a:extLst>
                <a:ext uri="{FF2B5EF4-FFF2-40B4-BE49-F238E27FC236}">
                  <a16:creationId xmlns:a16="http://schemas.microsoft.com/office/drawing/2014/main" id="{59E902FA-1A23-470B-8BFA-122239F12F39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4B7222E9-326A-4F77-91BA-1F24E6248F3D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2" name="Freeform 28">
              <a:extLst>
                <a:ext uri="{FF2B5EF4-FFF2-40B4-BE49-F238E27FC236}">
                  <a16:creationId xmlns:a16="http://schemas.microsoft.com/office/drawing/2014/main" id="{39767F2A-3390-44AE-A58E-FC16A03C3963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3" name="Freeform 29">
              <a:extLst>
                <a:ext uri="{FF2B5EF4-FFF2-40B4-BE49-F238E27FC236}">
                  <a16:creationId xmlns:a16="http://schemas.microsoft.com/office/drawing/2014/main" id="{A839859F-CC91-431E-8574-6225B8DE23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8EAC6C21-F896-44CA-9722-C3DD77081A7A}"/>
              </a:ext>
            </a:extLst>
          </p:cNvPr>
          <p:cNvCxnSpPr>
            <a:cxnSpLocks/>
            <a:endCxn id="36" idx="3"/>
          </p:cNvCxnSpPr>
          <p:nvPr/>
        </p:nvCxnSpPr>
        <p:spPr>
          <a:xfrm flipH="1">
            <a:off x="1815914" y="5477481"/>
            <a:ext cx="1454530" cy="7130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5" name="Conector 69">
            <a:extLst>
              <a:ext uri="{FF2B5EF4-FFF2-40B4-BE49-F238E27FC236}">
                <a16:creationId xmlns:a16="http://schemas.microsoft.com/office/drawing/2014/main" id="{CA26FDAE-EEA0-4D82-80AF-CE1FA560C8BE}"/>
              </a:ext>
            </a:extLst>
          </p:cNvPr>
          <p:cNvSpPr/>
          <p:nvPr/>
        </p:nvSpPr>
        <p:spPr>
          <a:xfrm>
            <a:off x="3240157" y="5444511"/>
            <a:ext cx="86941" cy="9131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6" name="CuadroTexto 35">
            <a:extLst>
              <a:ext uri="{FF2B5EF4-FFF2-40B4-BE49-F238E27FC236}">
                <a16:creationId xmlns:a16="http://schemas.microsoft.com/office/drawing/2014/main" id="{F1C641D2-3BC0-4EEE-81E9-F7D4ACEC6EDF}"/>
              </a:ext>
            </a:extLst>
          </p:cNvPr>
          <p:cNvSpPr txBox="1"/>
          <p:nvPr/>
        </p:nvSpPr>
        <p:spPr>
          <a:xfrm>
            <a:off x="355600" y="5315334"/>
            <a:ext cx="14603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Huamanga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graphicFrame>
        <p:nvGraphicFramePr>
          <p:cNvPr id="37" name="Tabla 2">
            <a:extLst>
              <a:ext uri="{FF2B5EF4-FFF2-40B4-BE49-F238E27FC236}">
                <a16:creationId xmlns:a16="http://schemas.microsoft.com/office/drawing/2014/main" id="{63E0AED0-CBA1-4349-B7D9-63C9F4256B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1421920"/>
              </p:ext>
            </p:extLst>
          </p:nvPr>
        </p:nvGraphicFramePr>
        <p:xfrm>
          <a:off x="5217137" y="4293943"/>
          <a:ext cx="4795025" cy="487680"/>
        </p:xfrm>
        <a:graphic>
          <a:graphicData uri="http://schemas.openxmlformats.org/drawingml/2006/table">
            <a:tbl>
              <a:tblPr firstRow="1" bandRow="1"/>
              <a:tblGrid>
                <a:gridCol w="2014254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2780771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HUAMANGA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 de aprobación de PMUS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36921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19144E9F-E582-4225-84FB-1D67BCC4075A}"/>
              </a:ext>
            </a:extLst>
          </p:cNvPr>
          <p:cNvSpPr txBox="1">
            <a:spLocks/>
          </p:cNvSpPr>
          <p:nvPr/>
        </p:nvSpPr>
        <p:spPr>
          <a:xfrm>
            <a:off x="885661" y="481766"/>
            <a:ext cx="8493915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ES" dirty="0"/>
              <a:t>Lineamientos de Comunicación Estratégica y Participación Ciudadana para el Diseño e Implementación de los SUMP en el Perú</a:t>
            </a:r>
            <a:endParaRPr lang="es-PE" dirty="0"/>
          </a:p>
        </p:txBody>
      </p:sp>
      <p:sp>
        <p:nvSpPr>
          <p:cNvPr id="5" name="Google Shape;101;gb528e3281c_0_498">
            <a:extLst>
              <a:ext uri="{FF2B5EF4-FFF2-40B4-BE49-F238E27FC236}">
                <a16:creationId xmlns:a16="http://schemas.microsoft.com/office/drawing/2014/main" id="{99265535-62B9-4DC6-8987-81770C4A1090}"/>
              </a:ext>
            </a:extLst>
          </p:cNvPr>
          <p:cNvSpPr txBox="1"/>
          <p:nvPr/>
        </p:nvSpPr>
        <p:spPr>
          <a:xfrm>
            <a:off x="5135566" y="1798178"/>
            <a:ext cx="5571343" cy="1289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LINEAMIENTOS DE COMUNICACIÓN ESTRATÉGICA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Desarrollar lineamientos de comunicación estratégica y de participación ciudadana enfocados en una propuesta concreta de herramientas o instrumentos que pueda ser implementada por los gobiernos locales y </a:t>
            </a:r>
            <a:r>
              <a:rPr lang="es-ES" sz="1500" kern="1200" dirty="0" err="1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Promovilidad</a:t>
            </a: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, en el marco del diseño e implementación de Planes de Movilidad Urbana Sostenible (SUMP) en las ciudades de Perú.</a:t>
            </a: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Google Shape;101;gb528e3281c_0_498">
            <a:extLst>
              <a:ext uri="{FF2B5EF4-FFF2-40B4-BE49-F238E27FC236}">
                <a16:creationId xmlns:a16="http://schemas.microsoft.com/office/drawing/2014/main" id="{C2496CBD-93DF-4240-87BF-E7F31D59327C}"/>
              </a:ext>
            </a:extLst>
          </p:cNvPr>
          <p:cNvSpPr txBox="1"/>
          <p:nvPr/>
        </p:nvSpPr>
        <p:spPr>
          <a:xfrm>
            <a:off x="5135566" y="3302232"/>
            <a:ext cx="4319402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aphicFrame>
        <p:nvGraphicFramePr>
          <p:cNvPr id="37" name="Tabla 2">
            <a:extLst>
              <a:ext uri="{FF2B5EF4-FFF2-40B4-BE49-F238E27FC236}">
                <a16:creationId xmlns:a16="http://schemas.microsoft.com/office/drawing/2014/main" id="{63E0AED0-CBA1-4349-B7D9-63C9F4256B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0507884"/>
              </p:ext>
            </p:extLst>
          </p:nvPr>
        </p:nvGraphicFramePr>
        <p:xfrm>
          <a:off x="5217137" y="3620178"/>
          <a:ext cx="4795025" cy="1706880"/>
        </p:xfrm>
        <a:graphic>
          <a:graphicData uri="http://schemas.openxmlformats.org/drawingml/2006/table">
            <a:tbl>
              <a:tblPr firstRow="1" bandRow="1"/>
              <a:tblGrid>
                <a:gridCol w="2014254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2780771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AREQUIPA</a:t>
                      </a:r>
                      <a:endParaRPr lang="es-PE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  <a:tr h="241714">
                <a:tc>
                  <a:txBody>
                    <a:bodyPr/>
                    <a:lstStyle/>
                    <a:p>
                      <a:r>
                        <a:rPr lang="es-ES" sz="1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CUSCO</a:t>
                      </a:r>
                      <a:endParaRPr lang="es-PE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3818228"/>
                  </a:ext>
                </a:extLst>
              </a:tr>
              <a:tr h="241714">
                <a:tc>
                  <a:txBody>
                    <a:bodyPr/>
                    <a:lstStyle/>
                    <a:p>
                      <a:r>
                        <a:rPr lang="es-ES" sz="1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CHICLAYO</a:t>
                      </a:r>
                      <a:endParaRPr lang="es-PE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487104"/>
                  </a:ext>
                </a:extLst>
              </a:tr>
              <a:tr h="241714">
                <a:tc>
                  <a:txBody>
                    <a:bodyPr/>
                    <a:lstStyle/>
                    <a:p>
                      <a:r>
                        <a:rPr lang="es-ES" sz="1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HUAMANGA</a:t>
                      </a:r>
                      <a:endParaRPr lang="es-PE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6331846"/>
                  </a:ext>
                </a:extLst>
              </a:tr>
              <a:tr h="241714">
                <a:tc>
                  <a:txBody>
                    <a:bodyPr/>
                    <a:lstStyle/>
                    <a:p>
                      <a:r>
                        <a:rPr lang="es-ES" sz="1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PIURA</a:t>
                      </a:r>
                      <a:endParaRPr lang="es-PE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0508260"/>
                  </a:ext>
                </a:extLst>
              </a:tr>
              <a:tr h="241714">
                <a:tc>
                  <a:txBody>
                    <a:bodyPr/>
                    <a:lstStyle/>
                    <a:p>
                      <a:r>
                        <a:rPr lang="es-ES" sz="1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TRUJILO</a:t>
                      </a:r>
                      <a:endParaRPr lang="es-PE" sz="1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  <a:sym typeface="Arial"/>
                        </a:rPr>
                        <a:t>Finalizado</a:t>
                      </a:r>
                      <a:endParaRPr kumimoji="0" lang="es-PE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6676764"/>
                  </a:ext>
                </a:extLst>
              </a:tr>
            </a:tbl>
          </a:graphicData>
        </a:graphic>
      </p:graphicFrame>
      <p:grpSp>
        <p:nvGrpSpPr>
          <p:cNvPr id="38" name="31 Grupo">
            <a:extLst>
              <a:ext uri="{FF2B5EF4-FFF2-40B4-BE49-F238E27FC236}">
                <a16:creationId xmlns:a16="http://schemas.microsoft.com/office/drawing/2014/main" id="{72D4E4E4-6938-4BFF-AF4B-3ED28F4E68AC}"/>
              </a:ext>
            </a:extLst>
          </p:cNvPr>
          <p:cNvGrpSpPr/>
          <p:nvPr/>
        </p:nvGrpSpPr>
        <p:grpSpPr>
          <a:xfrm>
            <a:off x="620466" y="1238858"/>
            <a:ext cx="4377608" cy="5646139"/>
            <a:chOff x="752475" y="333375"/>
            <a:chExt cx="4243388" cy="6089651"/>
          </a:xfrm>
        </p:grpSpPr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9265A04C-7C8D-4F39-BCAC-5C53EEAE78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17412B74-B330-4B41-AA43-B6F283AD8B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998C3D1E-4C2A-438E-97B0-2D51D024A6B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EBEDA9C9-F749-47D3-9353-6F8844AF09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3D3DA5F7-FCE3-4CCC-BFC4-F82F076A19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>
                <a:buClrTx/>
              </a:pPr>
              <a:endParaRPr lang="es-PE" sz="1800">
                <a:solidFill>
                  <a:sysClr val="windowText" lastClr="000000"/>
                </a:solidFill>
                <a:ea typeface="+mn-ea"/>
              </a:endParaRPr>
            </a:p>
          </p:txBody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EBAB1618-CE03-4136-AF78-741790156421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6C1676D5-BBB6-4AB1-9004-DBD964B4EF9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FA45C0CD-6693-4A9B-8358-C1A41D3FAF7D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CC8D6CB9-8BC2-434A-A3D3-29EBF9F07DA3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0FE8781B-35F2-45F0-8DA1-77A4420232A8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809F83F6-DDF6-4F33-8603-B441EA9C9794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C3EE2809-435B-43A4-AAD5-0D095C41A6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F5467D91-B60A-449F-9870-12022D00F6D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A66DFC59-553F-4548-990B-7AD389D2DBE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97A74216-C5C5-413E-A3CA-E32EC3844B27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284A63C2-ADAC-4D99-8319-C9F96BF327CC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E96EB220-ACE9-4731-9FD8-13AFA37DBC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E12D04B8-BCCD-476A-A51A-EDB88FA77ACA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7" name="Freeform 23">
              <a:extLst>
                <a:ext uri="{FF2B5EF4-FFF2-40B4-BE49-F238E27FC236}">
                  <a16:creationId xmlns:a16="http://schemas.microsoft.com/office/drawing/2014/main" id="{25C464AE-28DC-4943-946D-C84766854887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8" name="Freeform 24">
              <a:extLst>
                <a:ext uri="{FF2B5EF4-FFF2-40B4-BE49-F238E27FC236}">
                  <a16:creationId xmlns:a16="http://schemas.microsoft.com/office/drawing/2014/main" id="{5D71FF73-649E-47AA-A100-D10F3410949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9" name="Freeform 25">
              <a:extLst>
                <a:ext uri="{FF2B5EF4-FFF2-40B4-BE49-F238E27FC236}">
                  <a16:creationId xmlns:a16="http://schemas.microsoft.com/office/drawing/2014/main" id="{EF4FEF6D-8A16-4457-8CE9-285A43176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0" name="Freeform 26">
              <a:extLst>
                <a:ext uri="{FF2B5EF4-FFF2-40B4-BE49-F238E27FC236}">
                  <a16:creationId xmlns:a16="http://schemas.microsoft.com/office/drawing/2014/main" id="{DCBC39E2-073A-4325-9748-EB55B4F3D2DE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1" name="Freeform 27">
              <a:extLst>
                <a:ext uri="{FF2B5EF4-FFF2-40B4-BE49-F238E27FC236}">
                  <a16:creationId xmlns:a16="http://schemas.microsoft.com/office/drawing/2014/main" id="{376ACAA2-7153-4E7F-825F-0E56B6C36C7E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2" name="Freeform 28">
              <a:extLst>
                <a:ext uri="{FF2B5EF4-FFF2-40B4-BE49-F238E27FC236}">
                  <a16:creationId xmlns:a16="http://schemas.microsoft.com/office/drawing/2014/main" id="{5274249B-05B7-4417-99C4-2B468F124676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ysClr val="window" lastClr="FFFFFF">
                <a:lumMod val="85000"/>
              </a:sys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3" name="Freeform 29">
              <a:extLst>
                <a:ext uri="{FF2B5EF4-FFF2-40B4-BE49-F238E27FC236}">
                  <a16:creationId xmlns:a16="http://schemas.microsoft.com/office/drawing/2014/main" id="{2A77134C-5ECA-4C28-9314-910B0829F3F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cxnSp>
        <p:nvCxnSpPr>
          <p:cNvPr id="64" name="Conector recto 63">
            <a:extLst>
              <a:ext uri="{FF2B5EF4-FFF2-40B4-BE49-F238E27FC236}">
                <a16:creationId xmlns:a16="http://schemas.microsoft.com/office/drawing/2014/main" id="{5C45D5A3-D0B4-4822-BCAD-00880C82D1CC}"/>
              </a:ext>
            </a:extLst>
          </p:cNvPr>
          <p:cNvCxnSpPr>
            <a:cxnSpLocks/>
            <a:stCxn id="65" idx="2"/>
            <a:endCxn id="66" idx="6"/>
          </p:cNvCxnSpPr>
          <p:nvPr/>
        </p:nvCxnSpPr>
        <p:spPr>
          <a:xfrm flipH="1">
            <a:off x="3929047" y="4451234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65" name="CuadroTexto 64">
            <a:extLst>
              <a:ext uri="{FF2B5EF4-FFF2-40B4-BE49-F238E27FC236}">
                <a16:creationId xmlns:a16="http://schemas.microsoft.com/office/drawing/2014/main" id="{FADF811D-0163-47AF-AEB5-F4DDBC0FCEA0}"/>
              </a:ext>
            </a:extLst>
          </p:cNvPr>
          <p:cNvSpPr txBox="1"/>
          <p:nvPr/>
        </p:nvSpPr>
        <p:spPr>
          <a:xfrm>
            <a:off x="3876744" y="4112680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Cusco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66" name="Conector 69">
            <a:extLst>
              <a:ext uri="{FF2B5EF4-FFF2-40B4-BE49-F238E27FC236}">
                <a16:creationId xmlns:a16="http://schemas.microsoft.com/office/drawing/2014/main" id="{D8961842-2C00-4E2F-8DBA-766B18B4500C}"/>
              </a:ext>
            </a:extLst>
          </p:cNvPr>
          <p:cNvSpPr/>
          <p:nvPr/>
        </p:nvSpPr>
        <p:spPr>
          <a:xfrm>
            <a:off x="3829470" y="5215096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67" name="Conector recto 66">
            <a:extLst>
              <a:ext uri="{FF2B5EF4-FFF2-40B4-BE49-F238E27FC236}">
                <a16:creationId xmlns:a16="http://schemas.microsoft.com/office/drawing/2014/main" id="{EA694CC1-904A-4364-8BE4-2FF3D0987D17}"/>
              </a:ext>
            </a:extLst>
          </p:cNvPr>
          <p:cNvCxnSpPr>
            <a:cxnSpLocks/>
            <a:stCxn id="68" idx="2"/>
          </p:cNvCxnSpPr>
          <p:nvPr/>
        </p:nvCxnSpPr>
        <p:spPr>
          <a:xfrm flipH="1">
            <a:off x="2124926" y="6034559"/>
            <a:ext cx="1418445" cy="12987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68" name="Conector 69">
            <a:extLst>
              <a:ext uri="{FF2B5EF4-FFF2-40B4-BE49-F238E27FC236}">
                <a16:creationId xmlns:a16="http://schemas.microsoft.com/office/drawing/2014/main" id="{472DA2EA-56E9-48B7-9A7B-F3E4B1A291C3}"/>
              </a:ext>
            </a:extLst>
          </p:cNvPr>
          <p:cNvSpPr/>
          <p:nvPr/>
        </p:nvSpPr>
        <p:spPr>
          <a:xfrm>
            <a:off x="3543371" y="5984713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69" name="CuadroTexto 68">
            <a:extLst>
              <a:ext uri="{FF2B5EF4-FFF2-40B4-BE49-F238E27FC236}">
                <a16:creationId xmlns:a16="http://schemas.microsoft.com/office/drawing/2014/main" id="{289FF957-7EEE-40C1-8DE9-3E146EB637BC}"/>
              </a:ext>
            </a:extLst>
          </p:cNvPr>
          <p:cNvSpPr txBox="1"/>
          <p:nvPr/>
        </p:nvSpPr>
        <p:spPr>
          <a:xfrm>
            <a:off x="946575" y="6038824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70" name="Conector 69">
            <a:extLst>
              <a:ext uri="{FF2B5EF4-FFF2-40B4-BE49-F238E27FC236}">
                <a16:creationId xmlns:a16="http://schemas.microsoft.com/office/drawing/2014/main" id="{7AFB5811-EA6B-40EE-BE1A-96FB38D2C40F}"/>
              </a:ext>
            </a:extLst>
          </p:cNvPr>
          <p:cNvSpPr/>
          <p:nvPr/>
        </p:nvSpPr>
        <p:spPr>
          <a:xfrm>
            <a:off x="875949" y="2693209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1" name="Conector 69">
            <a:extLst>
              <a:ext uri="{FF2B5EF4-FFF2-40B4-BE49-F238E27FC236}">
                <a16:creationId xmlns:a16="http://schemas.microsoft.com/office/drawing/2014/main" id="{A976F728-4A2E-496E-898D-BFB098D3E98B}"/>
              </a:ext>
            </a:extLst>
          </p:cNvPr>
          <p:cNvSpPr/>
          <p:nvPr/>
        </p:nvSpPr>
        <p:spPr>
          <a:xfrm>
            <a:off x="1050958" y="2923763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2" name="Conector 69">
            <a:extLst>
              <a:ext uri="{FF2B5EF4-FFF2-40B4-BE49-F238E27FC236}">
                <a16:creationId xmlns:a16="http://schemas.microsoft.com/office/drawing/2014/main" id="{0C131A21-8C09-4F7A-A286-CFBC12015930}"/>
              </a:ext>
            </a:extLst>
          </p:cNvPr>
          <p:cNvSpPr/>
          <p:nvPr/>
        </p:nvSpPr>
        <p:spPr>
          <a:xfrm>
            <a:off x="1496068" y="3544081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cxnSp>
        <p:nvCxnSpPr>
          <p:cNvPr id="73" name="Conector recto 72">
            <a:extLst>
              <a:ext uri="{FF2B5EF4-FFF2-40B4-BE49-F238E27FC236}">
                <a16:creationId xmlns:a16="http://schemas.microsoft.com/office/drawing/2014/main" id="{D0BD3D06-2800-4B80-B11C-A9865287BEC0}"/>
              </a:ext>
            </a:extLst>
          </p:cNvPr>
          <p:cNvCxnSpPr>
            <a:cxnSpLocks/>
          </p:cNvCxnSpPr>
          <p:nvPr/>
        </p:nvCxnSpPr>
        <p:spPr>
          <a:xfrm flipH="1">
            <a:off x="943769" y="3628255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74" name="Conector recto 73">
            <a:extLst>
              <a:ext uri="{FF2B5EF4-FFF2-40B4-BE49-F238E27FC236}">
                <a16:creationId xmlns:a16="http://schemas.microsoft.com/office/drawing/2014/main" id="{6D5465F1-3290-49C0-855D-5920BBE014EE}"/>
              </a:ext>
            </a:extLst>
          </p:cNvPr>
          <p:cNvCxnSpPr>
            <a:cxnSpLocks/>
          </p:cNvCxnSpPr>
          <p:nvPr/>
        </p:nvCxnSpPr>
        <p:spPr>
          <a:xfrm flipH="1">
            <a:off x="951286" y="1897506"/>
            <a:ext cx="581261" cy="81370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75" name="Conector recto 74">
            <a:extLst>
              <a:ext uri="{FF2B5EF4-FFF2-40B4-BE49-F238E27FC236}">
                <a16:creationId xmlns:a16="http://schemas.microsoft.com/office/drawing/2014/main" id="{5E207B11-EB17-4368-96D1-7F41F1C06E1A}"/>
              </a:ext>
            </a:extLst>
          </p:cNvPr>
          <p:cNvCxnSpPr>
            <a:cxnSpLocks/>
          </p:cNvCxnSpPr>
          <p:nvPr/>
        </p:nvCxnSpPr>
        <p:spPr>
          <a:xfrm flipV="1">
            <a:off x="688546" y="3124256"/>
            <a:ext cx="462361" cy="634093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76" name="CuadroTexto 75">
            <a:extLst>
              <a:ext uri="{FF2B5EF4-FFF2-40B4-BE49-F238E27FC236}">
                <a16:creationId xmlns:a16="http://schemas.microsoft.com/office/drawing/2014/main" id="{AB2F7878-AC1E-42BF-96BE-287A473B7749}"/>
              </a:ext>
            </a:extLst>
          </p:cNvPr>
          <p:cNvSpPr txBox="1"/>
          <p:nvPr/>
        </p:nvSpPr>
        <p:spPr>
          <a:xfrm>
            <a:off x="1107494" y="1471972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Piura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77" name="CuadroTexto 76">
            <a:extLst>
              <a:ext uri="{FF2B5EF4-FFF2-40B4-BE49-F238E27FC236}">
                <a16:creationId xmlns:a16="http://schemas.microsoft.com/office/drawing/2014/main" id="{D13C463D-7242-4066-94B8-6EEE3DC392FF}"/>
              </a:ext>
            </a:extLst>
          </p:cNvPr>
          <p:cNvSpPr txBox="1"/>
          <p:nvPr/>
        </p:nvSpPr>
        <p:spPr>
          <a:xfrm>
            <a:off x="-107394" y="3815938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Chiclayo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78" name="CuadroTexto 77">
            <a:extLst>
              <a:ext uri="{FF2B5EF4-FFF2-40B4-BE49-F238E27FC236}">
                <a16:creationId xmlns:a16="http://schemas.microsoft.com/office/drawing/2014/main" id="{B402E8FA-1956-4630-AFA3-F6C3C2243054}"/>
              </a:ext>
            </a:extLst>
          </p:cNvPr>
          <p:cNvSpPr txBox="1"/>
          <p:nvPr/>
        </p:nvSpPr>
        <p:spPr>
          <a:xfrm>
            <a:off x="150456" y="4406421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Trujillo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80" name="Conector recto 79">
            <a:extLst>
              <a:ext uri="{FF2B5EF4-FFF2-40B4-BE49-F238E27FC236}">
                <a16:creationId xmlns:a16="http://schemas.microsoft.com/office/drawing/2014/main" id="{D62B669B-DD63-4D15-AED1-2B07CBEB3335}"/>
              </a:ext>
            </a:extLst>
          </p:cNvPr>
          <p:cNvCxnSpPr>
            <a:cxnSpLocks/>
            <a:endCxn id="82" idx="3"/>
          </p:cNvCxnSpPr>
          <p:nvPr/>
        </p:nvCxnSpPr>
        <p:spPr>
          <a:xfrm flipH="1">
            <a:off x="1575013" y="5653031"/>
            <a:ext cx="1454530" cy="7130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81" name="Conector 69">
            <a:extLst>
              <a:ext uri="{FF2B5EF4-FFF2-40B4-BE49-F238E27FC236}">
                <a16:creationId xmlns:a16="http://schemas.microsoft.com/office/drawing/2014/main" id="{DC65365A-9B9C-4213-B33E-D53A80DB9554}"/>
              </a:ext>
            </a:extLst>
          </p:cNvPr>
          <p:cNvSpPr/>
          <p:nvPr/>
        </p:nvSpPr>
        <p:spPr>
          <a:xfrm>
            <a:off x="2999256" y="5620061"/>
            <a:ext cx="86941" cy="91317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2" name="CuadroTexto 81">
            <a:extLst>
              <a:ext uri="{FF2B5EF4-FFF2-40B4-BE49-F238E27FC236}">
                <a16:creationId xmlns:a16="http://schemas.microsoft.com/office/drawing/2014/main" id="{751F7B4D-2ACB-400F-B8A8-C99FF6AB24C0}"/>
              </a:ext>
            </a:extLst>
          </p:cNvPr>
          <p:cNvSpPr txBox="1"/>
          <p:nvPr/>
        </p:nvSpPr>
        <p:spPr>
          <a:xfrm>
            <a:off x="114699" y="5490884"/>
            <a:ext cx="14603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Huamanga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26871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98414741-0E30-417F-94BA-4201B735EC17}"/>
              </a:ext>
            </a:extLst>
          </p:cNvPr>
          <p:cNvSpPr txBox="1">
            <a:spLocks/>
          </p:cNvSpPr>
          <p:nvPr/>
        </p:nvSpPr>
        <p:spPr>
          <a:xfrm>
            <a:off x="885661" y="195095"/>
            <a:ext cx="6610739" cy="1179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just"/>
            <a:r>
              <a:rPr lang="es-MX" dirty="0"/>
              <a:t>Innovación en la recolección de datos de movilidad y reforma de transporte público en Chiclayo</a:t>
            </a:r>
            <a:endParaRPr lang="es-PE" dirty="0"/>
          </a:p>
        </p:txBody>
      </p:sp>
      <p:cxnSp>
        <p:nvCxnSpPr>
          <p:cNvPr id="31" name="Conector recto 30">
            <a:extLst>
              <a:ext uri="{FF2B5EF4-FFF2-40B4-BE49-F238E27FC236}">
                <a16:creationId xmlns:a16="http://schemas.microsoft.com/office/drawing/2014/main" id="{A1EB9A4E-F36C-4619-B898-E184F5F045FC}"/>
              </a:ext>
            </a:extLst>
          </p:cNvPr>
          <p:cNvCxnSpPr>
            <a:cxnSpLocks/>
          </p:cNvCxnSpPr>
          <p:nvPr/>
        </p:nvCxnSpPr>
        <p:spPr>
          <a:xfrm flipV="1">
            <a:off x="1171187" y="3352816"/>
            <a:ext cx="353624" cy="38885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grpSp>
        <p:nvGrpSpPr>
          <p:cNvPr id="2" name="Grupo 1">
            <a:extLst>
              <a:ext uri="{FF2B5EF4-FFF2-40B4-BE49-F238E27FC236}">
                <a16:creationId xmlns:a16="http://schemas.microsoft.com/office/drawing/2014/main" id="{C9966F2F-97D3-4DBD-86B1-5EBB260D5A41}"/>
              </a:ext>
            </a:extLst>
          </p:cNvPr>
          <p:cNvGrpSpPr/>
          <p:nvPr/>
        </p:nvGrpSpPr>
        <p:grpSpPr>
          <a:xfrm>
            <a:off x="1107420" y="1374997"/>
            <a:ext cx="3873907" cy="5444021"/>
            <a:chOff x="1107420" y="1374997"/>
            <a:chExt cx="3873907" cy="5444021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32B017E4-3624-4F9C-A41F-0C8F0B3CD969}"/>
                </a:ext>
              </a:extLst>
            </p:cNvPr>
            <p:cNvSpPr>
              <a:spLocks/>
            </p:cNvSpPr>
            <p:nvPr/>
          </p:nvSpPr>
          <p:spPr bwMode="auto">
            <a:xfrm>
              <a:off x="1900173" y="2252058"/>
              <a:ext cx="481159" cy="1189283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FE38E987-5493-4851-B114-E0DBDDF9D351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564" y="3754982"/>
              <a:ext cx="586956" cy="814616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>
                <a:buClrTx/>
              </a:pPr>
              <a:endParaRPr lang="es-PE" sz="1800">
                <a:solidFill>
                  <a:sysClr val="windowText" lastClr="000000"/>
                </a:solidFill>
                <a:ea typeface="+mn-ea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988E729A-B7E1-46A2-AB8E-1178E02A5C7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76981" y="5276356"/>
              <a:ext cx="546376" cy="499556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76076D39-2EEB-4152-939A-EF619A19EAF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007417" y="5713467"/>
              <a:ext cx="1295650" cy="787652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BA5C285B-98FC-4BF0-B7F5-1717FA7BC7A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85678" y="4979744"/>
              <a:ext cx="695651" cy="1030333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91B54BEF-C7C2-4340-9295-52F4ABEFEB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672636" y="2738841"/>
              <a:ext cx="523188" cy="932410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>
                <a:buClrTx/>
              </a:pPr>
              <a:endParaRPr lang="es-PE" sz="1800">
                <a:solidFill>
                  <a:sysClr val="windowText" lastClr="000000"/>
                </a:solidFill>
                <a:ea typeface="+mn-ea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950901-3025-457C-A99B-7AC17D65202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37851" y="4687391"/>
              <a:ext cx="1102897" cy="1273016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0F4D01EB-55FF-4981-8229-5EA02F2325B1}"/>
                </a:ext>
              </a:extLst>
            </p:cNvPr>
            <p:cNvSpPr>
              <a:spLocks/>
            </p:cNvSpPr>
            <p:nvPr/>
          </p:nvSpPr>
          <p:spPr bwMode="auto">
            <a:xfrm>
              <a:off x="2779881" y="4924396"/>
              <a:ext cx="472463" cy="63721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A076427-9EAC-4E3D-B7D8-B87E872948B7}"/>
                </a:ext>
              </a:extLst>
            </p:cNvPr>
            <p:cNvSpPr>
              <a:spLocks/>
            </p:cNvSpPr>
            <p:nvPr/>
          </p:nvSpPr>
          <p:spPr bwMode="auto">
            <a:xfrm>
              <a:off x="2324809" y="3835876"/>
              <a:ext cx="847825" cy="647152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850355A-2DAF-40EF-955E-C872B2B945AD}"/>
                </a:ext>
              </a:extLst>
            </p:cNvPr>
            <p:cNvSpPr>
              <a:spLocks/>
            </p:cNvSpPr>
            <p:nvPr/>
          </p:nvSpPr>
          <p:spPr bwMode="auto">
            <a:xfrm>
              <a:off x="2603070" y="5216750"/>
              <a:ext cx="530434" cy="73798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A2F06618-E4E8-438A-8015-2DEE14FD18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5389" y="4531280"/>
              <a:ext cx="962317" cy="603157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>
                <a:buClrTx/>
              </a:pPr>
              <a:endParaRPr lang="es-PE" sz="1800">
                <a:solidFill>
                  <a:sysClr val="windowText" lastClr="000000"/>
                </a:solidFill>
                <a:ea typeface="+mn-ea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72A7B428-178A-455E-810C-E68371E39D54}"/>
                </a:ext>
              </a:extLst>
            </p:cNvPr>
            <p:cNvSpPr>
              <a:spLocks/>
            </p:cNvSpPr>
            <p:nvPr/>
          </p:nvSpPr>
          <p:spPr bwMode="auto">
            <a:xfrm>
              <a:off x="1603071" y="3427148"/>
              <a:ext cx="846375" cy="603157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>
                <a:buClrTx/>
              </a:pPr>
              <a:endParaRPr lang="es-PE" sz="1800" dirty="0">
                <a:solidFill>
                  <a:sysClr val="windowText" lastClr="000000"/>
                </a:solidFill>
                <a:ea typeface="+mn-ea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8B31EF53-7ACC-4BC9-AEF1-2DF07C6BBCB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20464" y="2995714"/>
              <a:ext cx="456521" cy="500975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02851101-9846-4335-BB4B-E93715779902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0897" y="4417744"/>
              <a:ext cx="723188" cy="906864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A8FE874-BADB-4B62-88D6-49993C5CCE00}"/>
                </a:ext>
              </a:extLst>
            </p:cNvPr>
            <p:cNvSpPr>
              <a:spLocks/>
            </p:cNvSpPr>
            <p:nvPr/>
          </p:nvSpPr>
          <p:spPr bwMode="auto">
            <a:xfrm>
              <a:off x="2171186" y="1374997"/>
              <a:ext cx="2391300" cy="2578672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F44BE197-2CBA-49AA-8AA6-A0C7FD3DF1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808865" y="4308467"/>
              <a:ext cx="1147824" cy="1018980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F093555B-9F39-48BB-BCBA-383BD1A6D5A5}"/>
                </a:ext>
              </a:extLst>
            </p:cNvPr>
            <p:cNvSpPr>
              <a:spLocks/>
            </p:cNvSpPr>
            <p:nvPr/>
          </p:nvSpPr>
          <p:spPr bwMode="auto">
            <a:xfrm>
              <a:off x="4092922" y="6112260"/>
              <a:ext cx="456521" cy="550646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6A4DEC0-5983-45B3-8909-F5F5D690EBED}"/>
                </a:ext>
              </a:extLst>
            </p:cNvPr>
            <p:cNvSpPr>
              <a:spLocks/>
            </p:cNvSpPr>
            <p:nvPr/>
          </p:nvSpPr>
          <p:spPr bwMode="auto">
            <a:xfrm>
              <a:off x="2501621" y="4170805"/>
              <a:ext cx="792753" cy="509490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05684B52-A220-490B-87AB-2E5E68060CE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7420" y="2577053"/>
              <a:ext cx="642028" cy="681212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3ED4D98C-E98E-4F25-88C2-E7D970B2EDB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205966" y="5228103"/>
              <a:ext cx="701448" cy="1275854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38B116A-762E-4243-B99D-E8D5DD73093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85679" y="2971588"/>
              <a:ext cx="695651" cy="1009046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E485838E-DE8B-459E-87EA-C60F1766C0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01618" y="6349265"/>
              <a:ext cx="505797" cy="46975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B944AF2A-0837-4B5F-9803-F272279CAD89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376" y="2367013"/>
              <a:ext cx="278260" cy="254036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313670D9-E542-474D-9FFD-0F980190661B}"/>
                </a:ext>
              </a:extLst>
            </p:cNvPr>
            <p:cNvSpPr>
              <a:spLocks/>
            </p:cNvSpPr>
            <p:nvPr/>
          </p:nvSpPr>
          <p:spPr bwMode="auto">
            <a:xfrm>
              <a:off x="2740751" y="3523654"/>
              <a:ext cx="1656519" cy="1243212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>
                <a:buClrTx/>
              </a:pPr>
              <a:endParaRPr lang="es-PE" sz="1800" dirty="0">
                <a:solidFill>
                  <a:sysClr val="windowText" lastClr="000000"/>
                </a:solidFill>
                <a:ea typeface="+mn-ea"/>
              </a:endParaRPr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1A223A94-1DF5-47EA-B8BD-125F7AA8A2B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39298" y="5892285"/>
              <a:ext cx="442029" cy="471172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>
                <a:lumMod val="75000"/>
              </a:srgbClr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2" name="Conector 69">
              <a:extLst>
                <a:ext uri="{FF2B5EF4-FFF2-40B4-BE49-F238E27FC236}">
                  <a16:creationId xmlns:a16="http://schemas.microsoft.com/office/drawing/2014/main" id="{11DE8D5B-CE4F-4532-B61B-E3A2E85F6084}"/>
                </a:ext>
              </a:extLst>
            </p:cNvPr>
            <p:cNvSpPr/>
            <p:nvPr/>
          </p:nvSpPr>
          <p:spPr>
            <a:xfrm>
              <a:off x="1508872" y="3263006"/>
              <a:ext cx="88401" cy="92047"/>
            </a:xfrm>
            <a:prstGeom prst="flowChartConnector">
              <a:avLst/>
            </a:prstGeom>
            <a:solidFill>
              <a:srgbClr val="5B9BD5">
                <a:lumMod val="75000"/>
              </a:srgbClr>
            </a:solidFill>
            <a:ln w="12700" cap="flat" cmpd="sng" algn="ctr">
              <a:solidFill>
                <a:sysClr val="windowText" lastClr="000000">
                  <a:shade val="50000"/>
                </a:sys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</a:endParaRPr>
            </a:p>
          </p:txBody>
        </p:sp>
      </p:grpSp>
      <p:sp>
        <p:nvSpPr>
          <p:cNvPr id="38" name="CuadroTexto 37">
            <a:extLst>
              <a:ext uri="{FF2B5EF4-FFF2-40B4-BE49-F238E27FC236}">
                <a16:creationId xmlns:a16="http://schemas.microsoft.com/office/drawing/2014/main" id="{D0EA6077-DA52-4B22-94DB-A606FB819716}"/>
              </a:ext>
            </a:extLst>
          </p:cNvPr>
          <p:cNvSpPr txBox="1"/>
          <p:nvPr/>
        </p:nvSpPr>
        <p:spPr>
          <a:xfrm>
            <a:off x="389055" y="3717465"/>
            <a:ext cx="11249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PE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kumimoji="0" sz="1400" b="1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Segoe UI Semibold" panose="020B0702040204020203" pitchFamily="34" charset="0"/>
              </a:defRPr>
            </a:lvl1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Segoe UI Semibold" panose="020B0702040204020203" pitchFamily="34" charset="0"/>
              </a:rPr>
              <a:t>Chiclayo</a:t>
            </a:r>
            <a:endParaRPr kumimoji="0" lang="es-PE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50" name="Google Shape;101;gb528e3281c_0_498">
            <a:extLst>
              <a:ext uri="{FF2B5EF4-FFF2-40B4-BE49-F238E27FC236}">
                <a16:creationId xmlns:a16="http://schemas.microsoft.com/office/drawing/2014/main" id="{01E937EE-A036-4531-A79E-E0EACFDC873F}"/>
              </a:ext>
            </a:extLst>
          </p:cNvPr>
          <p:cNvSpPr txBox="1"/>
          <p:nvPr/>
        </p:nvSpPr>
        <p:spPr>
          <a:xfrm>
            <a:off x="5130601" y="1767942"/>
            <a:ext cx="5571343" cy="15565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INNOVACIÓN EN LA RECOLECCIÓN DE DATOS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Se busca desarrollar e incorporar nuevas tecnologías de información y comunicación (TIC) que permita la recolección de datos de forma dinámica y con una actualización permanente, identificando con ello patrones de movilidad, y a su vez, dando seguimiento a las políticas urbanas y de movilidad mediante la medición de indicadores de desempeño. 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Google Shape;101;gb528e3281c_0_498">
            <a:extLst>
              <a:ext uri="{FF2B5EF4-FFF2-40B4-BE49-F238E27FC236}">
                <a16:creationId xmlns:a16="http://schemas.microsoft.com/office/drawing/2014/main" id="{848DBCD5-329E-41AF-99F3-C6446B653BDD}"/>
              </a:ext>
            </a:extLst>
          </p:cNvPr>
          <p:cNvSpPr txBox="1"/>
          <p:nvPr/>
        </p:nvSpPr>
        <p:spPr>
          <a:xfrm>
            <a:off x="5108452" y="3599559"/>
            <a:ext cx="5571343" cy="71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Desarrollo </a:t>
            </a: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un aplicativo que permita recopilar la información tomada en campo así como la metodología del mismo y una base preliminar de la data recopilada actualmente.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52" name="Google Shape;101;gb528e3281c_0_498">
            <a:extLst>
              <a:ext uri="{FF2B5EF4-FFF2-40B4-BE49-F238E27FC236}">
                <a16:creationId xmlns:a16="http://schemas.microsoft.com/office/drawing/2014/main" id="{075B4F86-6517-4999-B74D-1300276BC645}"/>
              </a:ext>
            </a:extLst>
          </p:cNvPr>
          <p:cNvSpPr txBox="1"/>
          <p:nvPr/>
        </p:nvSpPr>
        <p:spPr>
          <a:xfrm>
            <a:off x="5131847" y="4587893"/>
            <a:ext cx="4319402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aphicFrame>
        <p:nvGraphicFramePr>
          <p:cNvPr id="53" name="Tabla 2">
            <a:extLst>
              <a:ext uri="{FF2B5EF4-FFF2-40B4-BE49-F238E27FC236}">
                <a16:creationId xmlns:a16="http://schemas.microsoft.com/office/drawing/2014/main" id="{997BAB8D-1F29-434D-A81F-07A6438793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8491436"/>
              </p:ext>
            </p:extLst>
          </p:nvPr>
        </p:nvGraphicFramePr>
        <p:xfrm>
          <a:off x="5190023" y="5073387"/>
          <a:ext cx="4795025" cy="533400"/>
        </p:xfrm>
        <a:graphic>
          <a:graphicData uri="http://schemas.openxmlformats.org/drawingml/2006/table">
            <a:tbl>
              <a:tblPr firstRow="1" bandRow="1"/>
              <a:tblGrid>
                <a:gridCol w="2014254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2780771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1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1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1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1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200" dirty="0"/>
                        <a:t>CHICLAYO</a:t>
                      </a:r>
                      <a:endParaRPr lang="es-PE" sz="12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 proceso</a:t>
                      </a:r>
                      <a:endParaRPr kumimoji="0" lang="es-PE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5011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15518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24BFF2CF-0A80-4569-BB5F-2657824B628A}"/>
              </a:ext>
            </a:extLst>
          </p:cNvPr>
          <p:cNvSpPr txBox="1">
            <a:spLocks/>
          </p:cNvSpPr>
          <p:nvPr/>
        </p:nvSpPr>
        <p:spPr>
          <a:xfrm>
            <a:off x="885661" y="513850"/>
            <a:ext cx="6610739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ES" dirty="0"/>
              <a:t>D</a:t>
            </a:r>
            <a:r>
              <a:rPr lang="es-PE" dirty="0" err="1"/>
              <a:t>iseño</a:t>
            </a:r>
            <a:r>
              <a:rPr lang="es-PE" dirty="0"/>
              <a:t> Conceptual y Fundamentos Técnicos para Elaborar Plataformas de Modelación en Ciudades</a:t>
            </a:r>
          </a:p>
        </p:txBody>
      </p:sp>
      <p:sp>
        <p:nvSpPr>
          <p:cNvPr id="5" name="Google Shape;101;gb528e3281c_0_498">
            <a:extLst>
              <a:ext uri="{FF2B5EF4-FFF2-40B4-BE49-F238E27FC236}">
                <a16:creationId xmlns:a16="http://schemas.microsoft.com/office/drawing/2014/main" id="{3A748353-E81F-4A4F-9A82-6A8687450066}"/>
              </a:ext>
            </a:extLst>
          </p:cNvPr>
          <p:cNvSpPr txBox="1"/>
          <p:nvPr/>
        </p:nvSpPr>
        <p:spPr>
          <a:xfrm>
            <a:off x="4880974" y="1798178"/>
            <a:ext cx="5381748" cy="1289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PLATAFORMAS DE MODELACIÓN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Elaborar el diseño conceptual y fundamentos técnicos mínimos para la elaboración de Plataformas de Modelación en Ciudades Intermedias</a:t>
            </a: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Google Shape;101;gb528e3281c_0_498">
            <a:extLst>
              <a:ext uri="{FF2B5EF4-FFF2-40B4-BE49-F238E27FC236}">
                <a16:creationId xmlns:a16="http://schemas.microsoft.com/office/drawing/2014/main" id="{832126A2-0AEF-4758-9C4D-F01C569C9E4B}"/>
              </a:ext>
            </a:extLst>
          </p:cNvPr>
          <p:cNvSpPr txBox="1"/>
          <p:nvPr/>
        </p:nvSpPr>
        <p:spPr>
          <a:xfrm>
            <a:off x="4874774" y="3065655"/>
            <a:ext cx="5381746" cy="71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Guía práctica para ser usado por los GL.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7" name="Google Shape;101;gb528e3281c_0_498">
            <a:extLst>
              <a:ext uri="{FF2B5EF4-FFF2-40B4-BE49-F238E27FC236}">
                <a16:creationId xmlns:a16="http://schemas.microsoft.com/office/drawing/2014/main" id="{F63F25FE-CA60-41ED-86D4-78AE5E34B0A9}"/>
              </a:ext>
            </a:extLst>
          </p:cNvPr>
          <p:cNvSpPr txBox="1"/>
          <p:nvPr/>
        </p:nvSpPr>
        <p:spPr>
          <a:xfrm>
            <a:off x="4874774" y="3940762"/>
            <a:ext cx="5381746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 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aphicFrame>
        <p:nvGraphicFramePr>
          <p:cNvPr id="8" name="Tabla 2">
            <a:extLst>
              <a:ext uri="{FF2B5EF4-FFF2-40B4-BE49-F238E27FC236}">
                <a16:creationId xmlns:a16="http://schemas.microsoft.com/office/drawing/2014/main" id="{249CAE88-1184-4315-9D76-5A65727274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2489800"/>
              </p:ext>
            </p:extLst>
          </p:nvPr>
        </p:nvGraphicFramePr>
        <p:xfrm>
          <a:off x="5024878" y="4250924"/>
          <a:ext cx="5131048" cy="487680"/>
        </p:xfrm>
        <a:graphic>
          <a:graphicData uri="http://schemas.openxmlformats.org/drawingml/2006/table">
            <a:tbl>
              <a:tblPr firstRow="1" bandRow="1"/>
              <a:tblGrid>
                <a:gridCol w="2155408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2975640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TODO EL PAÍS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PE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212310"/>
                  </a:ext>
                </a:extLst>
              </a:tr>
            </a:tbl>
          </a:graphicData>
        </a:graphic>
      </p:graphicFrame>
      <p:grpSp>
        <p:nvGrpSpPr>
          <p:cNvPr id="9" name="31 Grupo">
            <a:extLst>
              <a:ext uri="{FF2B5EF4-FFF2-40B4-BE49-F238E27FC236}">
                <a16:creationId xmlns:a16="http://schemas.microsoft.com/office/drawing/2014/main" id="{BE577886-BBA9-4DA3-BA44-1A4227FDF662}"/>
              </a:ext>
            </a:extLst>
          </p:cNvPr>
          <p:cNvGrpSpPr/>
          <p:nvPr/>
        </p:nvGrpSpPr>
        <p:grpSpPr>
          <a:xfrm>
            <a:off x="674987" y="1595842"/>
            <a:ext cx="3616488" cy="5158661"/>
            <a:chOff x="752475" y="333375"/>
            <a:chExt cx="4243388" cy="6089651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C0BE4BC9-7CC4-428A-8943-0EA18451DACE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55195535-9A91-43C1-972B-FFB5D56140AB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CC67D808-5E47-40E1-B9D9-25813FD6425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AF65A4D-AD46-4B0C-ABE8-9546733C22A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D7D19D0A-A127-49B8-ABA6-D5722C482AE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305A6FF6-103D-4F17-9CFB-A1FEAB9A7A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236D021A-59A4-4836-A011-A872242FD64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5E76A645-30ED-4D41-8B7E-714458033E73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0C392BE6-BBF8-4C85-8D7B-5B00C41894B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2C3BCF4C-336A-4CCA-BFBD-864E3437B611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DEA532E1-D8BB-49B7-A5B8-733159560EA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C1BF9FFC-E989-4C64-8ECF-741446536B4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AB2ED53C-820E-4ACC-B476-E1D3A35F25D3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FB7D2E59-7110-45EE-A81D-F683B47A2A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8D32560A-F64D-489A-A7B4-0E74E1B754CC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98C5C2D5-D274-48D8-8181-272131452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E021304C-81F9-47BD-8FB1-2A38C2135CD5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7C3191F0-AA44-4A7C-97B3-97B919B3BE24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F5E72ED5-49C2-4681-8316-79C827A102EF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98849FD5-8160-4DAC-9910-E98FFC1BAD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330F71B6-21DD-4B4F-ABD9-6F1674B09250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1" name="Freeform 26">
              <a:extLst>
                <a:ext uri="{FF2B5EF4-FFF2-40B4-BE49-F238E27FC236}">
                  <a16:creationId xmlns:a16="http://schemas.microsoft.com/office/drawing/2014/main" id="{9B8046FA-29CF-40CB-8311-C80AB1EAE3A0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2" name="Freeform 27">
              <a:extLst>
                <a:ext uri="{FF2B5EF4-FFF2-40B4-BE49-F238E27FC236}">
                  <a16:creationId xmlns:a16="http://schemas.microsoft.com/office/drawing/2014/main" id="{1167D25D-EE37-48E8-B67A-C2C5EEADE5C5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3" name="Freeform 28">
              <a:extLst>
                <a:ext uri="{FF2B5EF4-FFF2-40B4-BE49-F238E27FC236}">
                  <a16:creationId xmlns:a16="http://schemas.microsoft.com/office/drawing/2014/main" id="{CB3597C4-D51B-4C70-8C1E-A7E39DCEFE7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4" name="Freeform 29">
              <a:extLst>
                <a:ext uri="{FF2B5EF4-FFF2-40B4-BE49-F238E27FC236}">
                  <a16:creationId xmlns:a16="http://schemas.microsoft.com/office/drawing/2014/main" id="{5E64E605-8481-4342-A43B-D14394D4A6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pic>
        <p:nvPicPr>
          <p:cNvPr id="3" name="Vista general de diapositiva 2">
            <a:hlinkClick r:id="" action="ppaction://noaction"/>
            <a:extLst>
              <a:ext uri="{FF2B5EF4-FFF2-40B4-BE49-F238E27FC236}">
                <a16:creationId xmlns:a16="http://schemas.microsoft.com/office/drawing/2014/main" id="{0F843D33-E56E-409E-A480-2E8D49439CAA}"/>
              </a:ext>
            </a:extLst>
          </p:cNvPr>
          <p:cNvPicPr>
            <a:picLocks noGrp="1" noRot="1" noChangeAspect="1" noMove="1" noResize="1" noEditPoints="1" noAdjustHandles="1" noChangeArrowheads="1" noChangeShapeType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486025" y="-47625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4807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gf112b3e4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ítulo 2">
            <a:extLst>
              <a:ext uri="{FF2B5EF4-FFF2-40B4-BE49-F238E27FC236}">
                <a16:creationId xmlns:a16="http://schemas.microsoft.com/office/drawing/2014/main" id="{0C3E63F3-B840-4229-8005-F39DF803B448}"/>
              </a:ext>
            </a:extLst>
          </p:cNvPr>
          <p:cNvSpPr txBox="1">
            <a:spLocks/>
          </p:cNvSpPr>
          <p:nvPr/>
        </p:nvSpPr>
        <p:spPr>
          <a:xfrm>
            <a:off x="885661" y="1027197"/>
            <a:ext cx="6750381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ES" dirty="0"/>
              <a:t>Diseño Conceptual y Fundamentos Técnicos para la Semaforización y Tratamiento de Intersecciones Conflictivas sobre una Red Ciclista</a:t>
            </a:r>
            <a:endParaRPr lang="es-PE" dirty="0"/>
          </a:p>
        </p:txBody>
      </p:sp>
      <p:sp>
        <p:nvSpPr>
          <p:cNvPr id="5" name="Google Shape;101;gb528e3281c_0_498">
            <a:extLst>
              <a:ext uri="{FF2B5EF4-FFF2-40B4-BE49-F238E27FC236}">
                <a16:creationId xmlns:a16="http://schemas.microsoft.com/office/drawing/2014/main" id="{38CE144A-072D-48BB-AC76-E35CD510D881}"/>
              </a:ext>
            </a:extLst>
          </p:cNvPr>
          <p:cNvSpPr txBox="1"/>
          <p:nvPr/>
        </p:nvSpPr>
        <p:spPr>
          <a:xfrm>
            <a:off x="4430832" y="2082658"/>
            <a:ext cx="6149078" cy="1289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FUNDAMENTOS TÉCNICOS PARA LA SEMAFORIZACIÓN Y TRATAMIENTO DE INTERSECCIONES CONFLICIVAS EN UNA RED CICLISTAS</a:t>
            </a:r>
            <a:r>
              <a:rPr lang="es-PE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:</a:t>
            </a: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 Elaborar una Guía que contenga el diseño conceptual y fundamentos técnicos para la semaforización y tratamiento de intersecciones conflictivas sobre una red ciclistas para ciudades intermedias del Perú, incluye el diseño de señalización sobre las intersecciones donde se implementará ciclovías</a:t>
            </a:r>
            <a:r>
              <a:rPr lang="es-PE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  <a:sym typeface="Calibri"/>
              </a:rPr>
              <a:t>.</a:t>
            </a:r>
            <a:endParaRPr sz="15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Google Shape;101;gb528e3281c_0_498">
            <a:extLst>
              <a:ext uri="{FF2B5EF4-FFF2-40B4-BE49-F238E27FC236}">
                <a16:creationId xmlns:a16="http://schemas.microsoft.com/office/drawing/2014/main" id="{3753E616-5F2D-4217-9C44-B8B5C878D1B7}"/>
              </a:ext>
            </a:extLst>
          </p:cNvPr>
          <p:cNvSpPr txBox="1"/>
          <p:nvPr/>
        </p:nvSpPr>
        <p:spPr>
          <a:xfrm>
            <a:off x="4530950" y="3771775"/>
            <a:ext cx="6042758" cy="71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PRODUCTO: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ES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Guía práctica sobre Propuesta de diseño conceptual y fundamentos técnicos para la semaforización y tratamiento de intersecciones conflictivas sobre una red ciclistas para ciudades intermedias</a:t>
            </a:r>
            <a:r>
              <a:rPr lang="es-MX" sz="1500" kern="1200" dirty="0">
                <a:solidFill>
                  <a:prstClr val="black"/>
                </a:solidFill>
                <a:latin typeface="Calibri"/>
                <a:ea typeface="+mn-ea"/>
                <a:cs typeface="Calibri"/>
              </a:rPr>
              <a:t>.</a:t>
            </a:r>
            <a:endParaRPr lang="es-PE" sz="1500" kern="1200" dirty="0">
              <a:solidFill>
                <a:prstClr val="black"/>
              </a:solidFill>
              <a:latin typeface="Calibri"/>
              <a:ea typeface="+mn-ea"/>
              <a:cs typeface="Calibri"/>
              <a:sym typeface="Calibri"/>
            </a:endParaRPr>
          </a:p>
        </p:txBody>
      </p:sp>
      <p:sp>
        <p:nvSpPr>
          <p:cNvPr id="7" name="Google Shape;101;gb528e3281c_0_498">
            <a:extLst>
              <a:ext uri="{FF2B5EF4-FFF2-40B4-BE49-F238E27FC236}">
                <a16:creationId xmlns:a16="http://schemas.microsoft.com/office/drawing/2014/main" id="{D764AE60-03FB-4CF7-8644-FAD928A49C94}"/>
              </a:ext>
            </a:extLst>
          </p:cNvPr>
          <p:cNvSpPr txBox="1"/>
          <p:nvPr/>
        </p:nvSpPr>
        <p:spPr>
          <a:xfrm>
            <a:off x="4530950" y="4603800"/>
            <a:ext cx="4319402" cy="256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algn="just">
              <a:lnSpc>
                <a:spcPct val="90000"/>
              </a:lnSpc>
              <a:buClr>
                <a:prstClr val="black"/>
              </a:buClr>
              <a:buSzPts val="2200"/>
            </a:pPr>
            <a:r>
              <a:rPr lang="es-MX" sz="1500" b="1" kern="1200" dirty="0">
                <a:solidFill>
                  <a:srgbClr val="FF0000"/>
                </a:solidFill>
                <a:latin typeface="Calibri"/>
                <a:ea typeface="+mn-ea"/>
                <a:cs typeface="Calibri"/>
                <a:sym typeface="Calibri"/>
              </a:rPr>
              <a:t>ESTADO ACTUAL:</a:t>
            </a:r>
            <a:endParaRPr lang="es-MX" sz="1500" kern="1200" dirty="0">
              <a:solidFill>
                <a:srgbClr val="FF0000"/>
              </a:solidFill>
              <a:latin typeface="Calibri"/>
              <a:ea typeface="+mn-ea"/>
              <a:cs typeface="Calibri"/>
            </a:endParaRPr>
          </a:p>
        </p:txBody>
      </p:sp>
      <p:graphicFrame>
        <p:nvGraphicFramePr>
          <p:cNvPr id="8" name="Tabla 2">
            <a:extLst>
              <a:ext uri="{FF2B5EF4-FFF2-40B4-BE49-F238E27FC236}">
                <a16:creationId xmlns:a16="http://schemas.microsoft.com/office/drawing/2014/main" id="{1ABB8F26-C201-4EFF-A709-61BC6DA81A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9121050"/>
              </p:ext>
            </p:extLst>
          </p:nvPr>
        </p:nvGraphicFramePr>
        <p:xfrm>
          <a:off x="4668042" y="4875630"/>
          <a:ext cx="5287644" cy="487680"/>
        </p:xfrm>
        <a:graphic>
          <a:graphicData uri="http://schemas.openxmlformats.org/drawingml/2006/table">
            <a:tbl>
              <a:tblPr firstRow="1" bandRow="1"/>
              <a:tblGrid>
                <a:gridCol w="2221189">
                  <a:extLst>
                    <a:ext uri="{9D8B030D-6E8A-4147-A177-3AD203B41FA5}">
                      <a16:colId xmlns:a16="http://schemas.microsoft.com/office/drawing/2014/main" val="734911323"/>
                    </a:ext>
                  </a:extLst>
                </a:gridCol>
                <a:gridCol w="3066455">
                  <a:extLst>
                    <a:ext uri="{9D8B030D-6E8A-4147-A177-3AD203B41FA5}">
                      <a16:colId xmlns:a16="http://schemas.microsoft.com/office/drawing/2014/main" val="2611985461"/>
                    </a:ext>
                  </a:extLst>
                </a:gridCol>
              </a:tblGrid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CIUDAD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000" b="1" dirty="0">
                          <a:solidFill>
                            <a:schemeClr val="bg1"/>
                          </a:solidFill>
                        </a:rPr>
                        <a:t>ESTADO ACTUAL</a:t>
                      </a:r>
                      <a:endParaRPr lang="es-PE" sz="1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00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84169"/>
                  </a:ext>
                </a:extLst>
              </a:tr>
              <a:tr h="24171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000" dirty="0"/>
                        <a:t>TODO EL PAÍS</a:t>
                      </a:r>
                      <a:endParaRPr lang="es-PE" sz="1000" dirty="0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tx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PE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Finalizado</a:t>
                      </a: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212310"/>
                  </a:ext>
                </a:extLst>
              </a:tr>
            </a:tbl>
          </a:graphicData>
        </a:graphic>
      </p:graphicFrame>
      <p:grpSp>
        <p:nvGrpSpPr>
          <p:cNvPr id="9" name="31 Grupo">
            <a:extLst>
              <a:ext uri="{FF2B5EF4-FFF2-40B4-BE49-F238E27FC236}">
                <a16:creationId xmlns:a16="http://schemas.microsoft.com/office/drawing/2014/main" id="{9B4E4DE8-6680-4A1A-B8A7-E4EC29B48DFD}"/>
              </a:ext>
            </a:extLst>
          </p:cNvPr>
          <p:cNvGrpSpPr/>
          <p:nvPr/>
        </p:nvGrpSpPr>
        <p:grpSpPr>
          <a:xfrm>
            <a:off x="674987" y="1595842"/>
            <a:ext cx="3616488" cy="5158661"/>
            <a:chOff x="752475" y="333375"/>
            <a:chExt cx="4243388" cy="6089651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9A2A3AC0-E688-480E-A5FC-4275CE9517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CEDBEB70-58F0-4989-9B61-EEAD442E74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66F63E48-BF02-4423-9582-225CBBB7456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29997984-BA1A-4713-896A-72682CA5DA7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2BB19062-50B7-47CF-878E-E1C4AC654E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469191AE-4EB7-4201-835A-67A8C20D6A95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E967570F-7E8B-4764-A8FE-E4C4EF913A9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B7108E0D-672F-4D26-BBC0-54C903F0F3E6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FABECCCE-47C9-4F36-BFC5-3175F6F3606B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875279BE-6484-4CFD-B4FC-A9D0F43EBBC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AD8B5BF5-983C-4DB1-8F73-767BDFF0A150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D5035377-BF3B-4DE9-8FB9-3CFD892140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897D0CD5-CCDD-4829-BB19-A4669B95F0CB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86E02D57-47C4-4C15-8023-115B109476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24DEABB4-E095-4D14-A160-67229B0BC0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8157F06C-8E74-4B6B-AF17-433A369A6E29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9E9E46A8-B7A8-4E76-B506-A96616396ABE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DDA02E14-8932-42D3-B362-F546D30B826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80AAB4C1-4E6F-44F3-B019-205CF8C13DEA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83A84E99-122D-4134-BA7A-40CD4854DE1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C44CB76B-F554-4CC7-8E1E-5E68E58B73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1" name="Freeform 26">
              <a:extLst>
                <a:ext uri="{FF2B5EF4-FFF2-40B4-BE49-F238E27FC236}">
                  <a16:creationId xmlns:a16="http://schemas.microsoft.com/office/drawing/2014/main" id="{9968B5D6-8A94-4409-8F9A-A7C2E323F2D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2" name="Freeform 27">
              <a:extLst>
                <a:ext uri="{FF2B5EF4-FFF2-40B4-BE49-F238E27FC236}">
                  <a16:creationId xmlns:a16="http://schemas.microsoft.com/office/drawing/2014/main" id="{3E33611E-F67B-42C3-A00A-E0C08711C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3" name="Freeform 28">
              <a:extLst>
                <a:ext uri="{FF2B5EF4-FFF2-40B4-BE49-F238E27FC236}">
                  <a16:creationId xmlns:a16="http://schemas.microsoft.com/office/drawing/2014/main" id="{B2C0AAA6-FE2C-4268-BF2B-38AC32146EF9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4" name="Freeform 29">
              <a:extLst>
                <a:ext uri="{FF2B5EF4-FFF2-40B4-BE49-F238E27FC236}">
                  <a16:creationId xmlns:a16="http://schemas.microsoft.com/office/drawing/2014/main" id="{19434860-D28A-485F-987D-F4EB06DE729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96849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Interfaz de usuario gráfica, Aplicación&#10;&#10;Descripción generada automáticamente">
            <a:extLst>
              <a:ext uri="{FF2B5EF4-FFF2-40B4-BE49-F238E27FC236}">
                <a16:creationId xmlns:a16="http://schemas.microsoft.com/office/drawing/2014/main" id="{C5C4E5BC-2795-459B-B8B0-D990322522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88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540872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498AB8A6-59DB-4C01-BF33-D53907007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4236"/>
            <a:ext cx="1758684" cy="757093"/>
          </a:xfrm>
          <a:prstGeom prst="rect">
            <a:avLst/>
          </a:prstGeom>
        </p:spPr>
      </p:pic>
      <p:sp>
        <p:nvSpPr>
          <p:cNvPr id="3" name="Título 2"/>
          <p:cNvSpPr>
            <a:spLocks noGrp="1"/>
          </p:cNvSpPr>
          <p:nvPr>
            <p:ph type="title"/>
          </p:nvPr>
        </p:nvSpPr>
        <p:spPr>
          <a:xfrm>
            <a:off x="806194" y="206584"/>
            <a:ext cx="7447790" cy="757093"/>
          </a:xfrm>
        </p:spPr>
        <p:txBody>
          <a:bodyPr>
            <a:noAutofit/>
          </a:bodyPr>
          <a:lstStyle/>
          <a:p>
            <a:r>
              <a:rPr lang="es-PE" sz="2800" b="1" dirty="0">
                <a:solidFill>
                  <a:srgbClr val="FF0000"/>
                </a:solidFill>
              </a:rPr>
              <a:t>PROYECTOS EN EL CICLO DE INVERSIONES</a:t>
            </a:r>
          </a:p>
        </p:txBody>
      </p:sp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901C5BE7-E6BF-45D5-81DF-48D593DB644D}"/>
              </a:ext>
            </a:extLst>
          </p:cNvPr>
          <p:cNvGraphicFramePr/>
          <p:nvPr/>
        </p:nvGraphicFramePr>
        <p:xfrm>
          <a:off x="182919" y="902399"/>
          <a:ext cx="11579149" cy="14848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CuadroTexto 7">
            <a:extLst>
              <a:ext uri="{FF2B5EF4-FFF2-40B4-BE49-F238E27FC236}">
                <a16:creationId xmlns:a16="http://schemas.microsoft.com/office/drawing/2014/main" id="{E5AB26EE-B679-4563-BED6-A5A848456001}"/>
              </a:ext>
            </a:extLst>
          </p:cNvPr>
          <p:cNvSpPr txBox="1"/>
          <p:nvPr/>
        </p:nvSpPr>
        <p:spPr>
          <a:xfrm>
            <a:off x="1635281" y="2596525"/>
            <a:ext cx="2172748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Programar los PI en el PMI del MTC en coordinación con la OPMI.</a:t>
            </a:r>
          </a:p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(3 PI)*</a:t>
            </a:r>
          </a:p>
          <a:p>
            <a:endParaRPr lang="es-MX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Informar sobre las operaciones de endeudamiento</a:t>
            </a:r>
          </a:p>
          <a:p>
            <a:endParaRPr lang="es-PE" dirty="0"/>
          </a:p>
        </p:txBody>
      </p:sp>
      <p:sp>
        <p:nvSpPr>
          <p:cNvPr id="24" name="CuadroTexto 23">
            <a:extLst>
              <a:ext uri="{FF2B5EF4-FFF2-40B4-BE49-F238E27FC236}">
                <a16:creationId xmlns:a16="http://schemas.microsoft.com/office/drawing/2014/main" id="{A3C9DDD5-25E3-41ED-AA4F-B694E8FE1415}"/>
              </a:ext>
            </a:extLst>
          </p:cNvPr>
          <p:cNvSpPr txBox="1"/>
          <p:nvPr/>
        </p:nvSpPr>
        <p:spPr>
          <a:xfrm>
            <a:off x="3812948" y="2855019"/>
            <a:ext cx="1847830" cy="1461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Elaborar los TDR</a:t>
            </a:r>
          </a:p>
          <a:p>
            <a:endParaRPr lang="es-MX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Elaborar el Perfil</a:t>
            </a:r>
          </a:p>
          <a:p>
            <a:endParaRPr lang="es-MX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Viabilidad del Perfil</a:t>
            </a:r>
          </a:p>
          <a:p>
            <a:endParaRPr lang="es-PE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58AC8A4F-BEE9-4AC0-A09F-A6F68A2AD5FA}"/>
              </a:ext>
            </a:extLst>
          </p:cNvPr>
          <p:cNvSpPr txBox="1"/>
          <p:nvPr/>
        </p:nvSpPr>
        <p:spPr>
          <a:xfrm>
            <a:off x="30677" y="5952618"/>
            <a:ext cx="31440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200" dirty="0">
                <a:latin typeface="Calibri" panose="020F0502020204030204" pitchFamily="34" charset="0"/>
                <a:cs typeface="Calibri" panose="020F0502020204030204" pitchFamily="34" charset="0"/>
              </a:rPr>
              <a:t>Actores:</a:t>
            </a:r>
          </a:p>
          <a:p>
            <a:r>
              <a:rPr lang="es-MX" sz="1200" dirty="0">
                <a:latin typeface="Calibri" panose="020F0502020204030204" pitchFamily="34" charset="0"/>
                <a:cs typeface="Calibri" panose="020F0502020204030204" pitchFamily="34" charset="0"/>
              </a:rPr>
              <a:t>UF: DGI - PROMOVILIDAD</a:t>
            </a:r>
          </a:p>
          <a:p>
            <a:r>
              <a:rPr lang="es-MX" sz="1200" dirty="0">
                <a:latin typeface="Calibri" panose="020F0502020204030204" pitchFamily="34" charset="0"/>
                <a:cs typeface="Calibri" panose="020F0502020204030204" pitchFamily="34" charset="0"/>
              </a:rPr>
              <a:t>UEI: DIRECCIÓN EJECUTIVA (con DGI)</a:t>
            </a:r>
          </a:p>
          <a:p>
            <a:r>
              <a:rPr lang="es-MX" sz="1200" dirty="0">
                <a:latin typeface="Calibri" panose="020F0502020204030204" pitchFamily="34" charset="0"/>
                <a:cs typeface="Calibri" panose="020F0502020204030204" pitchFamily="34" charset="0"/>
              </a:rPr>
              <a:t>OPMI: OFICINA DE INVERSIONES - OGPP</a:t>
            </a:r>
            <a:endParaRPr lang="es-PE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2" name="Conector recto 11">
            <a:extLst>
              <a:ext uri="{FF2B5EF4-FFF2-40B4-BE49-F238E27FC236}">
                <a16:creationId xmlns:a16="http://schemas.microsoft.com/office/drawing/2014/main" id="{87FF435A-1786-4942-8A6C-E2E3C9FC3DC3}"/>
              </a:ext>
            </a:extLst>
          </p:cNvPr>
          <p:cNvCxnSpPr/>
          <p:nvPr/>
        </p:nvCxnSpPr>
        <p:spPr>
          <a:xfrm>
            <a:off x="3496345" y="2471072"/>
            <a:ext cx="0" cy="23992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ector recto 27">
            <a:extLst>
              <a:ext uri="{FF2B5EF4-FFF2-40B4-BE49-F238E27FC236}">
                <a16:creationId xmlns:a16="http://schemas.microsoft.com/office/drawing/2014/main" id="{749A1F35-B20F-4C32-A303-DBE8EFDA079D}"/>
              </a:ext>
            </a:extLst>
          </p:cNvPr>
          <p:cNvCxnSpPr/>
          <p:nvPr/>
        </p:nvCxnSpPr>
        <p:spPr>
          <a:xfrm>
            <a:off x="5830474" y="2532556"/>
            <a:ext cx="0" cy="23992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ector recto 28">
            <a:extLst>
              <a:ext uri="{FF2B5EF4-FFF2-40B4-BE49-F238E27FC236}">
                <a16:creationId xmlns:a16="http://schemas.microsoft.com/office/drawing/2014/main" id="{7B270BF0-186A-43B6-9A52-95B2A1249C5C}"/>
              </a:ext>
            </a:extLst>
          </p:cNvPr>
          <p:cNvCxnSpPr/>
          <p:nvPr/>
        </p:nvCxnSpPr>
        <p:spPr>
          <a:xfrm>
            <a:off x="9232485" y="2513085"/>
            <a:ext cx="0" cy="23992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uadroTexto 29">
            <a:extLst>
              <a:ext uri="{FF2B5EF4-FFF2-40B4-BE49-F238E27FC236}">
                <a16:creationId xmlns:a16="http://schemas.microsoft.com/office/drawing/2014/main" id="{FFFD346B-7632-4F28-AB85-F782FBF53AD4}"/>
              </a:ext>
            </a:extLst>
          </p:cNvPr>
          <p:cNvSpPr txBox="1"/>
          <p:nvPr/>
        </p:nvSpPr>
        <p:spPr>
          <a:xfrm>
            <a:off x="6352552" y="2446765"/>
            <a:ext cx="2943138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Elaborar los TDR</a:t>
            </a:r>
          </a:p>
          <a:p>
            <a:endParaRPr lang="es-MX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Elaborar el Expediente Técnico (y Especificaciones Técnicas)</a:t>
            </a:r>
          </a:p>
          <a:p>
            <a:endParaRPr lang="es-PE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s-PE" sz="1500" dirty="0">
                <a:latin typeface="Calibri" panose="020F0502020204030204" pitchFamily="34" charset="0"/>
                <a:cs typeface="Calibri" panose="020F0502020204030204" pitchFamily="34" charset="0"/>
              </a:rPr>
              <a:t>Elaborar las bases de contratación</a:t>
            </a:r>
          </a:p>
          <a:p>
            <a:endParaRPr lang="es-PE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s-PE" sz="1500" dirty="0">
                <a:latin typeface="Calibri" panose="020F0502020204030204" pitchFamily="34" charset="0"/>
                <a:cs typeface="Calibri" panose="020F0502020204030204" pitchFamily="34" charset="0"/>
              </a:rPr>
              <a:t>Ejecución física.</a:t>
            </a:r>
          </a:p>
          <a:p>
            <a:endParaRPr lang="es-PE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s-PE" sz="1500" dirty="0">
                <a:latin typeface="Calibri" panose="020F0502020204030204" pitchFamily="34" charset="0"/>
                <a:cs typeface="Calibri" panose="020F0502020204030204" pitchFamily="34" charset="0"/>
              </a:rPr>
              <a:t>Gestionar Concesiones en el marco de una APP</a:t>
            </a:r>
          </a:p>
        </p:txBody>
      </p:sp>
      <p:sp>
        <p:nvSpPr>
          <p:cNvPr id="33" name="CuadroTexto 32">
            <a:extLst>
              <a:ext uri="{FF2B5EF4-FFF2-40B4-BE49-F238E27FC236}">
                <a16:creationId xmlns:a16="http://schemas.microsoft.com/office/drawing/2014/main" id="{82D2B44F-5CE6-4B16-A10D-9ECA22B6215B}"/>
              </a:ext>
            </a:extLst>
          </p:cNvPr>
          <p:cNvSpPr txBox="1"/>
          <p:nvPr/>
        </p:nvSpPr>
        <p:spPr>
          <a:xfrm>
            <a:off x="9538784" y="2508310"/>
            <a:ext cx="3094141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Operación</a:t>
            </a:r>
          </a:p>
          <a:p>
            <a:endParaRPr lang="es-MX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Mantenimiento</a:t>
            </a:r>
          </a:p>
          <a:p>
            <a:endParaRPr lang="es-PE" dirty="0"/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C2F30851-436C-49A5-99A3-9BD27895C502}"/>
              </a:ext>
            </a:extLst>
          </p:cNvPr>
          <p:cNvSpPr txBox="1"/>
          <p:nvPr/>
        </p:nvSpPr>
        <p:spPr>
          <a:xfrm>
            <a:off x="9868761" y="3907338"/>
            <a:ext cx="146807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500" dirty="0">
                <a:latin typeface="Calibri" panose="020F0502020204030204" pitchFamily="34" charset="0"/>
                <a:cs typeface="Calibri" panose="020F0502020204030204" pitchFamily="34" charset="0"/>
              </a:rPr>
              <a:t>Ejecución contractual de una APP</a:t>
            </a:r>
            <a:r>
              <a:rPr lang="es-MX" dirty="0"/>
              <a:t>.</a:t>
            </a:r>
            <a:endParaRPr lang="es-PE" dirty="0"/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A7B0E3D3-B125-4A6C-9672-3A81EA95BB52}"/>
              </a:ext>
            </a:extLst>
          </p:cNvPr>
          <p:cNvSpPr txBox="1"/>
          <p:nvPr/>
        </p:nvSpPr>
        <p:spPr>
          <a:xfrm>
            <a:off x="6509969" y="2163224"/>
            <a:ext cx="752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dirty="0">
                <a:ln>
                  <a:solidFill>
                    <a:schemeClr val="tx1"/>
                  </a:solidFill>
                </a:ln>
              </a:rPr>
              <a:t>EETT</a:t>
            </a:r>
            <a:endParaRPr lang="es-PE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A489F763-AE5E-4141-ACD1-1C871049847C}"/>
              </a:ext>
            </a:extLst>
          </p:cNvPr>
          <p:cNvSpPr txBox="1"/>
          <p:nvPr/>
        </p:nvSpPr>
        <p:spPr>
          <a:xfrm>
            <a:off x="7800647" y="2179412"/>
            <a:ext cx="752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dirty="0">
                <a:ln>
                  <a:solidFill>
                    <a:schemeClr val="tx1"/>
                  </a:solidFill>
                </a:ln>
              </a:rPr>
              <a:t>OBRA</a:t>
            </a:r>
            <a:endParaRPr lang="es-PE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7" name="Rectángulo: esquinas redondeadas 16">
            <a:extLst>
              <a:ext uri="{FF2B5EF4-FFF2-40B4-BE49-F238E27FC236}">
                <a16:creationId xmlns:a16="http://schemas.microsoft.com/office/drawing/2014/main" id="{BC16D417-0873-414D-B9E3-8B5171A8480B}"/>
              </a:ext>
            </a:extLst>
          </p:cNvPr>
          <p:cNvSpPr/>
          <p:nvPr/>
        </p:nvSpPr>
        <p:spPr>
          <a:xfrm>
            <a:off x="3718611" y="2527924"/>
            <a:ext cx="2010288" cy="1846522"/>
          </a:xfrm>
          <a:prstGeom prst="roundRect">
            <a:avLst/>
          </a:prstGeom>
          <a:noFill/>
          <a:ln>
            <a:solidFill>
              <a:srgbClr val="D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PE" dirty="0"/>
          </a:p>
        </p:txBody>
      </p:sp>
      <p:sp>
        <p:nvSpPr>
          <p:cNvPr id="5" name="Flecha: a la derecha 4">
            <a:extLst>
              <a:ext uri="{FF2B5EF4-FFF2-40B4-BE49-F238E27FC236}">
                <a16:creationId xmlns:a16="http://schemas.microsoft.com/office/drawing/2014/main" id="{A87B9DEB-8DB6-47C3-8615-A6147A0A057A}"/>
              </a:ext>
            </a:extLst>
          </p:cNvPr>
          <p:cNvSpPr/>
          <p:nvPr/>
        </p:nvSpPr>
        <p:spPr>
          <a:xfrm rot="13426940" flipV="1">
            <a:off x="4317344" y="4629234"/>
            <a:ext cx="1945981" cy="113067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PE" sz="1600" dirty="0">
                <a:latin typeface="Calibri" panose="020F0502020204030204" pitchFamily="34" charset="0"/>
                <a:cs typeface="Calibri" panose="020F0502020204030204" pitchFamily="34" charset="0"/>
              </a:rPr>
              <a:t>Situación actual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6E3C4351-3EEF-486A-A0C1-9B91BC4417B2}"/>
              </a:ext>
            </a:extLst>
          </p:cNvPr>
          <p:cNvSpPr txBox="1"/>
          <p:nvPr/>
        </p:nvSpPr>
        <p:spPr>
          <a:xfrm>
            <a:off x="9232483" y="6618147"/>
            <a:ext cx="32635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050" dirty="0">
                <a:latin typeface="Calibri" panose="020F0502020204030204" pitchFamily="34" charset="0"/>
                <a:cs typeface="Calibri" panose="020F0502020204030204" pitchFamily="34" charset="0"/>
              </a:rPr>
              <a:t>(*) Aún esta pendiente de registrar el PI de Arequipa</a:t>
            </a:r>
            <a:endParaRPr lang="es-PE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Google Shape;121;gf113505c16_0_9">
            <a:extLst>
              <a:ext uri="{FF2B5EF4-FFF2-40B4-BE49-F238E27FC236}">
                <a16:creationId xmlns:a16="http://schemas.microsoft.com/office/drawing/2014/main" id="{A100E5E3-0025-4415-86EE-35F3997ED06E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593936" y="308673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122;gf113505c16_0_9">
            <a:extLst>
              <a:ext uri="{FF2B5EF4-FFF2-40B4-BE49-F238E27FC236}">
                <a16:creationId xmlns:a16="http://schemas.microsoft.com/office/drawing/2014/main" id="{42CD3584-1E63-4779-8456-5D1BD9480BDC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0056882" y="298514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Elipse 1">
            <a:extLst>
              <a:ext uri="{FF2B5EF4-FFF2-40B4-BE49-F238E27FC236}">
                <a16:creationId xmlns:a16="http://schemas.microsoft.com/office/drawing/2014/main" id="{4FD82D8A-9401-4867-896F-EC4F22317A9A}"/>
              </a:ext>
            </a:extLst>
          </p:cNvPr>
          <p:cNvSpPr/>
          <p:nvPr/>
        </p:nvSpPr>
        <p:spPr>
          <a:xfrm>
            <a:off x="6240630" y="5308847"/>
            <a:ext cx="2991853" cy="1435823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PE" sz="1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Actualmente se tiene elaborado los Tdr de Cusco y Arequipa así como el perfil finalizado de Trujillo.</a:t>
            </a:r>
          </a:p>
        </p:txBody>
      </p:sp>
      <p:sp>
        <p:nvSpPr>
          <p:cNvPr id="7" name="Abrir llave 6">
            <a:extLst>
              <a:ext uri="{FF2B5EF4-FFF2-40B4-BE49-F238E27FC236}">
                <a16:creationId xmlns:a16="http://schemas.microsoft.com/office/drawing/2014/main" id="{2AEC0970-EEC3-42A5-B41E-1793B6D71036}"/>
              </a:ext>
            </a:extLst>
          </p:cNvPr>
          <p:cNvSpPr/>
          <p:nvPr/>
        </p:nvSpPr>
        <p:spPr>
          <a:xfrm rot="16200000">
            <a:off x="9956885" y="2729864"/>
            <a:ext cx="719983" cy="1682593"/>
          </a:xfrm>
          <a:prstGeom prst="leftBrace">
            <a:avLst/>
          </a:prstGeom>
          <a:ln w="285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PE"/>
          </a:p>
        </p:txBody>
      </p:sp>
    </p:spTree>
    <p:extLst>
      <p:ext uri="{BB962C8B-B14F-4D97-AF65-F5344CB8AC3E}">
        <p14:creationId xmlns:p14="http://schemas.microsoft.com/office/powerpoint/2010/main" val="2618958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5" grpId="0"/>
      <p:bldP spid="16" grpId="0"/>
      <p:bldP spid="17" grpId="0" animBg="1"/>
      <p:bldP spid="1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Imagen 54">
            <a:extLst>
              <a:ext uri="{FF2B5EF4-FFF2-40B4-BE49-F238E27FC236}">
                <a16:creationId xmlns:a16="http://schemas.microsoft.com/office/drawing/2014/main" id="{B7142814-AF3C-4A57-8636-3E6F9213EA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4236"/>
            <a:ext cx="1758684" cy="757093"/>
          </a:xfrm>
          <a:prstGeom prst="rect">
            <a:avLst/>
          </a:prstGeom>
        </p:spPr>
      </p:pic>
      <p:pic>
        <p:nvPicPr>
          <p:cNvPr id="105" name="Google Shape;105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120;gf113505c16_0_9">
            <a:extLst>
              <a:ext uri="{FF2B5EF4-FFF2-40B4-BE49-F238E27FC236}">
                <a16:creationId xmlns:a16="http://schemas.microsoft.com/office/drawing/2014/main" id="{AE977DDE-5CA9-4B40-B0A5-407861B775E1}"/>
              </a:ext>
            </a:extLst>
          </p:cNvPr>
          <p:cNvSpPr txBox="1"/>
          <p:nvPr/>
        </p:nvSpPr>
        <p:spPr>
          <a:xfrm>
            <a:off x="789429" y="-60348"/>
            <a:ext cx="7850939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>
              <a:lnSpc>
                <a:spcPct val="90000"/>
              </a:lnSpc>
              <a:buSzPts val="2200"/>
              <a:defRPr/>
            </a:pPr>
            <a:r>
              <a:rPr lang="es-PE" sz="2800" b="1" dirty="0">
                <a:solidFill>
                  <a:srgbClr val="F20000"/>
                </a:solidFill>
                <a:latin typeface="Calibri"/>
                <a:ea typeface="Calibri"/>
                <a:cs typeface="Calibri"/>
                <a:sym typeface="Calibri"/>
              </a:rPr>
              <a:t>IDENTIFICACIÓN DE LOS PROYECTOS DE INVERSIÓN</a:t>
            </a:r>
            <a:endParaRPr sz="2800" b="1" dirty="0">
              <a:solidFill>
                <a:srgbClr val="F2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BD6802AF-DD07-43CC-B2C4-39975F5A9AAF}"/>
              </a:ext>
            </a:extLst>
          </p:cNvPr>
          <p:cNvGrpSpPr/>
          <p:nvPr/>
        </p:nvGrpSpPr>
        <p:grpSpPr>
          <a:xfrm>
            <a:off x="492192" y="3386204"/>
            <a:ext cx="3563179" cy="1095715"/>
            <a:chOff x="195295" y="5806000"/>
            <a:chExt cx="2506977" cy="849118"/>
          </a:xfrm>
        </p:grpSpPr>
        <p:sp>
          <p:nvSpPr>
            <p:cNvPr id="6" name="Google Shape;123;gf113505c16_0_9">
              <a:extLst>
                <a:ext uri="{FF2B5EF4-FFF2-40B4-BE49-F238E27FC236}">
                  <a16:creationId xmlns:a16="http://schemas.microsoft.com/office/drawing/2014/main" id="{07174428-780A-4129-B985-B7023566045D}"/>
                </a:ext>
              </a:extLst>
            </p:cNvPr>
            <p:cNvSpPr/>
            <p:nvPr/>
          </p:nvSpPr>
          <p:spPr>
            <a:xfrm>
              <a:off x="195295" y="5827387"/>
              <a:ext cx="2506977" cy="827731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algn="ctr">
                <a:buSzPts val="1800"/>
                <a:defRPr/>
              </a:pPr>
              <a:endParaRPr sz="1800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" name="Google Shape;126;gf113505c16_0_9">
              <a:extLst>
                <a:ext uri="{FF2B5EF4-FFF2-40B4-BE49-F238E27FC236}">
                  <a16:creationId xmlns:a16="http://schemas.microsoft.com/office/drawing/2014/main" id="{8B952E62-93AD-4C8A-A0FC-C1D806802805}"/>
                </a:ext>
              </a:extLst>
            </p:cNvPr>
            <p:cNvSpPr txBox="1"/>
            <p:nvPr/>
          </p:nvSpPr>
          <p:spPr>
            <a:xfrm>
              <a:off x="202294" y="5806000"/>
              <a:ext cx="2398651" cy="55128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 algn="ctr">
                <a:buSzPts val="1300"/>
                <a:defRPr/>
              </a:pPr>
              <a:r>
                <a:rPr lang="es-PE" sz="1800" b="1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INVERSIÓN TOTAL</a:t>
              </a:r>
            </a:p>
            <a:p>
              <a:pPr algn="ctr">
                <a:buSzPts val="1300"/>
                <a:defRPr/>
              </a:pPr>
              <a:endParaRPr lang="es-PE" sz="1100" b="1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algn="ctr">
                <a:buSzPts val="1300"/>
                <a:defRPr/>
              </a:pPr>
              <a:r>
                <a:rPr lang="es-PE" sz="2400" dirty="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S/. </a:t>
              </a:r>
              <a:r>
                <a:rPr lang="es-PE" sz="2400" dirty="0">
                  <a:solidFill>
                    <a:srgbClr val="FFFFFF"/>
                  </a:solidFill>
                  <a:latin typeface="arial" panose="020B0604020202020204" pitchFamily="34" charset="0"/>
                  <a:ea typeface="Calibri"/>
                </a:rPr>
                <a:t>3</a:t>
              </a:r>
              <a:r>
                <a:rPr lang="es-PE" sz="2400" dirty="0">
                  <a:solidFill>
                    <a:srgbClr val="FFFFFF"/>
                  </a:solidFill>
                  <a:latin typeface="arial" panose="020B0604020202020204" pitchFamily="34" charset="0"/>
                  <a:ea typeface="+mn-ea"/>
                </a:rPr>
                <a:t>,439´177,429.25**</a:t>
              </a:r>
              <a:endParaRPr sz="1700" b="1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8" name="31 Grupo">
            <a:extLst>
              <a:ext uri="{FF2B5EF4-FFF2-40B4-BE49-F238E27FC236}">
                <a16:creationId xmlns:a16="http://schemas.microsoft.com/office/drawing/2014/main" id="{F5F26A95-58EB-47DC-A876-CE9B2FD1CB60}"/>
              </a:ext>
            </a:extLst>
          </p:cNvPr>
          <p:cNvGrpSpPr/>
          <p:nvPr/>
        </p:nvGrpSpPr>
        <p:grpSpPr>
          <a:xfrm>
            <a:off x="3030167" y="804829"/>
            <a:ext cx="4363652" cy="5896105"/>
            <a:chOff x="752475" y="333375"/>
            <a:chExt cx="4243388" cy="6089651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03F7B09-CA97-4EFD-AA60-28965047A2DF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2C0636F9-7B09-4FF0-AF79-B562782F4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782EF638-7343-4D17-8D52-2F65BA884841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AA6997EB-CE18-4F17-90F1-81CE05255B6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84682E87-1D84-474A-B30F-2E94C1A426C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9CB77E38-4E23-4151-A012-4A2ADDAE67C2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2818D1FB-164C-4B02-87B9-8C177B24F40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8574918E-D210-4452-9EA7-AE0863D5674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B8FA867-1999-4959-8190-B8E74922A061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3A36F2FF-5211-4160-AE88-3FC75E2642F0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F3CA3C99-C683-4B05-86C6-ABDA0EACC3B2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F240B8D9-F0C9-432D-882F-2745EB9C2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A32978DB-3496-404D-B368-40F7EED4BFD3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F794EB17-E374-4FF6-8B55-B254A6184780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75A61D35-0CD8-4C9D-A1F1-63F9E653AC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7452DA55-CF6D-4ADB-A6CF-96B992DCF61E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531ED9C9-7264-48DD-B9E3-072C9210E674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45085ACB-4FCC-43E0-A063-A51049ADEA53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F7659EB9-52E5-4DE0-BA51-FD1FFF33C9CF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39BB1972-282D-4C00-AF5F-53E3A665DE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4813D5C5-6DE7-474E-A1E3-6E687C564826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26">
              <a:extLst>
                <a:ext uri="{FF2B5EF4-FFF2-40B4-BE49-F238E27FC236}">
                  <a16:creationId xmlns:a16="http://schemas.microsoft.com/office/drawing/2014/main" id="{3F8118BA-A369-459C-8CD8-D784CFFA6AE1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2896933D-3608-4859-9A37-A8684F04B20D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2" name="Freeform 28">
              <a:extLst>
                <a:ext uri="{FF2B5EF4-FFF2-40B4-BE49-F238E27FC236}">
                  <a16:creationId xmlns:a16="http://schemas.microsoft.com/office/drawing/2014/main" id="{9C44DCED-7612-40F9-A091-E2986299487A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3" name="Freeform 29">
              <a:extLst>
                <a:ext uri="{FF2B5EF4-FFF2-40B4-BE49-F238E27FC236}">
                  <a16:creationId xmlns:a16="http://schemas.microsoft.com/office/drawing/2014/main" id="{CC3048DF-7A39-4ECD-B1CF-7758AD4011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17887F25-2114-4C32-9C8C-979DDF2E066A}"/>
              </a:ext>
            </a:extLst>
          </p:cNvPr>
          <p:cNvCxnSpPr>
            <a:cxnSpLocks/>
            <a:stCxn id="39" idx="2"/>
            <a:endCxn id="44" idx="6"/>
          </p:cNvCxnSpPr>
          <p:nvPr/>
        </p:nvCxnSpPr>
        <p:spPr>
          <a:xfrm flipH="1">
            <a:off x="6453435" y="4728487"/>
            <a:ext cx="1801978" cy="402602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35" name="Conector 69">
            <a:extLst>
              <a:ext uri="{FF2B5EF4-FFF2-40B4-BE49-F238E27FC236}">
                <a16:creationId xmlns:a16="http://schemas.microsoft.com/office/drawing/2014/main" id="{34486E68-018D-4D2B-9A3F-40B43F02F0CE}"/>
              </a:ext>
            </a:extLst>
          </p:cNvPr>
          <p:cNvSpPr/>
          <p:nvPr/>
        </p:nvSpPr>
        <p:spPr>
          <a:xfrm>
            <a:off x="3801431" y="3226329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6" name="CuadroTexto 35">
            <a:extLst>
              <a:ext uri="{FF2B5EF4-FFF2-40B4-BE49-F238E27FC236}">
                <a16:creationId xmlns:a16="http://schemas.microsoft.com/office/drawing/2014/main" id="{BF4B5754-E90D-4D8A-84EA-9D0EF1C71C8E}"/>
              </a:ext>
            </a:extLst>
          </p:cNvPr>
          <p:cNvSpPr txBox="1"/>
          <p:nvPr/>
        </p:nvSpPr>
        <p:spPr>
          <a:xfrm>
            <a:off x="2509897" y="1109816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Piura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7" name="CuadroTexto 36">
            <a:extLst>
              <a:ext uri="{FF2B5EF4-FFF2-40B4-BE49-F238E27FC236}">
                <a16:creationId xmlns:a16="http://schemas.microsoft.com/office/drawing/2014/main" id="{E439B49E-DFD3-4C27-B7F4-993805D0CA29}"/>
              </a:ext>
            </a:extLst>
          </p:cNvPr>
          <p:cNvSpPr txBox="1"/>
          <p:nvPr/>
        </p:nvSpPr>
        <p:spPr>
          <a:xfrm>
            <a:off x="5922180" y="2655941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Trujillo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8" name="CuadroTexto 37">
            <a:extLst>
              <a:ext uri="{FF2B5EF4-FFF2-40B4-BE49-F238E27FC236}">
                <a16:creationId xmlns:a16="http://schemas.microsoft.com/office/drawing/2014/main" id="{3CE7B3B4-F068-4EF7-9083-CEC08FAFF8BB}"/>
              </a:ext>
            </a:extLst>
          </p:cNvPr>
          <p:cNvSpPr txBox="1"/>
          <p:nvPr/>
        </p:nvSpPr>
        <p:spPr>
          <a:xfrm>
            <a:off x="4150231" y="6224778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Arequipa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39" name="CuadroTexto 38">
            <a:extLst>
              <a:ext uri="{FF2B5EF4-FFF2-40B4-BE49-F238E27FC236}">
                <a16:creationId xmlns:a16="http://schemas.microsoft.com/office/drawing/2014/main" id="{EAEFF0A3-EB35-4265-B50D-086CCCF86D0D}"/>
              </a:ext>
            </a:extLst>
          </p:cNvPr>
          <p:cNvSpPr txBox="1"/>
          <p:nvPr/>
        </p:nvSpPr>
        <p:spPr>
          <a:xfrm>
            <a:off x="7621849" y="4389933"/>
            <a:ext cx="1267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US" sz="1600" b="1" dirty="0">
                <a:ea typeface="Tahoma" panose="020B0604030504040204" pitchFamily="34" charset="0"/>
                <a:cs typeface="Segoe UI Semibold" panose="020B0702040204020203" pitchFamily="34" charset="0"/>
              </a:rPr>
              <a:t>Cusco</a:t>
            </a:r>
            <a:endParaRPr lang="es-PE" sz="1600" b="1" dirty="0">
              <a:ea typeface="Tahoma" panose="020B0604030504040204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40" name="Conector recto 39">
            <a:extLst>
              <a:ext uri="{FF2B5EF4-FFF2-40B4-BE49-F238E27FC236}">
                <a16:creationId xmlns:a16="http://schemas.microsoft.com/office/drawing/2014/main" id="{AB09D653-E33B-441E-843C-B0BED514A02B}"/>
              </a:ext>
            </a:extLst>
          </p:cNvPr>
          <p:cNvCxnSpPr>
            <a:cxnSpLocks/>
            <a:stCxn id="43" idx="2"/>
            <a:endCxn id="38" idx="0"/>
          </p:cNvCxnSpPr>
          <p:nvPr/>
        </p:nvCxnSpPr>
        <p:spPr>
          <a:xfrm flipH="1">
            <a:off x="4783795" y="5955244"/>
            <a:ext cx="1361087" cy="269534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1" name="Conector recto 40">
            <a:extLst>
              <a:ext uri="{FF2B5EF4-FFF2-40B4-BE49-F238E27FC236}">
                <a16:creationId xmlns:a16="http://schemas.microsoft.com/office/drawing/2014/main" id="{21D7D8DA-9420-412C-A39A-C92DF72452E9}"/>
              </a:ext>
            </a:extLst>
          </p:cNvPr>
          <p:cNvCxnSpPr>
            <a:cxnSpLocks/>
            <a:endCxn id="35" idx="7"/>
          </p:cNvCxnSpPr>
          <p:nvPr/>
        </p:nvCxnSpPr>
        <p:spPr>
          <a:xfrm flipH="1">
            <a:off x="3886425" y="2898060"/>
            <a:ext cx="2340099" cy="342868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cxnSp>
        <p:nvCxnSpPr>
          <p:cNvPr id="42" name="Conector recto 41">
            <a:extLst>
              <a:ext uri="{FF2B5EF4-FFF2-40B4-BE49-F238E27FC236}">
                <a16:creationId xmlns:a16="http://schemas.microsoft.com/office/drawing/2014/main" id="{BD4139B0-1598-49D7-A0CA-A4FA9F1A5BCD}"/>
              </a:ext>
            </a:extLst>
          </p:cNvPr>
          <p:cNvCxnSpPr>
            <a:cxnSpLocks/>
            <a:stCxn id="36" idx="2"/>
            <a:endCxn id="45" idx="0"/>
          </p:cNvCxnSpPr>
          <p:nvPr/>
        </p:nvCxnSpPr>
        <p:spPr>
          <a:xfrm>
            <a:off x="3143461" y="1448370"/>
            <a:ext cx="138707" cy="956555"/>
          </a:xfrm>
          <a:prstGeom prst="line">
            <a:avLst/>
          </a:prstGeom>
          <a:noFill/>
          <a:ln w="6350" cap="flat" cmpd="sng" algn="ctr">
            <a:solidFill>
              <a:sysClr val="windowText" lastClr="000000">
                <a:lumMod val="95000"/>
                <a:lumOff val="5000"/>
              </a:sysClr>
            </a:solidFill>
            <a:prstDash val="solid"/>
            <a:miter lim="800000"/>
          </a:ln>
          <a:effectLst/>
        </p:spPr>
      </p:cxnSp>
      <p:sp>
        <p:nvSpPr>
          <p:cNvPr id="43" name="Conector 69">
            <a:extLst>
              <a:ext uri="{FF2B5EF4-FFF2-40B4-BE49-F238E27FC236}">
                <a16:creationId xmlns:a16="http://schemas.microsoft.com/office/drawing/2014/main" id="{49A96EC4-D061-4833-9E9A-E9F72414E31E}"/>
              </a:ext>
            </a:extLst>
          </p:cNvPr>
          <p:cNvSpPr/>
          <p:nvPr/>
        </p:nvSpPr>
        <p:spPr>
          <a:xfrm>
            <a:off x="6144882" y="5905398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4" name="Conector 69">
            <a:extLst>
              <a:ext uri="{FF2B5EF4-FFF2-40B4-BE49-F238E27FC236}">
                <a16:creationId xmlns:a16="http://schemas.microsoft.com/office/drawing/2014/main" id="{F554A62E-5BA6-4AF4-BCE5-727A0EA4D692}"/>
              </a:ext>
            </a:extLst>
          </p:cNvPr>
          <p:cNvSpPr/>
          <p:nvPr/>
        </p:nvSpPr>
        <p:spPr>
          <a:xfrm>
            <a:off x="6353858" y="5081243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5" name="Conector 69">
            <a:extLst>
              <a:ext uri="{FF2B5EF4-FFF2-40B4-BE49-F238E27FC236}">
                <a16:creationId xmlns:a16="http://schemas.microsoft.com/office/drawing/2014/main" id="{F09FD444-F93B-40D2-8888-60A9242A0C7A}"/>
              </a:ext>
            </a:extLst>
          </p:cNvPr>
          <p:cNvSpPr/>
          <p:nvPr/>
        </p:nvSpPr>
        <p:spPr>
          <a:xfrm>
            <a:off x="3232379" y="2404925"/>
            <a:ext cx="99577" cy="99691"/>
          </a:xfrm>
          <a:prstGeom prst="flowChartConnector">
            <a:avLst/>
          </a:prstGeom>
          <a:solidFill>
            <a:sysClr val="windowText" lastClr="000000"/>
          </a:solidFill>
          <a:ln w="12700" cap="flat" cmpd="sng" algn="ctr">
            <a:solidFill>
              <a:sysClr val="windowText" lastClr="000000">
                <a:shade val="50000"/>
              </a:sys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</a:endParaRPr>
          </a:p>
        </p:txBody>
      </p:sp>
      <p:pic>
        <p:nvPicPr>
          <p:cNvPr id="46" name="image3.png">
            <a:extLst>
              <a:ext uri="{FF2B5EF4-FFF2-40B4-BE49-F238E27FC236}">
                <a16:creationId xmlns:a16="http://schemas.microsoft.com/office/drawing/2014/main" id="{C30D0646-359D-4BC7-A313-308A9D317FE3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6980008" y="1083908"/>
            <a:ext cx="2020668" cy="2133709"/>
          </a:xfrm>
          <a:prstGeom prst="rect">
            <a:avLst/>
          </a:prstGeom>
          <a:ln/>
        </p:spPr>
      </p:pic>
      <p:pic>
        <p:nvPicPr>
          <p:cNvPr id="47" name="image4.png">
            <a:extLst>
              <a:ext uri="{FF2B5EF4-FFF2-40B4-BE49-F238E27FC236}">
                <a16:creationId xmlns:a16="http://schemas.microsoft.com/office/drawing/2014/main" id="{7DE80980-FD7B-4CFE-9F3B-22E46B8FE586}"/>
              </a:ext>
            </a:extLst>
          </p:cNvPr>
          <p:cNvPicPr/>
          <p:nvPr/>
        </p:nvPicPr>
        <p:blipFill>
          <a:blip r:embed="rId7"/>
          <a:srcRect/>
          <a:stretch>
            <a:fillRect/>
          </a:stretch>
        </p:blipFill>
        <p:spPr>
          <a:xfrm>
            <a:off x="8004307" y="4918577"/>
            <a:ext cx="2776026" cy="1776250"/>
          </a:xfrm>
          <a:prstGeom prst="rect">
            <a:avLst/>
          </a:prstGeom>
          <a:ln/>
        </p:spPr>
      </p:pic>
      <p:pic>
        <p:nvPicPr>
          <p:cNvPr id="48" name="image2.png">
            <a:extLst>
              <a:ext uri="{FF2B5EF4-FFF2-40B4-BE49-F238E27FC236}">
                <a16:creationId xmlns:a16="http://schemas.microsoft.com/office/drawing/2014/main" id="{ABEB6DF9-56D2-40BF-BC62-E7A19149E891}"/>
              </a:ext>
            </a:extLst>
          </p:cNvPr>
          <p:cNvPicPr/>
          <p:nvPr/>
        </p:nvPicPr>
        <p:blipFill>
          <a:blip r:embed="rId8"/>
          <a:srcRect/>
          <a:stretch>
            <a:fillRect/>
          </a:stretch>
        </p:blipFill>
        <p:spPr>
          <a:xfrm>
            <a:off x="405922" y="1138974"/>
            <a:ext cx="2434812" cy="1628586"/>
          </a:xfrm>
          <a:prstGeom prst="rect">
            <a:avLst/>
          </a:prstGeom>
          <a:ln/>
        </p:spPr>
      </p:pic>
      <p:pic>
        <p:nvPicPr>
          <p:cNvPr id="49" name="image1.png">
            <a:extLst>
              <a:ext uri="{FF2B5EF4-FFF2-40B4-BE49-F238E27FC236}">
                <a16:creationId xmlns:a16="http://schemas.microsoft.com/office/drawing/2014/main" id="{B1CBBC08-34E9-45DD-8298-E60A274F1643}"/>
              </a:ext>
            </a:extLst>
          </p:cNvPr>
          <p:cNvPicPr/>
          <p:nvPr/>
        </p:nvPicPr>
        <p:blipFill>
          <a:blip r:embed="rId9"/>
          <a:srcRect/>
          <a:stretch>
            <a:fillRect/>
          </a:stretch>
        </p:blipFill>
        <p:spPr>
          <a:xfrm>
            <a:off x="317358" y="4640237"/>
            <a:ext cx="1673647" cy="2135875"/>
          </a:xfrm>
          <a:prstGeom prst="rect">
            <a:avLst/>
          </a:prstGeom>
          <a:ln/>
        </p:spPr>
      </p:pic>
      <p:sp>
        <p:nvSpPr>
          <p:cNvPr id="50" name="Google Shape;171;gb78e3df613_0_0">
            <a:extLst>
              <a:ext uri="{FF2B5EF4-FFF2-40B4-BE49-F238E27FC236}">
                <a16:creationId xmlns:a16="http://schemas.microsoft.com/office/drawing/2014/main" id="{3786203B-2E6F-42DE-B0A8-111F06546DFC}"/>
              </a:ext>
            </a:extLst>
          </p:cNvPr>
          <p:cNvSpPr txBox="1">
            <a:spLocks/>
          </p:cNvSpPr>
          <p:nvPr/>
        </p:nvSpPr>
        <p:spPr>
          <a:xfrm>
            <a:off x="8759665" y="1698010"/>
            <a:ext cx="2020668" cy="48282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b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kern="1200">
                <a:solidFill>
                  <a:srgbClr val="FF0000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Pts val="6000"/>
              <a:buFontTx/>
              <a:buNone/>
              <a:tabLst/>
              <a:defRPr/>
            </a:pPr>
            <a:r>
              <a:rPr kumimoji="0" lang="es-PE" sz="15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Inversión                </a:t>
            </a:r>
            <a:br>
              <a:rPr kumimoji="0" lang="es-PE" sz="15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</a:br>
            <a:r>
              <a:rPr kumimoji="0" lang="es-PE" sz="15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S/. 577,856,686.76</a:t>
            </a:r>
            <a:br>
              <a:rPr kumimoji="0" lang="es-PE" sz="15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</a:br>
            <a:r>
              <a:rPr kumimoji="0" lang="es-PE" sz="15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* BRT - BRS</a:t>
            </a:r>
            <a:endParaRPr kumimoji="0" lang="es-PE" sz="15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 panose="020F0502020204030204"/>
              <a:ea typeface="+mj-ea"/>
              <a:cs typeface="+mj-cs"/>
            </a:endParaRPr>
          </a:p>
        </p:txBody>
      </p:sp>
      <p:sp>
        <p:nvSpPr>
          <p:cNvPr id="51" name="Google Shape;171;gb78e3df613_0_0">
            <a:extLst>
              <a:ext uri="{FF2B5EF4-FFF2-40B4-BE49-F238E27FC236}">
                <a16:creationId xmlns:a16="http://schemas.microsoft.com/office/drawing/2014/main" id="{326B0AA6-6FDC-447C-BEF5-DA89B7139811}"/>
              </a:ext>
            </a:extLst>
          </p:cNvPr>
          <p:cNvSpPr txBox="1">
            <a:spLocks/>
          </p:cNvSpPr>
          <p:nvPr/>
        </p:nvSpPr>
        <p:spPr>
          <a:xfrm>
            <a:off x="8580406" y="4396242"/>
            <a:ext cx="2020668" cy="482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6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Inversión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6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S/ 504,456,276.49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6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* BRT - BRS</a:t>
            </a:r>
            <a:endParaRPr kumimoji="0" lang="es-PE" sz="16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52" name="Google Shape;171;gb78e3df613_0_0">
            <a:extLst>
              <a:ext uri="{FF2B5EF4-FFF2-40B4-BE49-F238E27FC236}">
                <a16:creationId xmlns:a16="http://schemas.microsoft.com/office/drawing/2014/main" id="{02778718-9542-49B7-B8AD-C35A7105DF07}"/>
              </a:ext>
            </a:extLst>
          </p:cNvPr>
          <p:cNvSpPr txBox="1">
            <a:spLocks/>
          </p:cNvSpPr>
          <p:nvPr/>
        </p:nvSpPr>
        <p:spPr>
          <a:xfrm>
            <a:off x="1977200" y="5748184"/>
            <a:ext cx="2990736" cy="8604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Calibri"/>
              <a:buNone/>
              <a:tabLst/>
              <a:defRPr/>
            </a:pPr>
            <a:r>
              <a:rPr kumimoji="0" lang="es-PE" sz="15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Inversión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  <a:tabLst/>
              <a:defRPr/>
            </a:pPr>
            <a:r>
              <a:rPr kumimoji="0" lang="es-PE" sz="15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BRT: S/ 960,800,034.00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  <a:tabLst/>
              <a:defRPr/>
            </a:pPr>
            <a:r>
              <a:rPr kumimoji="0" lang="es-PE" sz="15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TRANVIA: S/ 1,994,131,741.00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  <a:tabLst/>
              <a:defRPr/>
            </a:pPr>
            <a:r>
              <a:rPr kumimoji="0" lang="es-PE" sz="15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TRANVIA CON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Calibri"/>
              <a:buNone/>
              <a:tabLst/>
              <a:defRPr/>
            </a:pPr>
            <a:r>
              <a:rPr kumimoji="0" lang="es-PE" sz="15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       BUCLE: S/ 2,528,961,247.00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endParaRPr kumimoji="0" lang="es-PE" sz="3000" b="0" i="0" u="none" strike="noStrike" kern="0" cap="none" spc="0" normalizeH="0" baseline="0" noProof="0" dirty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53" name="Google Shape;171;gb78e3df613_0_0">
            <a:extLst>
              <a:ext uri="{FF2B5EF4-FFF2-40B4-BE49-F238E27FC236}">
                <a16:creationId xmlns:a16="http://schemas.microsoft.com/office/drawing/2014/main" id="{1C44C0A5-1D95-4531-B33B-E9FEAC4E8D2B}"/>
              </a:ext>
            </a:extLst>
          </p:cNvPr>
          <p:cNvSpPr txBox="1">
            <a:spLocks/>
          </p:cNvSpPr>
          <p:nvPr/>
        </p:nvSpPr>
        <p:spPr>
          <a:xfrm>
            <a:off x="749069" y="2795159"/>
            <a:ext cx="1760828" cy="6111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Inversión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5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S/. 362,732,728.00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* BRT - BRS</a:t>
            </a:r>
            <a:r>
              <a:rPr kumimoji="0" lang="es-PE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 </a:t>
            </a:r>
            <a:endParaRPr kumimoji="0" lang="es-PE" sz="1400" b="0" i="0" u="none" strike="noStrike" kern="0" cap="none" spc="0" normalizeH="0" baseline="0" noProof="0" dirty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54" name="Google Shape;171;gb78e3df613_0_0">
            <a:extLst>
              <a:ext uri="{FF2B5EF4-FFF2-40B4-BE49-F238E27FC236}">
                <a16:creationId xmlns:a16="http://schemas.microsoft.com/office/drawing/2014/main" id="{DF03A1AD-EE0A-4EAB-8B81-516980465CB4}"/>
              </a:ext>
            </a:extLst>
          </p:cNvPr>
          <p:cNvSpPr txBox="1">
            <a:spLocks/>
          </p:cNvSpPr>
          <p:nvPr/>
        </p:nvSpPr>
        <p:spPr>
          <a:xfrm>
            <a:off x="433294" y="4359336"/>
            <a:ext cx="3509914" cy="309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MX" sz="700" b="0" i="0" u="none" strike="noStrike" kern="0" cap="none" spc="0" normalizeH="0" baseline="0" noProof="0" dirty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(*) Se esta considerando para el PI de Arequipa como costo de inversión al Tranvía</a:t>
            </a:r>
            <a:endParaRPr kumimoji="0" lang="es-PE" sz="700" b="0" i="0" u="none" strike="noStrike" kern="0" cap="none" spc="0" normalizeH="0" baseline="0" noProof="0" dirty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138373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Imagen 127">
            <a:extLst>
              <a:ext uri="{FF2B5EF4-FFF2-40B4-BE49-F238E27FC236}">
                <a16:creationId xmlns:a16="http://schemas.microsoft.com/office/drawing/2014/main" id="{EFE56B67-CE73-49E8-B0C9-50B4ED9EE5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4236"/>
            <a:ext cx="1758684" cy="757093"/>
          </a:xfrm>
          <a:prstGeom prst="rect">
            <a:avLst/>
          </a:prstGeom>
        </p:spPr>
      </p:pic>
      <p:pic>
        <p:nvPicPr>
          <p:cNvPr id="105" name="Google Shape;105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120;gf113505c16_0_9">
            <a:extLst>
              <a:ext uri="{FF2B5EF4-FFF2-40B4-BE49-F238E27FC236}">
                <a16:creationId xmlns:a16="http://schemas.microsoft.com/office/drawing/2014/main" id="{D0787749-28D9-4141-AC09-F6B7142C6C58}"/>
              </a:ext>
            </a:extLst>
          </p:cNvPr>
          <p:cNvSpPr txBox="1"/>
          <p:nvPr/>
        </p:nvSpPr>
        <p:spPr>
          <a:xfrm>
            <a:off x="908726" y="462927"/>
            <a:ext cx="7524000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>
                <a:sym typeface="Calibri"/>
              </a:rPr>
              <a:t>ALCANCE DE LAS INTERVENCIONES 2021</a:t>
            </a:r>
          </a:p>
          <a:p>
            <a:r>
              <a:rPr lang="es-PE" sz="2400" dirty="0">
                <a:sym typeface="Calibri"/>
              </a:rPr>
              <a:t>(Para culminar la Fase de Formulación y Evaluación)</a:t>
            </a:r>
            <a:endParaRPr sz="2400" dirty="0">
              <a:sym typeface="Calibri"/>
            </a:endParaRPr>
          </a:p>
        </p:txBody>
      </p:sp>
      <p:grpSp>
        <p:nvGrpSpPr>
          <p:cNvPr id="6" name="Grupo 5">
            <a:extLst>
              <a:ext uri="{FF2B5EF4-FFF2-40B4-BE49-F238E27FC236}">
                <a16:creationId xmlns:a16="http://schemas.microsoft.com/office/drawing/2014/main" id="{54C89154-951E-4B1E-9553-974776E34954}"/>
              </a:ext>
            </a:extLst>
          </p:cNvPr>
          <p:cNvGrpSpPr/>
          <p:nvPr/>
        </p:nvGrpSpPr>
        <p:grpSpPr>
          <a:xfrm>
            <a:off x="1427572" y="1288868"/>
            <a:ext cx="1317793" cy="4989502"/>
            <a:chOff x="2328782" y="1269857"/>
            <a:chExt cx="1317793" cy="4464025"/>
          </a:xfrm>
        </p:grpSpPr>
        <p:grpSp>
          <p:nvGrpSpPr>
            <p:cNvPr id="7" name="Grupo 6">
              <a:extLst>
                <a:ext uri="{FF2B5EF4-FFF2-40B4-BE49-F238E27FC236}">
                  <a16:creationId xmlns:a16="http://schemas.microsoft.com/office/drawing/2014/main" id="{3B7A4ADA-4A22-4D55-B82F-151B354007AF}"/>
                </a:ext>
              </a:extLst>
            </p:cNvPr>
            <p:cNvGrpSpPr/>
            <p:nvPr/>
          </p:nvGrpSpPr>
          <p:grpSpPr>
            <a:xfrm>
              <a:off x="2376384" y="1269857"/>
              <a:ext cx="1267128" cy="407572"/>
              <a:chOff x="2376384" y="1269857"/>
              <a:chExt cx="1267128" cy="407572"/>
            </a:xfrm>
          </p:grpSpPr>
          <p:sp>
            <p:nvSpPr>
              <p:cNvPr id="17" name="CuadroTexto 16">
                <a:extLst>
                  <a:ext uri="{FF2B5EF4-FFF2-40B4-BE49-F238E27FC236}">
                    <a16:creationId xmlns:a16="http://schemas.microsoft.com/office/drawing/2014/main" id="{40D4BC04-B375-43A2-BF27-3043912ED39E}"/>
                  </a:ext>
                </a:extLst>
              </p:cNvPr>
              <p:cNvSpPr txBox="1"/>
              <p:nvPr/>
            </p:nvSpPr>
            <p:spPr>
              <a:xfrm>
                <a:off x="2376385" y="1269857"/>
                <a:ext cx="1267127" cy="3304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s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Tahoma" panose="020B0604030504040204" pitchFamily="34" charset="0"/>
                    <a:cs typeface="Calibri" panose="020F0502020204030204" pitchFamily="34" charset="0"/>
                  </a:rPr>
                  <a:t>Trujillo</a:t>
                </a:r>
                <a:endParaRPr kumimoji="0" lang="es-PE" sz="18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anose="020F0502020204030204" pitchFamily="34" charset="0"/>
                  <a:ea typeface="Tahoma" panose="020B060403050404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8" name="Flecha: a la derecha 17">
                <a:extLst>
                  <a:ext uri="{FF2B5EF4-FFF2-40B4-BE49-F238E27FC236}">
                    <a16:creationId xmlns:a16="http://schemas.microsoft.com/office/drawing/2014/main" id="{ACE0C89E-ACDE-405E-9159-C41343ECF7EE}"/>
                  </a:ext>
                </a:extLst>
              </p:cNvPr>
              <p:cNvSpPr/>
              <p:nvPr/>
            </p:nvSpPr>
            <p:spPr>
              <a:xfrm>
                <a:off x="2376384" y="1631710"/>
                <a:ext cx="1267127" cy="45719"/>
              </a:xfrm>
              <a:prstGeom prst="rightArrow">
                <a:avLst/>
              </a:prstGeom>
              <a:solidFill>
                <a:srgbClr val="5B9BD5"/>
              </a:solidFill>
              <a:ln w="12700" cap="flat" cmpd="sng" algn="ctr">
                <a:solidFill>
                  <a:srgbClr val="5B9BD5">
                    <a:shade val="50000"/>
                  </a:srgbClr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s-PE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8" name="Grupo 7">
              <a:extLst>
                <a:ext uri="{FF2B5EF4-FFF2-40B4-BE49-F238E27FC236}">
                  <a16:creationId xmlns:a16="http://schemas.microsoft.com/office/drawing/2014/main" id="{F5C53036-CA28-4B47-BD29-9F8D88FB074A}"/>
                </a:ext>
              </a:extLst>
            </p:cNvPr>
            <p:cNvGrpSpPr/>
            <p:nvPr/>
          </p:nvGrpSpPr>
          <p:grpSpPr>
            <a:xfrm>
              <a:off x="2328782" y="2568862"/>
              <a:ext cx="1304629" cy="438224"/>
              <a:chOff x="2328782" y="2568862"/>
              <a:chExt cx="1304629" cy="438224"/>
            </a:xfrm>
          </p:grpSpPr>
          <p:sp>
            <p:nvSpPr>
              <p:cNvPr id="15" name="Flecha: a la derecha 14">
                <a:extLst>
                  <a:ext uri="{FF2B5EF4-FFF2-40B4-BE49-F238E27FC236}">
                    <a16:creationId xmlns:a16="http://schemas.microsoft.com/office/drawing/2014/main" id="{5EFE9133-FF80-4032-BB13-C357FCF82350}"/>
                  </a:ext>
                </a:extLst>
              </p:cNvPr>
              <p:cNvSpPr/>
              <p:nvPr/>
            </p:nvSpPr>
            <p:spPr>
              <a:xfrm>
                <a:off x="2366284" y="2961367"/>
                <a:ext cx="1267127" cy="45719"/>
              </a:xfrm>
              <a:prstGeom prst="rightArrow">
                <a:avLst/>
              </a:prstGeom>
              <a:solidFill>
                <a:srgbClr val="5B9BD5"/>
              </a:solidFill>
              <a:ln w="12700" cap="flat" cmpd="sng" algn="ctr">
                <a:solidFill>
                  <a:srgbClr val="5B9BD5">
                    <a:shade val="50000"/>
                  </a:srgbClr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s-PE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" name="CuadroTexto 15">
                <a:extLst>
                  <a:ext uri="{FF2B5EF4-FFF2-40B4-BE49-F238E27FC236}">
                    <a16:creationId xmlns:a16="http://schemas.microsoft.com/office/drawing/2014/main" id="{3EA11193-DE41-4469-8E26-747F6BD0E7E4}"/>
                  </a:ext>
                </a:extLst>
              </p:cNvPr>
              <p:cNvSpPr txBox="1"/>
              <p:nvPr/>
            </p:nvSpPr>
            <p:spPr>
              <a:xfrm>
                <a:off x="2328782" y="2568862"/>
                <a:ext cx="1267127" cy="3304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s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Tahoma" panose="020B0604030504040204" pitchFamily="34" charset="0"/>
                    <a:cs typeface="Calibri" panose="020F0502020204030204" pitchFamily="34" charset="0"/>
                  </a:rPr>
                  <a:t>Cusco</a:t>
                </a:r>
                <a:endParaRPr kumimoji="0" lang="es-PE" sz="18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anose="020F0502020204030204" pitchFamily="34" charset="0"/>
                  <a:ea typeface="Tahoma" panose="020B0604030504040204" pitchFamily="34" charset="0"/>
                  <a:cs typeface="Calibri" panose="020F0502020204030204" pitchFamily="34" charset="0"/>
                </a:endParaRPr>
              </a:p>
            </p:txBody>
          </p:sp>
        </p:grpSp>
        <p:grpSp>
          <p:nvGrpSpPr>
            <p:cNvPr id="9" name="Grupo 8">
              <a:extLst>
                <a:ext uri="{FF2B5EF4-FFF2-40B4-BE49-F238E27FC236}">
                  <a16:creationId xmlns:a16="http://schemas.microsoft.com/office/drawing/2014/main" id="{1A00562E-E4E9-47E2-910C-78EDDB869CAF}"/>
                </a:ext>
              </a:extLst>
            </p:cNvPr>
            <p:cNvGrpSpPr/>
            <p:nvPr/>
          </p:nvGrpSpPr>
          <p:grpSpPr>
            <a:xfrm>
              <a:off x="2337557" y="3926996"/>
              <a:ext cx="1295853" cy="386804"/>
              <a:chOff x="2337557" y="3926996"/>
              <a:chExt cx="1295853" cy="386804"/>
            </a:xfrm>
          </p:grpSpPr>
          <p:sp>
            <p:nvSpPr>
              <p:cNvPr id="13" name="Flecha: a la derecha 12">
                <a:extLst>
                  <a:ext uri="{FF2B5EF4-FFF2-40B4-BE49-F238E27FC236}">
                    <a16:creationId xmlns:a16="http://schemas.microsoft.com/office/drawing/2014/main" id="{3D0A8A15-FB4C-4833-94A0-ABC78254B656}"/>
                  </a:ext>
                </a:extLst>
              </p:cNvPr>
              <p:cNvSpPr/>
              <p:nvPr/>
            </p:nvSpPr>
            <p:spPr>
              <a:xfrm>
                <a:off x="2366283" y="4268081"/>
                <a:ext cx="1267127" cy="45719"/>
              </a:xfrm>
              <a:prstGeom prst="rightArrow">
                <a:avLst/>
              </a:prstGeom>
              <a:solidFill>
                <a:srgbClr val="5B9BD5"/>
              </a:solidFill>
              <a:ln w="12700" cap="flat" cmpd="sng" algn="ctr">
                <a:solidFill>
                  <a:srgbClr val="5B9BD5">
                    <a:shade val="50000"/>
                  </a:srgbClr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s-PE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" name="CuadroTexto 13">
                <a:extLst>
                  <a:ext uri="{FF2B5EF4-FFF2-40B4-BE49-F238E27FC236}">
                    <a16:creationId xmlns:a16="http://schemas.microsoft.com/office/drawing/2014/main" id="{542B06A2-E631-4513-A024-043AF5D1C4E2}"/>
                  </a:ext>
                </a:extLst>
              </p:cNvPr>
              <p:cNvSpPr txBox="1"/>
              <p:nvPr/>
            </p:nvSpPr>
            <p:spPr>
              <a:xfrm>
                <a:off x="2337557" y="3926996"/>
                <a:ext cx="1267127" cy="3304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s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Tahoma" panose="020B0604030504040204" pitchFamily="34" charset="0"/>
                    <a:cs typeface="Calibri" panose="020F0502020204030204" pitchFamily="34" charset="0"/>
                  </a:rPr>
                  <a:t>Arequipa</a:t>
                </a:r>
                <a:endParaRPr kumimoji="0" lang="es-PE" sz="18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anose="020F0502020204030204" pitchFamily="34" charset="0"/>
                  <a:ea typeface="Tahoma" panose="020B0604030504040204" pitchFamily="34" charset="0"/>
                  <a:cs typeface="Calibri" panose="020F0502020204030204" pitchFamily="34" charset="0"/>
                </a:endParaRPr>
              </a:p>
            </p:txBody>
          </p:sp>
        </p:grpSp>
        <p:grpSp>
          <p:nvGrpSpPr>
            <p:cNvPr id="10" name="Grupo 9">
              <a:extLst>
                <a:ext uri="{FF2B5EF4-FFF2-40B4-BE49-F238E27FC236}">
                  <a16:creationId xmlns:a16="http://schemas.microsoft.com/office/drawing/2014/main" id="{EA7AD7BF-A604-4351-AA6A-4B3C4EA94B26}"/>
                </a:ext>
              </a:extLst>
            </p:cNvPr>
            <p:cNvGrpSpPr/>
            <p:nvPr/>
          </p:nvGrpSpPr>
          <p:grpSpPr>
            <a:xfrm>
              <a:off x="2376385" y="5333790"/>
              <a:ext cx="1270190" cy="400092"/>
              <a:chOff x="2376385" y="5333790"/>
              <a:chExt cx="1270190" cy="400092"/>
            </a:xfrm>
          </p:grpSpPr>
          <p:sp>
            <p:nvSpPr>
              <p:cNvPr id="11" name="Flecha: a la derecha 10">
                <a:extLst>
                  <a:ext uri="{FF2B5EF4-FFF2-40B4-BE49-F238E27FC236}">
                    <a16:creationId xmlns:a16="http://schemas.microsoft.com/office/drawing/2014/main" id="{77313CC4-3320-4806-8260-34100FF3EE70}"/>
                  </a:ext>
                </a:extLst>
              </p:cNvPr>
              <p:cNvSpPr/>
              <p:nvPr/>
            </p:nvSpPr>
            <p:spPr>
              <a:xfrm>
                <a:off x="2376385" y="5688163"/>
                <a:ext cx="1267127" cy="45719"/>
              </a:xfrm>
              <a:prstGeom prst="rightArrow">
                <a:avLst/>
              </a:prstGeom>
              <a:solidFill>
                <a:srgbClr val="5B9BD5"/>
              </a:solidFill>
              <a:ln w="12700" cap="flat" cmpd="sng" algn="ctr">
                <a:solidFill>
                  <a:srgbClr val="5B9BD5">
                    <a:shade val="50000"/>
                  </a:srgbClr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s-PE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" name="CuadroTexto 11">
                <a:extLst>
                  <a:ext uri="{FF2B5EF4-FFF2-40B4-BE49-F238E27FC236}">
                    <a16:creationId xmlns:a16="http://schemas.microsoft.com/office/drawing/2014/main" id="{29482E76-28DA-4432-B122-AB549C3FB8C7}"/>
                  </a:ext>
                </a:extLst>
              </p:cNvPr>
              <p:cNvSpPr txBox="1"/>
              <p:nvPr/>
            </p:nvSpPr>
            <p:spPr>
              <a:xfrm>
                <a:off x="2379448" y="5333790"/>
                <a:ext cx="1267127" cy="3304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s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Tahoma" panose="020B0604030504040204" pitchFamily="34" charset="0"/>
                    <a:cs typeface="Calibri" panose="020F0502020204030204" pitchFamily="34" charset="0"/>
                  </a:rPr>
                  <a:t>Piura</a:t>
                </a:r>
                <a:endParaRPr kumimoji="0" lang="es-PE" sz="18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anose="020F0502020204030204" pitchFamily="34" charset="0"/>
                  <a:ea typeface="Tahoma" panose="020B0604030504040204" pitchFamily="34" charset="0"/>
                  <a:cs typeface="Calibri" panose="020F0502020204030204" pitchFamily="34" charset="0"/>
                </a:endParaRPr>
              </a:p>
            </p:txBody>
          </p:sp>
        </p:grpSp>
      </p:grpSp>
      <p:sp>
        <p:nvSpPr>
          <p:cNvPr id="19" name="Google Shape;171;gb78e3df613_0_0">
            <a:extLst>
              <a:ext uri="{FF2B5EF4-FFF2-40B4-BE49-F238E27FC236}">
                <a16:creationId xmlns:a16="http://schemas.microsoft.com/office/drawing/2014/main" id="{7DB8DA40-CB6B-48C7-99F1-253C0F7A6198}"/>
              </a:ext>
            </a:extLst>
          </p:cNvPr>
          <p:cNvSpPr txBox="1">
            <a:spLocks/>
          </p:cNvSpPr>
          <p:nvPr/>
        </p:nvSpPr>
        <p:spPr>
          <a:xfrm>
            <a:off x="2867891" y="2190700"/>
            <a:ext cx="8843504" cy="1470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Inversión Estimada :</a:t>
            </a:r>
            <a:r>
              <a: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 </a:t>
            </a: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S/. 504,456,276.49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Avance a la fecha:</a:t>
            </a:r>
            <a:r>
              <a:rPr kumimoji="0" lang="es-PE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 Términos de referencia elaborados para la contratación del perfil, para lo cual, </a:t>
            </a:r>
            <a:r>
              <a:rPr lang="es-PE" sz="16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ya se viene coordinando con el  </a:t>
            </a:r>
            <a:r>
              <a:rPr kumimoji="0" lang="es-PE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Agente de Licitación </a:t>
            </a:r>
            <a:r>
              <a:rPr lang="es-PE" sz="16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Internacional (ALI) para iniciar la LPI. 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Porcentaje de avance</a:t>
            </a:r>
            <a:r>
              <a: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: 30% </a:t>
            </a:r>
          </a:p>
        </p:txBody>
      </p:sp>
      <p:sp>
        <p:nvSpPr>
          <p:cNvPr id="20" name="Google Shape;171;gb78e3df613_0_0">
            <a:extLst>
              <a:ext uri="{FF2B5EF4-FFF2-40B4-BE49-F238E27FC236}">
                <a16:creationId xmlns:a16="http://schemas.microsoft.com/office/drawing/2014/main" id="{B29D5F4D-C8F9-4EC8-A088-0738AAAC14C0}"/>
              </a:ext>
            </a:extLst>
          </p:cNvPr>
          <p:cNvSpPr txBox="1">
            <a:spLocks/>
          </p:cNvSpPr>
          <p:nvPr/>
        </p:nvSpPr>
        <p:spPr>
          <a:xfrm>
            <a:off x="2845129" y="3554790"/>
            <a:ext cx="8843504" cy="16981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Inversión Estimada :</a:t>
            </a:r>
            <a:r>
              <a: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 </a:t>
            </a: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S/. 1,994,131,741.00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Avance a la fecha: </a:t>
            </a:r>
            <a:r>
              <a:rPr kumimoji="0" lang="es-PE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Se ha culminado con la revisión por especialidades del perfil Etapa 1 elaborado por la MPA (Consultoras Artelia – Ingerop). Se tiene finalizado los Términos de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lang="es-PE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 ha conseguido una subvención de € 800 mil  por parte de la AFD, para apoyar al MTC en la implementación de SIT y fortalecer al equipo de la DGI. </a:t>
            </a:r>
            <a:endParaRPr kumimoji="0" lang="es-PE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Porcentaje de Avance</a:t>
            </a:r>
            <a:r>
              <a: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: 35% </a:t>
            </a:r>
          </a:p>
        </p:txBody>
      </p:sp>
      <p:sp>
        <p:nvSpPr>
          <p:cNvPr id="21" name="Google Shape;171;gb78e3df613_0_0">
            <a:extLst>
              <a:ext uri="{FF2B5EF4-FFF2-40B4-BE49-F238E27FC236}">
                <a16:creationId xmlns:a16="http://schemas.microsoft.com/office/drawing/2014/main" id="{97288D40-B4DF-4C1A-A50D-AA939C0951DA}"/>
              </a:ext>
            </a:extLst>
          </p:cNvPr>
          <p:cNvSpPr txBox="1">
            <a:spLocks/>
          </p:cNvSpPr>
          <p:nvPr/>
        </p:nvSpPr>
        <p:spPr>
          <a:xfrm>
            <a:off x="2867890" y="5626735"/>
            <a:ext cx="9060675" cy="1326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Inversión Estimada</a:t>
            </a:r>
            <a:r>
              <a: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: </a:t>
            </a: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S/. 362,732,728.00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Avance a la fecha</a:t>
            </a:r>
            <a:r>
              <a:rPr kumimoji="0" lang="es-PE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: Se ha culminado con la revisión de perfil Fase 1 elaborado por la MPP (Consultoras </a:t>
            </a:r>
            <a:r>
              <a:rPr kumimoji="0" lang="es-PE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Transconsult</a:t>
            </a:r>
            <a:r>
              <a:rPr kumimoji="0" lang="es-PE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 – </a:t>
            </a:r>
            <a:r>
              <a:rPr kumimoji="0" lang="es-PE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Destra</a:t>
            </a:r>
            <a:r>
              <a:rPr kumimoji="0" lang="es-PE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). 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lang="es-PE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 equipo técnico pudo concretar su visita de campo y actualmente se viene elaborando los Términos de Referencia. </a:t>
            </a:r>
            <a:endParaRPr kumimoji="0" lang="es-PE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Porcentaje de Avance</a:t>
            </a:r>
            <a:r>
              <a: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: 10%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endParaRPr kumimoji="0" lang="es-PE" sz="1800" b="0" i="0" u="none" strike="noStrike" kern="0" cap="none" spc="0" normalizeH="0" baseline="0" noProof="0" dirty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grpSp>
        <p:nvGrpSpPr>
          <p:cNvPr id="22" name="31 Grupo">
            <a:extLst>
              <a:ext uri="{FF2B5EF4-FFF2-40B4-BE49-F238E27FC236}">
                <a16:creationId xmlns:a16="http://schemas.microsoft.com/office/drawing/2014/main" id="{B52CEDBD-8945-47B6-9E53-17C0C07805C5}"/>
              </a:ext>
            </a:extLst>
          </p:cNvPr>
          <p:cNvGrpSpPr/>
          <p:nvPr/>
        </p:nvGrpSpPr>
        <p:grpSpPr>
          <a:xfrm>
            <a:off x="178856" y="1346317"/>
            <a:ext cx="900000" cy="1260000"/>
            <a:chOff x="752475" y="333375"/>
            <a:chExt cx="4243388" cy="6089651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DF22E79F-563A-4F30-A0F5-8FC99FC578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E1EB9CA0-C070-4393-9439-7ABA9D0D51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5F0840BE-3876-4F9F-85A7-58C977E4AB3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9167954B-557D-4068-8E19-1FDA86EB7C2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1702AD1C-5EED-46D1-92E9-AB3D4340191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87DEB6FB-0974-439F-B47C-FEBDFF0D0A5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FC47E2A6-EBAB-43AA-ACB2-9B515A6C30A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0" name="Freeform 12">
              <a:extLst>
                <a:ext uri="{FF2B5EF4-FFF2-40B4-BE49-F238E27FC236}">
                  <a16:creationId xmlns:a16="http://schemas.microsoft.com/office/drawing/2014/main" id="{FE55F58E-8F40-44AE-9A58-B0B79812878E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1" name="Freeform 13">
              <a:extLst>
                <a:ext uri="{FF2B5EF4-FFF2-40B4-BE49-F238E27FC236}">
                  <a16:creationId xmlns:a16="http://schemas.microsoft.com/office/drawing/2014/main" id="{6D97B10D-FBA4-4CB1-AF95-73499F90E68D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2" name="Freeform 14">
              <a:extLst>
                <a:ext uri="{FF2B5EF4-FFF2-40B4-BE49-F238E27FC236}">
                  <a16:creationId xmlns:a16="http://schemas.microsoft.com/office/drawing/2014/main" id="{F5CF5E5E-2ABC-46AF-9C18-C93BD35A2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3" name="Freeform 15">
              <a:extLst>
                <a:ext uri="{FF2B5EF4-FFF2-40B4-BE49-F238E27FC236}">
                  <a16:creationId xmlns:a16="http://schemas.microsoft.com/office/drawing/2014/main" id="{9FC7BBD5-3064-437A-9E75-16F03C92EAD3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4" name="Freeform 16">
              <a:extLst>
                <a:ext uri="{FF2B5EF4-FFF2-40B4-BE49-F238E27FC236}">
                  <a16:creationId xmlns:a16="http://schemas.microsoft.com/office/drawing/2014/main" id="{B7D6EE87-407F-4341-9346-7E45FC4BA3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5" name="Freeform 17">
              <a:extLst>
                <a:ext uri="{FF2B5EF4-FFF2-40B4-BE49-F238E27FC236}">
                  <a16:creationId xmlns:a16="http://schemas.microsoft.com/office/drawing/2014/main" id="{C49F0481-D7D7-4EDF-90D3-04BFC92F058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6" name="Freeform 18">
              <a:extLst>
                <a:ext uri="{FF2B5EF4-FFF2-40B4-BE49-F238E27FC236}">
                  <a16:creationId xmlns:a16="http://schemas.microsoft.com/office/drawing/2014/main" id="{D78F3E2D-3DA4-430F-9ED2-EA0627CB9F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7" name="Freeform 19">
              <a:extLst>
                <a:ext uri="{FF2B5EF4-FFF2-40B4-BE49-F238E27FC236}">
                  <a16:creationId xmlns:a16="http://schemas.microsoft.com/office/drawing/2014/main" id="{FF2AE83F-A773-4719-94D7-E00FB5E59A51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8" name="Freeform 20">
              <a:extLst>
                <a:ext uri="{FF2B5EF4-FFF2-40B4-BE49-F238E27FC236}">
                  <a16:creationId xmlns:a16="http://schemas.microsoft.com/office/drawing/2014/main" id="{0FD01918-E15F-496C-A53D-CA8325CB5940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39" name="Freeform 21">
              <a:extLst>
                <a:ext uri="{FF2B5EF4-FFF2-40B4-BE49-F238E27FC236}">
                  <a16:creationId xmlns:a16="http://schemas.microsoft.com/office/drawing/2014/main" id="{F50123E6-C275-4D27-B5DA-BDE84F85C74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0" name="Freeform 22">
              <a:extLst>
                <a:ext uri="{FF2B5EF4-FFF2-40B4-BE49-F238E27FC236}">
                  <a16:creationId xmlns:a16="http://schemas.microsoft.com/office/drawing/2014/main" id="{A585FA79-E9BE-45A0-95B8-8C5EC44B7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1" name="Freeform 23">
              <a:extLst>
                <a:ext uri="{FF2B5EF4-FFF2-40B4-BE49-F238E27FC236}">
                  <a16:creationId xmlns:a16="http://schemas.microsoft.com/office/drawing/2014/main" id="{43BD3308-E535-417E-81AB-1A776742800F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2" name="Freeform 24">
              <a:extLst>
                <a:ext uri="{FF2B5EF4-FFF2-40B4-BE49-F238E27FC236}">
                  <a16:creationId xmlns:a16="http://schemas.microsoft.com/office/drawing/2014/main" id="{3231D9FB-4B3F-43EA-AE12-E7CF5305C91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A2360828-7ED2-48EC-B286-E76EA5C0EE51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4" name="Freeform 26">
              <a:extLst>
                <a:ext uri="{FF2B5EF4-FFF2-40B4-BE49-F238E27FC236}">
                  <a16:creationId xmlns:a16="http://schemas.microsoft.com/office/drawing/2014/main" id="{6A0E3EEA-AC42-4D9B-A9A0-9D05A9FEE7DC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5" name="Freeform 27">
              <a:extLst>
                <a:ext uri="{FF2B5EF4-FFF2-40B4-BE49-F238E27FC236}">
                  <a16:creationId xmlns:a16="http://schemas.microsoft.com/office/drawing/2014/main" id="{CA61CD19-855F-4C64-A341-CD00FDA71213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6" name="Freeform 28">
              <a:extLst>
                <a:ext uri="{FF2B5EF4-FFF2-40B4-BE49-F238E27FC236}">
                  <a16:creationId xmlns:a16="http://schemas.microsoft.com/office/drawing/2014/main" id="{6BA8ACB7-D6D5-48C0-9F39-6AE96E27AFA8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460C0E37-A119-48E7-890A-D58766163E5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grpSp>
        <p:nvGrpSpPr>
          <p:cNvPr id="48" name="31 Grupo">
            <a:extLst>
              <a:ext uri="{FF2B5EF4-FFF2-40B4-BE49-F238E27FC236}">
                <a16:creationId xmlns:a16="http://schemas.microsoft.com/office/drawing/2014/main" id="{A0C6C8A5-5A07-4B26-AE29-EB76355463D0}"/>
              </a:ext>
            </a:extLst>
          </p:cNvPr>
          <p:cNvGrpSpPr/>
          <p:nvPr/>
        </p:nvGrpSpPr>
        <p:grpSpPr>
          <a:xfrm>
            <a:off x="197777" y="2733294"/>
            <a:ext cx="900000" cy="1260000"/>
            <a:chOff x="752475" y="333375"/>
            <a:chExt cx="4243388" cy="6089651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FF906741-A497-4AA4-AD37-2FC7EE0D9AA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71A0EF64-0291-41AF-B952-BFAF6E18CA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1" name="Freeform 7">
              <a:extLst>
                <a:ext uri="{FF2B5EF4-FFF2-40B4-BE49-F238E27FC236}">
                  <a16:creationId xmlns:a16="http://schemas.microsoft.com/office/drawing/2014/main" id="{C89D1498-001C-482C-8633-56C952147F0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2" name="Freeform 8">
              <a:extLst>
                <a:ext uri="{FF2B5EF4-FFF2-40B4-BE49-F238E27FC236}">
                  <a16:creationId xmlns:a16="http://schemas.microsoft.com/office/drawing/2014/main" id="{B9E5D5F4-2346-44D1-8032-025B728C5C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3" name="Freeform 9">
              <a:extLst>
                <a:ext uri="{FF2B5EF4-FFF2-40B4-BE49-F238E27FC236}">
                  <a16:creationId xmlns:a16="http://schemas.microsoft.com/office/drawing/2014/main" id="{C8E1F1AE-0D8E-4C84-835B-E39B41399F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4" name="Freeform 10">
              <a:extLst>
                <a:ext uri="{FF2B5EF4-FFF2-40B4-BE49-F238E27FC236}">
                  <a16:creationId xmlns:a16="http://schemas.microsoft.com/office/drawing/2014/main" id="{6B82AA79-6FC5-4922-AD5C-4C7AEE37C0E4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5" name="Freeform 11">
              <a:extLst>
                <a:ext uri="{FF2B5EF4-FFF2-40B4-BE49-F238E27FC236}">
                  <a16:creationId xmlns:a16="http://schemas.microsoft.com/office/drawing/2014/main" id="{56E3007D-157C-45F8-A875-609EB45B9F0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6" name="Freeform 12">
              <a:extLst>
                <a:ext uri="{FF2B5EF4-FFF2-40B4-BE49-F238E27FC236}">
                  <a16:creationId xmlns:a16="http://schemas.microsoft.com/office/drawing/2014/main" id="{D6B74138-C1D5-4639-9F8E-150AD346EA26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7" name="Freeform 13">
              <a:extLst>
                <a:ext uri="{FF2B5EF4-FFF2-40B4-BE49-F238E27FC236}">
                  <a16:creationId xmlns:a16="http://schemas.microsoft.com/office/drawing/2014/main" id="{6C2A6EC7-5F6F-4144-AA0E-8E36EB1B824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8" name="Freeform 14">
              <a:extLst>
                <a:ext uri="{FF2B5EF4-FFF2-40B4-BE49-F238E27FC236}">
                  <a16:creationId xmlns:a16="http://schemas.microsoft.com/office/drawing/2014/main" id="{B7D21F86-9DE4-4F5F-908D-F0842629D58A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59" name="Freeform 15">
              <a:extLst>
                <a:ext uri="{FF2B5EF4-FFF2-40B4-BE49-F238E27FC236}">
                  <a16:creationId xmlns:a16="http://schemas.microsoft.com/office/drawing/2014/main" id="{C75A3D1B-7441-4970-A943-70C2B5E851C8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0" name="Freeform 16">
              <a:extLst>
                <a:ext uri="{FF2B5EF4-FFF2-40B4-BE49-F238E27FC236}">
                  <a16:creationId xmlns:a16="http://schemas.microsoft.com/office/drawing/2014/main" id="{C562B8B1-1000-488D-B8E0-7295AF1C271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1" name="Freeform 17">
              <a:extLst>
                <a:ext uri="{FF2B5EF4-FFF2-40B4-BE49-F238E27FC236}">
                  <a16:creationId xmlns:a16="http://schemas.microsoft.com/office/drawing/2014/main" id="{36AFA5BE-663A-4229-B303-3C77C0297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2" name="Freeform 18">
              <a:extLst>
                <a:ext uri="{FF2B5EF4-FFF2-40B4-BE49-F238E27FC236}">
                  <a16:creationId xmlns:a16="http://schemas.microsoft.com/office/drawing/2014/main" id="{5368CD6B-FC6E-438D-BCD0-2AD73CFA6F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3" name="Freeform 19">
              <a:extLst>
                <a:ext uri="{FF2B5EF4-FFF2-40B4-BE49-F238E27FC236}">
                  <a16:creationId xmlns:a16="http://schemas.microsoft.com/office/drawing/2014/main" id="{EB67DD12-7E9A-4500-BC4B-2569FF4231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4" name="Freeform 20">
              <a:extLst>
                <a:ext uri="{FF2B5EF4-FFF2-40B4-BE49-F238E27FC236}">
                  <a16:creationId xmlns:a16="http://schemas.microsoft.com/office/drawing/2014/main" id="{9F475E45-61CE-4971-94C2-FC2CB74F2068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5" name="Freeform 21">
              <a:extLst>
                <a:ext uri="{FF2B5EF4-FFF2-40B4-BE49-F238E27FC236}">
                  <a16:creationId xmlns:a16="http://schemas.microsoft.com/office/drawing/2014/main" id="{7BC582A4-2360-4921-9756-329BA1F1A4EF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6" name="Freeform 22">
              <a:extLst>
                <a:ext uri="{FF2B5EF4-FFF2-40B4-BE49-F238E27FC236}">
                  <a16:creationId xmlns:a16="http://schemas.microsoft.com/office/drawing/2014/main" id="{7CA48F8D-60C5-412E-9B23-BAF0F25A979E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7" name="Freeform 23">
              <a:extLst>
                <a:ext uri="{FF2B5EF4-FFF2-40B4-BE49-F238E27FC236}">
                  <a16:creationId xmlns:a16="http://schemas.microsoft.com/office/drawing/2014/main" id="{62178405-535A-477C-922A-74B39667FA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8" name="Freeform 24">
              <a:extLst>
                <a:ext uri="{FF2B5EF4-FFF2-40B4-BE49-F238E27FC236}">
                  <a16:creationId xmlns:a16="http://schemas.microsoft.com/office/drawing/2014/main" id="{FDF52ED8-C97D-48E3-93BD-A5ACF249E3F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69" name="Freeform 25">
              <a:extLst>
                <a:ext uri="{FF2B5EF4-FFF2-40B4-BE49-F238E27FC236}">
                  <a16:creationId xmlns:a16="http://schemas.microsoft.com/office/drawing/2014/main" id="{8ECC937B-29D1-47AF-8038-D5C5E5310362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0" name="Freeform 26">
              <a:extLst>
                <a:ext uri="{FF2B5EF4-FFF2-40B4-BE49-F238E27FC236}">
                  <a16:creationId xmlns:a16="http://schemas.microsoft.com/office/drawing/2014/main" id="{409CD9B4-ED7C-449C-9D3E-416B82AA447A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1" name="Freeform 27">
              <a:extLst>
                <a:ext uri="{FF2B5EF4-FFF2-40B4-BE49-F238E27FC236}">
                  <a16:creationId xmlns:a16="http://schemas.microsoft.com/office/drawing/2014/main" id="{85D0D7E7-FE40-44C7-BCEE-BA35D2A42F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2" name="Freeform 28">
              <a:extLst>
                <a:ext uri="{FF2B5EF4-FFF2-40B4-BE49-F238E27FC236}">
                  <a16:creationId xmlns:a16="http://schemas.microsoft.com/office/drawing/2014/main" id="{F4EE4110-41C9-4C59-865B-ED9DCD9FDB18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3" name="Freeform 29">
              <a:extLst>
                <a:ext uri="{FF2B5EF4-FFF2-40B4-BE49-F238E27FC236}">
                  <a16:creationId xmlns:a16="http://schemas.microsoft.com/office/drawing/2014/main" id="{C6C89D50-C5C5-4EC6-A317-BAEE5114420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grpSp>
        <p:nvGrpSpPr>
          <p:cNvPr id="74" name="31 Grupo">
            <a:extLst>
              <a:ext uri="{FF2B5EF4-FFF2-40B4-BE49-F238E27FC236}">
                <a16:creationId xmlns:a16="http://schemas.microsoft.com/office/drawing/2014/main" id="{6B75415C-E106-4F6E-AFC0-792E7DB18FA1}"/>
              </a:ext>
            </a:extLst>
          </p:cNvPr>
          <p:cNvGrpSpPr/>
          <p:nvPr/>
        </p:nvGrpSpPr>
        <p:grpSpPr>
          <a:xfrm>
            <a:off x="189765" y="4062510"/>
            <a:ext cx="900000" cy="1260000"/>
            <a:chOff x="752475" y="333375"/>
            <a:chExt cx="4243388" cy="6089651"/>
          </a:xfrm>
        </p:grpSpPr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54DA2B3B-0B96-47CD-B7FA-97A89F506DF2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95E7860A-3471-4106-B9DF-E670162AAC9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5AE9392D-F0D7-4FC8-B838-C8A1C927C81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46729A49-F746-4F86-9DBA-B3C59D86E3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21DDBE50-9C1D-4126-A243-5F615824C4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3CADB95E-666D-4D7D-9B9E-57977480E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E4686ED0-9397-479D-8E2E-879BE49B99D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2" name="Freeform 12">
              <a:extLst>
                <a:ext uri="{FF2B5EF4-FFF2-40B4-BE49-F238E27FC236}">
                  <a16:creationId xmlns:a16="http://schemas.microsoft.com/office/drawing/2014/main" id="{3A374137-246E-48C3-A6EC-405394900546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3" name="Freeform 13">
              <a:extLst>
                <a:ext uri="{FF2B5EF4-FFF2-40B4-BE49-F238E27FC236}">
                  <a16:creationId xmlns:a16="http://schemas.microsoft.com/office/drawing/2014/main" id="{3B1B3448-E7AC-4C12-8B16-155B3EC9E437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4" name="Freeform 14">
              <a:extLst>
                <a:ext uri="{FF2B5EF4-FFF2-40B4-BE49-F238E27FC236}">
                  <a16:creationId xmlns:a16="http://schemas.microsoft.com/office/drawing/2014/main" id="{393BECDF-FE23-4B97-A1BC-9D97AF7F79A0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5" name="Freeform 15">
              <a:extLst>
                <a:ext uri="{FF2B5EF4-FFF2-40B4-BE49-F238E27FC236}">
                  <a16:creationId xmlns:a16="http://schemas.microsoft.com/office/drawing/2014/main" id="{B515D606-6200-4894-94F9-79EE48C3454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6" name="Freeform 16">
              <a:extLst>
                <a:ext uri="{FF2B5EF4-FFF2-40B4-BE49-F238E27FC236}">
                  <a16:creationId xmlns:a16="http://schemas.microsoft.com/office/drawing/2014/main" id="{F433E026-0C1E-4948-9421-B7EA95A64C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7" name="Freeform 17">
              <a:extLst>
                <a:ext uri="{FF2B5EF4-FFF2-40B4-BE49-F238E27FC236}">
                  <a16:creationId xmlns:a16="http://schemas.microsoft.com/office/drawing/2014/main" id="{700EBE25-210D-4581-9742-913C500132BD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8" name="Freeform 18">
              <a:extLst>
                <a:ext uri="{FF2B5EF4-FFF2-40B4-BE49-F238E27FC236}">
                  <a16:creationId xmlns:a16="http://schemas.microsoft.com/office/drawing/2014/main" id="{963D39E7-B635-446F-BAD9-B328DEC89E85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89" name="Freeform 19">
              <a:extLst>
                <a:ext uri="{FF2B5EF4-FFF2-40B4-BE49-F238E27FC236}">
                  <a16:creationId xmlns:a16="http://schemas.microsoft.com/office/drawing/2014/main" id="{DD62B7A5-53E4-400B-BE50-2D32D4368034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0" name="Freeform 20">
              <a:extLst>
                <a:ext uri="{FF2B5EF4-FFF2-40B4-BE49-F238E27FC236}">
                  <a16:creationId xmlns:a16="http://schemas.microsoft.com/office/drawing/2014/main" id="{75BCF8B1-5133-4F22-BDBA-A900995E26BC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1" name="Freeform 21">
              <a:extLst>
                <a:ext uri="{FF2B5EF4-FFF2-40B4-BE49-F238E27FC236}">
                  <a16:creationId xmlns:a16="http://schemas.microsoft.com/office/drawing/2014/main" id="{8233C0E5-DE7C-4997-B97B-1F58EF69E70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2" name="Freeform 22">
              <a:extLst>
                <a:ext uri="{FF2B5EF4-FFF2-40B4-BE49-F238E27FC236}">
                  <a16:creationId xmlns:a16="http://schemas.microsoft.com/office/drawing/2014/main" id="{F9630939-1320-43DD-B948-7DA24932B26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3" name="Freeform 23">
              <a:extLst>
                <a:ext uri="{FF2B5EF4-FFF2-40B4-BE49-F238E27FC236}">
                  <a16:creationId xmlns:a16="http://schemas.microsoft.com/office/drawing/2014/main" id="{459C455C-7085-4EB2-8143-B602BDB0F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4" name="Freeform 24">
              <a:extLst>
                <a:ext uri="{FF2B5EF4-FFF2-40B4-BE49-F238E27FC236}">
                  <a16:creationId xmlns:a16="http://schemas.microsoft.com/office/drawing/2014/main" id="{FA264538-1C0E-4E9B-AA07-C16B5350F13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5" name="Freeform 25">
              <a:extLst>
                <a:ext uri="{FF2B5EF4-FFF2-40B4-BE49-F238E27FC236}">
                  <a16:creationId xmlns:a16="http://schemas.microsoft.com/office/drawing/2014/main" id="{6063F9FA-285A-4EEB-A4A9-41E1F5656A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6" name="Freeform 26">
              <a:extLst>
                <a:ext uri="{FF2B5EF4-FFF2-40B4-BE49-F238E27FC236}">
                  <a16:creationId xmlns:a16="http://schemas.microsoft.com/office/drawing/2014/main" id="{4E7B9577-2337-41BF-9D4E-98B67887DB00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7" name="Freeform 27">
              <a:extLst>
                <a:ext uri="{FF2B5EF4-FFF2-40B4-BE49-F238E27FC236}">
                  <a16:creationId xmlns:a16="http://schemas.microsoft.com/office/drawing/2014/main" id="{B325C61A-C109-4C5D-96C7-67ED706FB022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8" name="Freeform 28">
              <a:extLst>
                <a:ext uri="{FF2B5EF4-FFF2-40B4-BE49-F238E27FC236}">
                  <a16:creationId xmlns:a16="http://schemas.microsoft.com/office/drawing/2014/main" id="{9D61311F-E455-4875-9422-BB41DD0FC5CF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99" name="Freeform 29">
              <a:extLst>
                <a:ext uri="{FF2B5EF4-FFF2-40B4-BE49-F238E27FC236}">
                  <a16:creationId xmlns:a16="http://schemas.microsoft.com/office/drawing/2014/main" id="{8317047F-FE79-469D-A5C8-C65925B26AB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grpSp>
        <p:nvGrpSpPr>
          <p:cNvPr id="100" name="31 Grupo">
            <a:extLst>
              <a:ext uri="{FF2B5EF4-FFF2-40B4-BE49-F238E27FC236}">
                <a16:creationId xmlns:a16="http://schemas.microsoft.com/office/drawing/2014/main" id="{7724FF76-E318-4625-BA25-8A6335E56317}"/>
              </a:ext>
            </a:extLst>
          </p:cNvPr>
          <p:cNvGrpSpPr/>
          <p:nvPr/>
        </p:nvGrpSpPr>
        <p:grpSpPr>
          <a:xfrm>
            <a:off x="213939" y="5396421"/>
            <a:ext cx="900000" cy="1260000"/>
            <a:chOff x="752475" y="333375"/>
            <a:chExt cx="4243388" cy="6089651"/>
          </a:xfrm>
        </p:grpSpPr>
        <p:sp>
          <p:nvSpPr>
            <p:cNvPr id="101" name="Freeform 5">
              <a:extLst>
                <a:ext uri="{FF2B5EF4-FFF2-40B4-BE49-F238E27FC236}">
                  <a16:creationId xmlns:a16="http://schemas.microsoft.com/office/drawing/2014/main" id="{5919B547-69B0-4F90-A214-F97E8F6B4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0838" y="1314450"/>
              <a:ext cx="527050" cy="1330325"/>
            </a:xfrm>
            <a:custGeom>
              <a:avLst/>
              <a:gdLst>
                <a:gd name="T0" fmla="*/ 197 w 332"/>
                <a:gd name="T1" fmla="*/ 44 h 838"/>
                <a:gd name="T2" fmla="*/ 209 w 332"/>
                <a:gd name="T3" fmla="*/ 110 h 838"/>
                <a:gd name="T4" fmla="*/ 230 w 332"/>
                <a:gd name="T5" fmla="*/ 139 h 838"/>
                <a:gd name="T6" fmla="*/ 231 w 332"/>
                <a:gd name="T7" fmla="*/ 175 h 838"/>
                <a:gd name="T8" fmla="*/ 247 w 332"/>
                <a:gd name="T9" fmla="*/ 216 h 838"/>
                <a:gd name="T10" fmla="*/ 238 w 332"/>
                <a:gd name="T11" fmla="*/ 267 h 838"/>
                <a:gd name="T12" fmla="*/ 235 w 332"/>
                <a:gd name="T13" fmla="*/ 314 h 838"/>
                <a:gd name="T14" fmla="*/ 219 w 332"/>
                <a:gd name="T15" fmla="*/ 343 h 838"/>
                <a:gd name="T16" fmla="*/ 194 w 332"/>
                <a:gd name="T17" fmla="*/ 374 h 838"/>
                <a:gd name="T18" fmla="*/ 199 w 332"/>
                <a:gd name="T19" fmla="*/ 411 h 838"/>
                <a:gd name="T20" fmla="*/ 197 w 332"/>
                <a:gd name="T21" fmla="*/ 444 h 838"/>
                <a:gd name="T22" fmla="*/ 211 w 332"/>
                <a:gd name="T23" fmla="*/ 473 h 838"/>
                <a:gd name="T24" fmla="*/ 204 w 332"/>
                <a:gd name="T25" fmla="*/ 507 h 838"/>
                <a:gd name="T26" fmla="*/ 202 w 332"/>
                <a:gd name="T27" fmla="*/ 541 h 838"/>
                <a:gd name="T28" fmla="*/ 199 w 332"/>
                <a:gd name="T29" fmla="*/ 576 h 838"/>
                <a:gd name="T30" fmla="*/ 218 w 332"/>
                <a:gd name="T31" fmla="*/ 604 h 838"/>
                <a:gd name="T32" fmla="*/ 231 w 332"/>
                <a:gd name="T33" fmla="*/ 631 h 838"/>
                <a:gd name="T34" fmla="*/ 257 w 332"/>
                <a:gd name="T35" fmla="*/ 634 h 838"/>
                <a:gd name="T36" fmla="*/ 279 w 332"/>
                <a:gd name="T37" fmla="*/ 643 h 838"/>
                <a:gd name="T38" fmla="*/ 304 w 332"/>
                <a:gd name="T39" fmla="*/ 660 h 838"/>
                <a:gd name="T40" fmla="*/ 323 w 332"/>
                <a:gd name="T41" fmla="*/ 684 h 838"/>
                <a:gd name="T42" fmla="*/ 316 w 332"/>
                <a:gd name="T43" fmla="*/ 709 h 838"/>
                <a:gd name="T44" fmla="*/ 301 w 332"/>
                <a:gd name="T45" fmla="*/ 718 h 838"/>
                <a:gd name="T46" fmla="*/ 279 w 332"/>
                <a:gd name="T47" fmla="*/ 750 h 838"/>
                <a:gd name="T48" fmla="*/ 279 w 332"/>
                <a:gd name="T49" fmla="*/ 775 h 838"/>
                <a:gd name="T50" fmla="*/ 252 w 332"/>
                <a:gd name="T51" fmla="*/ 772 h 838"/>
                <a:gd name="T52" fmla="*/ 223 w 332"/>
                <a:gd name="T53" fmla="*/ 763 h 838"/>
                <a:gd name="T54" fmla="*/ 202 w 332"/>
                <a:gd name="T55" fmla="*/ 782 h 838"/>
                <a:gd name="T56" fmla="*/ 206 w 332"/>
                <a:gd name="T57" fmla="*/ 815 h 838"/>
                <a:gd name="T58" fmla="*/ 194 w 332"/>
                <a:gd name="T59" fmla="*/ 832 h 838"/>
                <a:gd name="T60" fmla="*/ 161 w 332"/>
                <a:gd name="T61" fmla="*/ 835 h 838"/>
                <a:gd name="T62" fmla="*/ 148 w 332"/>
                <a:gd name="T63" fmla="*/ 811 h 838"/>
                <a:gd name="T64" fmla="*/ 143 w 332"/>
                <a:gd name="T65" fmla="*/ 789 h 838"/>
                <a:gd name="T66" fmla="*/ 127 w 332"/>
                <a:gd name="T67" fmla="*/ 762 h 838"/>
                <a:gd name="T68" fmla="*/ 114 w 332"/>
                <a:gd name="T69" fmla="*/ 731 h 838"/>
                <a:gd name="T70" fmla="*/ 93 w 332"/>
                <a:gd name="T71" fmla="*/ 712 h 838"/>
                <a:gd name="T72" fmla="*/ 75 w 332"/>
                <a:gd name="T73" fmla="*/ 690 h 838"/>
                <a:gd name="T74" fmla="*/ 52 w 332"/>
                <a:gd name="T75" fmla="*/ 661 h 838"/>
                <a:gd name="T76" fmla="*/ 25 w 332"/>
                <a:gd name="T77" fmla="*/ 646 h 838"/>
                <a:gd name="T78" fmla="*/ 8 w 332"/>
                <a:gd name="T79" fmla="*/ 612 h 838"/>
                <a:gd name="T80" fmla="*/ 5 w 332"/>
                <a:gd name="T81" fmla="*/ 578 h 838"/>
                <a:gd name="T82" fmla="*/ 20 w 332"/>
                <a:gd name="T83" fmla="*/ 553 h 838"/>
                <a:gd name="T84" fmla="*/ 32 w 332"/>
                <a:gd name="T85" fmla="*/ 525 h 838"/>
                <a:gd name="T86" fmla="*/ 32 w 332"/>
                <a:gd name="T87" fmla="*/ 495 h 838"/>
                <a:gd name="T88" fmla="*/ 3 w 332"/>
                <a:gd name="T89" fmla="*/ 471 h 838"/>
                <a:gd name="T90" fmla="*/ 8 w 332"/>
                <a:gd name="T91" fmla="*/ 437 h 838"/>
                <a:gd name="T92" fmla="*/ 12 w 332"/>
                <a:gd name="T93" fmla="*/ 408 h 838"/>
                <a:gd name="T94" fmla="*/ 18 w 332"/>
                <a:gd name="T95" fmla="*/ 370 h 838"/>
                <a:gd name="T96" fmla="*/ 10 w 332"/>
                <a:gd name="T97" fmla="*/ 350 h 838"/>
                <a:gd name="T98" fmla="*/ 12 w 332"/>
                <a:gd name="T99" fmla="*/ 323 h 838"/>
                <a:gd name="T100" fmla="*/ 15 w 332"/>
                <a:gd name="T101" fmla="*/ 294 h 838"/>
                <a:gd name="T102" fmla="*/ 24 w 332"/>
                <a:gd name="T103" fmla="*/ 263 h 838"/>
                <a:gd name="T104" fmla="*/ 34 w 332"/>
                <a:gd name="T105" fmla="*/ 231 h 838"/>
                <a:gd name="T106" fmla="*/ 37 w 332"/>
                <a:gd name="T107" fmla="*/ 204 h 838"/>
                <a:gd name="T108" fmla="*/ 52 w 332"/>
                <a:gd name="T109" fmla="*/ 177 h 838"/>
                <a:gd name="T110" fmla="*/ 61 w 332"/>
                <a:gd name="T111" fmla="*/ 154 h 838"/>
                <a:gd name="T112" fmla="*/ 66 w 332"/>
                <a:gd name="T113" fmla="*/ 129 h 838"/>
                <a:gd name="T114" fmla="*/ 75 w 332"/>
                <a:gd name="T115" fmla="*/ 100 h 838"/>
                <a:gd name="T116" fmla="*/ 93 w 332"/>
                <a:gd name="T117" fmla="*/ 86 h 838"/>
                <a:gd name="T118" fmla="*/ 114 w 332"/>
                <a:gd name="T119" fmla="*/ 107 h 838"/>
                <a:gd name="T120" fmla="*/ 110 w 332"/>
                <a:gd name="T121" fmla="*/ 76 h 838"/>
                <a:gd name="T122" fmla="*/ 133 w 332"/>
                <a:gd name="T123" fmla="*/ 51 h 838"/>
                <a:gd name="T124" fmla="*/ 156 w 332"/>
                <a:gd name="T125" fmla="*/ 25 h 8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2" h="838">
                  <a:moveTo>
                    <a:pt x="189" y="1"/>
                  </a:moveTo>
                  <a:lnTo>
                    <a:pt x="189" y="3"/>
                  </a:lnTo>
                  <a:lnTo>
                    <a:pt x="189" y="5"/>
                  </a:lnTo>
                  <a:lnTo>
                    <a:pt x="190" y="5"/>
                  </a:lnTo>
                  <a:lnTo>
                    <a:pt x="190" y="6"/>
                  </a:lnTo>
                  <a:lnTo>
                    <a:pt x="190" y="8"/>
                  </a:lnTo>
                  <a:lnTo>
                    <a:pt x="192" y="10"/>
                  </a:lnTo>
                  <a:lnTo>
                    <a:pt x="194" y="12"/>
                  </a:lnTo>
                  <a:lnTo>
                    <a:pt x="194" y="13"/>
                  </a:lnTo>
                  <a:lnTo>
                    <a:pt x="194" y="15"/>
                  </a:lnTo>
                  <a:lnTo>
                    <a:pt x="194" y="17"/>
                  </a:lnTo>
                  <a:lnTo>
                    <a:pt x="194" y="18"/>
                  </a:lnTo>
                  <a:lnTo>
                    <a:pt x="195" y="18"/>
                  </a:lnTo>
                  <a:lnTo>
                    <a:pt x="194" y="20"/>
                  </a:lnTo>
                  <a:lnTo>
                    <a:pt x="194" y="22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5" y="25"/>
                  </a:lnTo>
                  <a:lnTo>
                    <a:pt x="195" y="27"/>
                  </a:lnTo>
                  <a:lnTo>
                    <a:pt x="194" y="27"/>
                  </a:lnTo>
                  <a:lnTo>
                    <a:pt x="194" y="29"/>
                  </a:lnTo>
                  <a:lnTo>
                    <a:pt x="195" y="32"/>
                  </a:lnTo>
                  <a:lnTo>
                    <a:pt x="195" y="35"/>
                  </a:lnTo>
                  <a:lnTo>
                    <a:pt x="195" y="37"/>
                  </a:lnTo>
                  <a:lnTo>
                    <a:pt x="195" y="39"/>
                  </a:lnTo>
                  <a:lnTo>
                    <a:pt x="195" y="40"/>
                  </a:lnTo>
                  <a:lnTo>
                    <a:pt x="197" y="40"/>
                  </a:lnTo>
                  <a:lnTo>
                    <a:pt x="197" y="42"/>
                  </a:lnTo>
                  <a:lnTo>
                    <a:pt x="197" y="44"/>
                  </a:lnTo>
                  <a:lnTo>
                    <a:pt x="197" y="49"/>
                  </a:lnTo>
                  <a:lnTo>
                    <a:pt x="197" y="51"/>
                  </a:lnTo>
                  <a:lnTo>
                    <a:pt x="197" y="57"/>
                  </a:lnTo>
                  <a:lnTo>
                    <a:pt x="197" y="59"/>
                  </a:lnTo>
                  <a:lnTo>
                    <a:pt x="197" y="64"/>
                  </a:lnTo>
                  <a:lnTo>
                    <a:pt x="197" y="69"/>
                  </a:lnTo>
                  <a:lnTo>
                    <a:pt x="197" y="71"/>
                  </a:lnTo>
                  <a:lnTo>
                    <a:pt x="197" y="76"/>
                  </a:lnTo>
                  <a:lnTo>
                    <a:pt x="197" y="78"/>
                  </a:lnTo>
                  <a:lnTo>
                    <a:pt x="197" y="80"/>
                  </a:lnTo>
                  <a:lnTo>
                    <a:pt x="197" y="81"/>
                  </a:lnTo>
                  <a:lnTo>
                    <a:pt x="197" y="83"/>
                  </a:lnTo>
                  <a:lnTo>
                    <a:pt x="197" y="85"/>
                  </a:lnTo>
                  <a:lnTo>
                    <a:pt x="197" y="86"/>
                  </a:lnTo>
                  <a:lnTo>
                    <a:pt x="197" y="88"/>
                  </a:lnTo>
                  <a:lnTo>
                    <a:pt x="197" y="90"/>
                  </a:lnTo>
                  <a:lnTo>
                    <a:pt x="197" y="91"/>
                  </a:lnTo>
                  <a:lnTo>
                    <a:pt x="197" y="95"/>
                  </a:lnTo>
                  <a:lnTo>
                    <a:pt x="199" y="95"/>
                  </a:lnTo>
                  <a:lnTo>
                    <a:pt x="199" y="97"/>
                  </a:lnTo>
                  <a:lnTo>
                    <a:pt x="199" y="98"/>
                  </a:lnTo>
                  <a:lnTo>
                    <a:pt x="201" y="100"/>
                  </a:lnTo>
                  <a:lnTo>
                    <a:pt x="202" y="102"/>
                  </a:lnTo>
                  <a:lnTo>
                    <a:pt x="202" y="103"/>
                  </a:lnTo>
                  <a:lnTo>
                    <a:pt x="202" y="105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7" y="110"/>
                  </a:lnTo>
                  <a:lnTo>
                    <a:pt x="209" y="110"/>
                  </a:lnTo>
                  <a:lnTo>
                    <a:pt x="209" y="112"/>
                  </a:lnTo>
                  <a:lnTo>
                    <a:pt x="209" y="114"/>
                  </a:lnTo>
                  <a:lnTo>
                    <a:pt x="211" y="114"/>
                  </a:lnTo>
                  <a:lnTo>
                    <a:pt x="209" y="114"/>
                  </a:lnTo>
                  <a:lnTo>
                    <a:pt x="209" y="115"/>
                  </a:lnTo>
                  <a:lnTo>
                    <a:pt x="209" y="117"/>
                  </a:lnTo>
                  <a:lnTo>
                    <a:pt x="211" y="117"/>
                  </a:lnTo>
                  <a:lnTo>
                    <a:pt x="213" y="117"/>
                  </a:lnTo>
                  <a:lnTo>
                    <a:pt x="214" y="119"/>
                  </a:lnTo>
                  <a:lnTo>
                    <a:pt x="216" y="119"/>
                  </a:lnTo>
                  <a:lnTo>
                    <a:pt x="218" y="120"/>
                  </a:lnTo>
                  <a:lnTo>
                    <a:pt x="219" y="120"/>
                  </a:lnTo>
                  <a:lnTo>
                    <a:pt x="219" y="122"/>
                  </a:lnTo>
                  <a:lnTo>
                    <a:pt x="221" y="122"/>
                  </a:lnTo>
                  <a:lnTo>
                    <a:pt x="221" y="124"/>
                  </a:lnTo>
                  <a:lnTo>
                    <a:pt x="221" y="126"/>
                  </a:lnTo>
                  <a:lnTo>
                    <a:pt x="223" y="127"/>
                  </a:lnTo>
                  <a:lnTo>
                    <a:pt x="223" y="129"/>
                  </a:lnTo>
                  <a:lnTo>
                    <a:pt x="223" y="131"/>
                  </a:lnTo>
                  <a:lnTo>
                    <a:pt x="224" y="132"/>
                  </a:lnTo>
                  <a:lnTo>
                    <a:pt x="226" y="132"/>
                  </a:lnTo>
                  <a:lnTo>
                    <a:pt x="228" y="132"/>
                  </a:lnTo>
                  <a:lnTo>
                    <a:pt x="230" y="132"/>
                  </a:lnTo>
                  <a:lnTo>
                    <a:pt x="230" y="134"/>
                  </a:lnTo>
                  <a:lnTo>
                    <a:pt x="231" y="136"/>
                  </a:lnTo>
                  <a:lnTo>
                    <a:pt x="230" y="137"/>
                  </a:lnTo>
                  <a:lnTo>
                    <a:pt x="230" y="139"/>
                  </a:lnTo>
                  <a:lnTo>
                    <a:pt x="231" y="139"/>
                  </a:lnTo>
                  <a:lnTo>
                    <a:pt x="230" y="139"/>
                  </a:lnTo>
                  <a:lnTo>
                    <a:pt x="230" y="141"/>
                  </a:lnTo>
                  <a:lnTo>
                    <a:pt x="230" y="143"/>
                  </a:lnTo>
                  <a:lnTo>
                    <a:pt x="230" y="144"/>
                  </a:lnTo>
                  <a:lnTo>
                    <a:pt x="230" y="146"/>
                  </a:lnTo>
                  <a:lnTo>
                    <a:pt x="230" y="148"/>
                  </a:lnTo>
                  <a:lnTo>
                    <a:pt x="230" y="149"/>
                  </a:lnTo>
                  <a:lnTo>
                    <a:pt x="230" y="151"/>
                  </a:lnTo>
                  <a:lnTo>
                    <a:pt x="231" y="151"/>
                  </a:lnTo>
                  <a:lnTo>
                    <a:pt x="230" y="153"/>
                  </a:lnTo>
                  <a:lnTo>
                    <a:pt x="230" y="154"/>
                  </a:lnTo>
                  <a:lnTo>
                    <a:pt x="228" y="156"/>
                  </a:lnTo>
                  <a:lnTo>
                    <a:pt x="228" y="158"/>
                  </a:lnTo>
                  <a:lnTo>
                    <a:pt x="228" y="158"/>
                  </a:lnTo>
                  <a:lnTo>
                    <a:pt x="226" y="158"/>
                  </a:lnTo>
                  <a:lnTo>
                    <a:pt x="224" y="160"/>
                  </a:lnTo>
                  <a:lnTo>
                    <a:pt x="224" y="161"/>
                  </a:lnTo>
                  <a:lnTo>
                    <a:pt x="224" y="163"/>
                  </a:lnTo>
                  <a:lnTo>
                    <a:pt x="224" y="165"/>
                  </a:lnTo>
                  <a:lnTo>
                    <a:pt x="223" y="165"/>
                  </a:lnTo>
                  <a:lnTo>
                    <a:pt x="223" y="166"/>
                  </a:lnTo>
                  <a:lnTo>
                    <a:pt x="224" y="166"/>
                  </a:lnTo>
                  <a:lnTo>
                    <a:pt x="224" y="168"/>
                  </a:lnTo>
                  <a:lnTo>
                    <a:pt x="226" y="170"/>
                  </a:lnTo>
                  <a:lnTo>
                    <a:pt x="226" y="171"/>
                  </a:lnTo>
                  <a:lnTo>
                    <a:pt x="228" y="171"/>
                  </a:lnTo>
                  <a:lnTo>
                    <a:pt x="228" y="173"/>
                  </a:lnTo>
                  <a:lnTo>
                    <a:pt x="228" y="175"/>
                  </a:lnTo>
                  <a:lnTo>
                    <a:pt x="230" y="175"/>
                  </a:lnTo>
                  <a:lnTo>
                    <a:pt x="231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5" y="178"/>
                  </a:lnTo>
                  <a:lnTo>
                    <a:pt x="235" y="180"/>
                  </a:lnTo>
                  <a:lnTo>
                    <a:pt x="236" y="182"/>
                  </a:lnTo>
                  <a:lnTo>
                    <a:pt x="238" y="183"/>
                  </a:lnTo>
                  <a:lnTo>
                    <a:pt x="238" y="185"/>
                  </a:lnTo>
                  <a:lnTo>
                    <a:pt x="240" y="185"/>
                  </a:lnTo>
                  <a:lnTo>
                    <a:pt x="240" y="187"/>
                  </a:lnTo>
                  <a:lnTo>
                    <a:pt x="241" y="187"/>
                  </a:lnTo>
                  <a:lnTo>
                    <a:pt x="240" y="187"/>
                  </a:lnTo>
                  <a:lnTo>
                    <a:pt x="240" y="188"/>
                  </a:lnTo>
                  <a:lnTo>
                    <a:pt x="240" y="190"/>
                  </a:lnTo>
                  <a:lnTo>
                    <a:pt x="240" y="192"/>
                  </a:lnTo>
                  <a:lnTo>
                    <a:pt x="241" y="192"/>
                  </a:lnTo>
                  <a:lnTo>
                    <a:pt x="241" y="194"/>
                  </a:lnTo>
                  <a:lnTo>
                    <a:pt x="241" y="195"/>
                  </a:lnTo>
                  <a:lnTo>
                    <a:pt x="243" y="197"/>
                  </a:lnTo>
                  <a:lnTo>
                    <a:pt x="245" y="199"/>
                  </a:lnTo>
                  <a:lnTo>
                    <a:pt x="245" y="199"/>
                  </a:lnTo>
                  <a:lnTo>
                    <a:pt x="245" y="200"/>
                  </a:lnTo>
                  <a:lnTo>
                    <a:pt x="245" y="202"/>
                  </a:lnTo>
                  <a:lnTo>
                    <a:pt x="247" y="204"/>
                  </a:lnTo>
                  <a:lnTo>
                    <a:pt x="247" y="205"/>
                  </a:lnTo>
                  <a:lnTo>
                    <a:pt x="245" y="207"/>
                  </a:lnTo>
                  <a:lnTo>
                    <a:pt x="245" y="209"/>
                  </a:lnTo>
                  <a:lnTo>
                    <a:pt x="247" y="211"/>
                  </a:lnTo>
                  <a:lnTo>
                    <a:pt x="247" y="212"/>
                  </a:lnTo>
                  <a:lnTo>
                    <a:pt x="247" y="216"/>
                  </a:lnTo>
                  <a:lnTo>
                    <a:pt x="247" y="217"/>
                  </a:lnTo>
                  <a:lnTo>
                    <a:pt x="245" y="221"/>
                  </a:lnTo>
                  <a:lnTo>
                    <a:pt x="245" y="222"/>
                  </a:lnTo>
                  <a:lnTo>
                    <a:pt x="245" y="224"/>
                  </a:lnTo>
                  <a:lnTo>
                    <a:pt x="245" y="226"/>
                  </a:lnTo>
                  <a:lnTo>
                    <a:pt x="245" y="228"/>
                  </a:lnTo>
                  <a:lnTo>
                    <a:pt x="245" y="231"/>
                  </a:lnTo>
                  <a:lnTo>
                    <a:pt x="243" y="233"/>
                  </a:lnTo>
                  <a:lnTo>
                    <a:pt x="243" y="234"/>
                  </a:lnTo>
                  <a:lnTo>
                    <a:pt x="243" y="236"/>
                  </a:lnTo>
                  <a:lnTo>
                    <a:pt x="243" y="238"/>
                  </a:lnTo>
                  <a:lnTo>
                    <a:pt x="241" y="239"/>
                  </a:lnTo>
                  <a:lnTo>
                    <a:pt x="241" y="239"/>
                  </a:lnTo>
                  <a:lnTo>
                    <a:pt x="241" y="241"/>
                  </a:lnTo>
                  <a:lnTo>
                    <a:pt x="241" y="243"/>
                  </a:lnTo>
                  <a:lnTo>
                    <a:pt x="240" y="245"/>
                  </a:lnTo>
                  <a:lnTo>
                    <a:pt x="240" y="246"/>
                  </a:lnTo>
                  <a:lnTo>
                    <a:pt x="240" y="248"/>
                  </a:lnTo>
                  <a:lnTo>
                    <a:pt x="240" y="250"/>
                  </a:lnTo>
                  <a:lnTo>
                    <a:pt x="240" y="251"/>
                  </a:lnTo>
                  <a:lnTo>
                    <a:pt x="238" y="251"/>
                  </a:lnTo>
                  <a:lnTo>
                    <a:pt x="238" y="253"/>
                  </a:lnTo>
                  <a:lnTo>
                    <a:pt x="238" y="255"/>
                  </a:lnTo>
                  <a:lnTo>
                    <a:pt x="238" y="257"/>
                  </a:lnTo>
                  <a:lnTo>
                    <a:pt x="238" y="258"/>
                  </a:lnTo>
                  <a:lnTo>
                    <a:pt x="238" y="260"/>
                  </a:lnTo>
                  <a:lnTo>
                    <a:pt x="238" y="263"/>
                  </a:lnTo>
                  <a:lnTo>
                    <a:pt x="238" y="265"/>
                  </a:lnTo>
                  <a:lnTo>
                    <a:pt x="238" y="267"/>
                  </a:lnTo>
                  <a:lnTo>
                    <a:pt x="238" y="268"/>
                  </a:lnTo>
                  <a:lnTo>
                    <a:pt x="238" y="270"/>
                  </a:lnTo>
                  <a:lnTo>
                    <a:pt x="238" y="274"/>
                  </a:lnTo>
                  <a:lnTo>
                    <a:pt x="238" y="275"/>
                  </a:lnTo>
                  <a:lnTo>
                    <a:pt x="238" y="277"/>
                  </a:lnTo>
                  <a:lnTo>
                    <a:pt x="238" y="279"/>
                  </a:lnTo>
                  <a:lnTo>
                    <a:pt x="238" y="280"/>
                  </a:lnTo>
                  <a:lnTo>
                    <a:pt x="238" y="282"/>
                  </a:lnTo>
                  <a:lnTo>
                    <a:pt x="240" y="282"/>
                  </a:lnTo>
                  <a:lnTo>
                    <a:pt x="240" y="285"/>
                  </a:lnTo>
                  <a:lnTo>
                    <a:pt x="240" y="289"/>
                  </a:lnTo>
                  <a:lnTo>
                    <a:pt x="240" y="291"/>
                  </a:lnTo>
                  <a:lnTo>
                    <a:pt x="240" y="292"/>
                  </a:lnTo>
                  <a:lnTo>
                    <a:pt x="240" y="294"/>
                  </a:lnTo>
                  <a:lnTo>
                    <a:pt x="240" y="296"/>
                  </a:lnTo>
                  <a:lnTo>
                    <a:pt x="240" y="297"/>
                  </a:lnTo>
                  <a:lnTo>
                    <a:pt x="240" y="299"/>
                  </a:lnTo>
                  <a:lnTo>
                    <a:pt x="240" y="301"/>
                  </a:lnTo>
                  <a:lnTo>
                    <a:pt x="238" y="302"/>
                  </a:lnTo>
                  <a:lnTo>
                    <a:pt x="238" y="304"/>
                  </a:lnTo>
                  <a:lnTo>
                    <a:pt x="238" y="306"/>
                  </a:lnTo>
                  <a:lnTo>
                    <a:pt x="238" y="306"/>
                  </a:lnTo>
                  <a:lnTo>
                    <a:pt x="238" y="308"/>
                  </a:lnTo>
                  <a:lnTo>
                    <a:pt x="238" y="309"/>
                  </a:lnTo>
                  <a:lnTo>
                    <a:pt x="238" y="311"/>
                  </a:lnTo>
                  <a:lnTo>
                    <a:pt x="238" y="313"/>
                  </a:lnTo>
                  <a:lnTo>
                    <a:pt x="236" y="313"/>
                  </a:lnTo>
                  <a:lnTo>
                    <a:pt x="236" y="314"/>
                  </a:lnTo>
                  <a:lnTo>
                    <a:pt x="235" y="314"/>
                  </a:lnTo>
                  <a:lnTo>
                    <a:pt x="233" y="314"/>
                  </a:lnTo>
                  <a:lnTo>
                    <a:pt x="233" y="316"/>
                  </a:lnTo>
                  <a:lnTo>
                    <a:pt x="231" y="316"/>
                  </a:lnTo>
                  <a:lnTo>
                    <a:pt x="230" y="316"/>
                  </a:lnTo>
                  <a:lnTo>
                    <a:pt x="228" y="316"/>
                  </a:lnTo>
                  <a:lnTo>
                    <a:pt x="226" y="316"/>
                  </a:lnTo>
                  <a:lnTo>
                    <a:pt x="226" y="318"/>
                  </a:lnTo>
                  <a:lnTo>
                    <a:pt x="224" y="318"/>
                  </a:lnTo>
                  <a:lnTo>
                    <a:pt x="224" y="319"/>
                  </a:lnTo>
                  <a:lnTo>
                    <a:pt x="226" y="319"/>
                  </a:lnTo>
                  <a:lnTo>
                    <a:pt x="224" y="319"/>
                  </a:lnTo>
                  <a:lnTo>
                    <a:pt x="223" y="321"/>
                  </a:lnTo>
                  <a:lnTo>
                    <a:pt x="223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21" y="328"/>
                  </a:lnTo>
                  <a:lnTo>
                    <a:pt x="221" y="330"/>
                  </a:lnTo>
                  <a:lnTo>
                    <a:pt x="221" y="331"/>
                  </a:lnTo>
                  <a:lnTo>
                    <a:pt x="223" y="331"/>
                  </a:lnTo>
                  <a:lnTo>
                    <a:pt x="223" y="333"/>
                  </a:lnTo>
                  <a:lnTo>
                    <a:pt x="221" y="333"/>
                  </a:lnTo>
                  <a:lnTo>
                    <a:pt x="221" y="335"/>
                  </a:lnTo>
                  <a:lnTo>
                    <a:pt x="221" y="336"/>
                  </a:lnTo>
                  <a:lnTo>
                    <a:pt x="221" y="338"/>
                  </a:lnTo>
                  <a:lnTo>
                    <a:pt x="219" y="340"/>
                  </a:lnTo>
                  <a:lnTo>
                    <a:pt x="219" y="342"/>
                  </a:lnTo>
                  <a:lnTo>
                    <a:pt x="219" y="343"/>
                  </a:lnTo>
                  <a:lnTo>
                    <a:pt x="218" y="345"/>
                  </a:lnTo>
                  <a:lnTo>
                    <a:pt x="216" y="347"/>
                  </a:lnTo>
                  <a:lnTo>
                    <a:pt x="216" y="348"/>
                  </a:lnTo>
                  <a:lnTo>
                    <a:pt x="214" y="348"/>
                  </a:lnTo>
                  <a:lnTo>
                    <a:pt x="214" y="350"/>
                  </a:lnTo>
                  <a:lnTo>
                    <a:pt x="213" y="350"/>
                  </a:lnTo>
                  <a:lnTo>
                    <a:pt x="211" y="350"/>
                  </a:lnTo>
                  <a:lnTo>
                    <a:pt x="211" y="352"/>
                  </a:lnTo>
                  <a:lnTo>
                    <a:pt x="209" y="352"/>
                  </a:lnTo>
                  <a:lnTo>
                    <a:pt x="207" y="353"/>
                  </a:lnTo>
                  <a:lnTo>
                    <a:pt x="206" y="355"/>
                  </a:lnTo>
                  <a:lnTo>
                    <a:pt x="206" y="357"/>
                  </a:lnTo>
                  <a:lnTo>
                    <a:pt x="204" y="357"/>
                  </a:lnTo>
                  <a:lnTo>
                    <a:pt x="204" y="359"/>
                  </a:lnTo>
                  <a:lnTo>
                    <a:pt x="202" y="359"/>
                  </a:lnTo>
                  <a:lnTo>
                    <a:pt x="201" y="360"/>
                  </a:lnTo>
                  <a:lnTo>
                    <a:pt x="199" y="360"/>
                  </a:lnTo>
                  <a:lnTo>
                    <a:pt x="199" y="362"/>
                  </a:lnTo>
                  <a:lnTo>
                    <a:pt x="197" y="362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4"/>
                  </a:lnTo>
                  <a:lnTo>
                    <a:pt x="197" y="365"/>
                  </a:lnTo>
                  <a:lnTo>
                    <a:pt x="195" y="365"/>
                  </a:lnTo>
                  <a:lnTo>
                    <a:pt x="194" y="367"/>
                  </a:lnTo>
                  <a:lnTo>
                    <a:pt x="194" y="369"/>
                  </a:lnTo>
                  <a:lnTo>
                    <a:pt x="194" y="370"/>
                  </a:lnTo>
                  <a:lnTo>
                    <a:pt x="194" y="372"/>
                  </a:lnTo>
                  <a:lnTo>
                    <a:pt x="194" y="374"/>
                  </a:lnTo>
                  <a:lnTo>
                    <a:pt x="194" y="376"/>
                  </a:lnTo>
                  <a:lnTo>
                    <a:pt x="194" y="377"/>
                  </a:lnTo>
                  <a:lnTo>
                    <a:pt x="194" y="379"/>
                  </a:lnTo>
                  <a:lnTo>
                    <a:pt x="194" y="381"/>
                  </a:lnTo>
                  <a:lnTo>
                    <a:pt x="194" y="382"/>
                  </a:lnTo>
                  <a:lnTo>
                    <a:pt x="194" y="384"/>
                  </a:lnTo>
                  <a:lnTo>
                    <a:pt x="192" y="384"/>
                  </a:lnTo>
                  <a:lnTo>
                    <a:pt x="192" y="386"/>
                  </a:lnTo>
                  <a:lnTo>
                    <a:pt x="194" y="386"/>
                  </a:lnTo>
                  <a:lnTo>
                    <a:pt x="194" y="388"/>
                  </a:lnTo>
                  <a:lnTo>
                    <a:pt x="194" y="389"/>
                  </a:lnTo>
                  <a:lnTo>
                    <a:pt x="194" y="391"/>
                  </a:lnTo>
                  <a:lnTo>
                    <a:pt x="195" y="393"/>
                  </a:lnTo>
                  <a:lnTo>
                    <a:pt x="195" y="394"/>
                  </a:lnTo>
                  <a:lnTo>
                    <a:pt x="197" y="394"/>
                  </a:lnTo>
                  <a:lnTo>
                    <a:pt x="197" y="396"/>
                  </a:lnTo>
                  <a:lnTo>
                    <a:pt x="197" y="398"/>
                  </a:lnTo>
                  <a:lnTo>
                    <a:pt x="197" y="399"/>
                  </a:lnTo>
                  <a:lnTo>
                    <a:pt x="197" y="399"/>
                  </a:lnTo>
                  <a:lnTo>
                    <a:pt x="197" y="401"/>
                  </a:lnTo>
                  <a:lnTo>
                    <a:pt x="199" y="401"/>
                  </a:lnTo>
                  <a:lnTo>
                    <a:pt x="199" y="403"/>
                  </a:lnTo>
                  <a:lnTo>
                    <a:pt x="199" y="405"/>
                  </a:lnTo>
                  <a:lnTo>
                    <a:pt x="197" y="405"/>
                  </a:lnTo>
                  <a:lnTo>
                    <a:pt x="197" y="405"/>
                  </a:lnTo>
                  <a:lnTo>
                    <a:pt x="199" y="406"/>
                  </a:lnTo>
                  <a:lnTo>
                    <a:pt x="199" y="408"/>
                  </a:lnTo>
                  <a:lnTo>
                    <a:pt x="199" y="410"/>
                  </a:lnTo>
                  <a:lnTo>
                    <a:pt x="199" y="411"/>
                  </a:lnTo>
                  <a:lnTo>
                    <a:pt x="197" y="411"/>
                  </a:lnTo>
                  <a:lnTo>
                    <a:pt x="197" y="413"/>
                  </a:lnTo>
                  <a:lnTo>
                    <a:pt x="197" y="415"/>
                  </a:lnTo>
                  <a:lnTo>
                    <a:pt x="197" y="416"/>
                  </a:lnTo>
                  <a:lnTo>
                    <a:pt x="195" y="418"/>
                  </a:lnTo>
                  <a:lnTo>
                    <a:pt x="194" y="420"/>
                  </a:lnTo>
                  <a:lnTo>
                    <a:pt x="194" y="422"/>
                  </a:lnTo>
                  <a:lnTo>
                    <a:pt x="192" y="423"/>
                  </a:lnTo>
                  <a:lnTo>
                    <a:pt x="190" y="425"/>
                  </a:lnTo>
                  <a:lnTo>
                    <a:pt x="189" y="427"/>
                  </a:lnTo>
                  <a:lnTo>
                    <a:pt x="187" y="428"/>
                  </a:lnTo>
                  <a:lnTo>
                    <a:pt x="187" y="430"/>
                  </a:lnTo>
                  <a:lnTo>
                    <a:pt x="189" y="430"/>
                  </a:lnTo>
                  <a:lnTo>
                    <a:pt x="189" y="432"/>
                  </a:lnTo>
                  <a:lnTo>
                    <a:pt x="189" y="433"/>
                  </a:lnTo>
                  <a:lnTo>
                    <a:pt x="190" y="433"/>
                  </a:lnTo>
                  <a:lnTo>
                    <a:pt x="189" y="433"/>
                  </a:lnTo>
                  <a:lnTo>
                    <a:pt x="189" y="435"/>
                  </a:lnTo>
                  <a:lnTo>
                    <a:pt x="189" y="437"/>
                  </a:lnTo>
                  <a:lnTo>
                    <a:pt x="187" y="439"/>
                  </a:lnTo>
                  <a:lnTo>
                    <a:pt x="187" y="440"/>
                  </a:lnTo>
                  <a:lnTo>
                    <a:pt x="189" y="440"/>
                  </a:lnTo>
                  <a:lnTo>
                    <a:pt x="189" y="442"/>
                  </a:lnTo>
                  <a:lnTo>
                    <a:pt x="190" y="442"/>
                  </a:lnTo>
                  <a:lnTo>
                    <a:pt x="192" y="440"/>
                  </a:lnTo>
                  <a:lnTo>
                    <a:pt x="194" y="442"/>
                  </a:lnTo>
                  <a:lnTo>
                    <a:pt x="195" y="442"/>
                  </a:lnTo>
                  <a:lnTo>
                    <a:pt x="197" y="442"/>
                  </a:lnTo>
                  <a:lnTo>
                    <a:pt x="197" y="444"/>
                  </a:lnTo>
                  <a:lnTo>
                    <a:pt x="197" y="445"/>
                  </a:lnTo>
                  <a:lnTo>
                    <a:pt x="199" y="445"/>
                  </a:lnTo>
                  <a:lnTo>
                    <a:pt x="201" y="447"/>
                  </a:lnTo>
                  <a:lnTo>
                    <a:pt x="202" y="449"/>
                  </a:lnTo>
                  <a:lnTo>
                    <a:pt x="204" y="449"/>
                  </a:lnTo>
                  <a:lnTo>
                    <a:pt x="206" y="450"/>
                  </a:lnTo>
                  <a:lnTo>
                    <a:pt x="207" y="450"/>
                  </a:lnTo>
                  <a:lnTo>
                    <a:pt x="209" y="450"/>
                  </a:lnTo>
                  <a:lnTo>
                    <a:pt x="209" y="452"/>
                  </a:lnTo>
                  <a:lnTo>
                    <a:pt x="211" y="452"/>
                  </a:lnTo>
                  <a:lnTo>
                    <a:pt x="211" y="454"/>
                  </a:lnTo>
                  <a:lnTo>
                    <a:pt x="213" y="456"/>
                  </a:lnTo>
                  <a:lnTo>
                    <a:pt x="214" y="456"/>
                  </a:lnTo>
                  <a:lnTo>
                    <a:pt x="213" y="457"/>
                  </a:lnTo>
                  <a:lnTo>
                    <a:pt x="211" y="457"/>
                  </a:lnTo>
                  <a:lnTo>
                    <a:pt x="211" y="459"/>
                  </a:lnTo>
                  <a:lnTo>
                    <a:pt x="211" y="461"/>
                  </a:lnTo>
                  <a:lnTo>
                    <a:pt x="209" y="461"/>
                  </a:lnTo>
                  <a:lnTo>
                    <a:pt x="209" y="462"/>
                  </a:lnTo>
                  <a:lnTo>
                    <a:pt x="207" y="462"/>
                  </a:lnTo>
                  <a:lnTo>
                    <a:pt x="207" y="464"/>
                  </a:lnTo>
                  <a:lnTo>
                    <a:pt x="206" y="464"/>
                  </a:lnTo>
                  <a:lnTo>
                    <a:pt x="204" y="466"/>
                  </a:lnTo>
                  <a:lnTo>
                    <a:pt x="204" y="467"/>
                  </a:lnTo>
                  <a:lnTo>
                    <a:pt x="206" y="469"/>
                  </a:lnTo>
                  <a:lnTo>
                    <a:pt x="207" y="471"/>
                  </a:lnTo>
                  <a:lnTo>
                    <a:pt x="209" y="471"/>
                  </a:lnTo>
                  <a:lnTo>
                    <a:pt x="209" y="473"/>
                  </a:lnTo>
                  <a:lnTo>
                    <a:pt x="211" y="473"/>
                  </a:lnTo>
                  <a:lnTo>
                    <a:pt x="211" y="474"/>
                  </a:lnTo>
                  <a:lnTo>
                    <a:pt x="213" y="474"/>
                  </a:lnTo>
                  <a:lnTo>
                    <a:pt x="213" y="476"/>
                  </a:lnTo>
                  <a:lnTo>
                    <a:pt x="214" y="478"/>
                  </a:lnTo>
                  <a:lnTo>
                    <a:pt x="214" y="479"/>
                  </a:lnTo>
                  <a:lnTo>
                    <a:pt x="214" y="481"/>
                  </a:lnTo>
                  <a:lnTo>
                    <a:pt x="214" y="483"/>
                  </a:lnTo>
                  <a:lnTo>
                    <a:pt x="216" y="484"/>
                  </a:lnTo>
                  <a:lnTo>
                    <a:pt x="216" y="486"/>
                  </a:lnTo>
                  <a:lnTo>
                    <a:pt x="216" y="486"/>
                  </a:lnTo>
                  <a:lnTo>
                    <a:pt x="216" y="488"/>
                  </a:lnTo>
                  <a:lnTo>
                    <a:pt x="216" y="490"/>
                  </a:lnTo>
                  <a:lnTo>
                    <a:pt x="216" y="491"/>
                  </a:lnTo>
                  <a:lnTo>
                    <a:pt x="216" y="493"/>
                  </a:lnTo>
                  <a:lnTo>
                    <a:pt x="214" y="493"/>
                  </a:lnTo>
                  <a:lnTo>
                    <a:pt x="214" y="495"/>
                  </a:lnTo>
                  <a:lnTo>
                    <a:pt x="214" y="496"/>
                  </a:lnTo>
                  <a:lnTo>
                    <a:pt x="214" y="498"/>
                  </a:lnTo>
                  <a:lnTo>
                    <a:pt x="213" y="500"/>
                  </a:lnTo>
                  <a:lnTo>
                    <a:pt x="213" y="501"/>
                  </a:lnTo>
                  <a:lnTo>
                    <a:pt x="213" y="503"/>
                  </a:lnTo>
                  <a:lnTo>
                    <a:pt x="213" y="505"/>
                  </a:lnTo>
                  <a:lnTo>
                    <a:pt x="213" y="507"/>
                  </a:lnTo>
                  <a:lnTo>
                    <a:pt x="213" y="508"/>
                  </a:lnTo>
                  <a:lnTo>
                    <a:pt x="211" y="508"/>
                  </a:lnTo>
                  <a:lnTo>
                    <a:pt x="209" y="508"/>
                  </a:lnTo>
                  <a:lnTo>
                    <a:pt x="207" y="508"/>
                  </a:lnTo>
                  <a:lnTo>
                    <a:pt x="206" y="508"/>
                  </a:lnTo>
                  <a:lnTo>
                    <a:pt x="204" y="507"/>
                  </a:lnTo>
                  <a:lnTo>
                    <a:pt x="202" y="507"/>
                  </a:lnTo>
                  <a:lnTo>
                    <a:pt x="202" y="508"/>
                  </a:lnTo>
                  <a:lnTo>
                    <a:pt x="201" y="508"/>
                  </a:lnTo>
                  <a:lnTo>
                    <a:pt x="201" y="510"/>
                  </a:lnTo>
                  <a:lnTo>
                    <a:pt x="199" y="512"/>
                  </a:lnTo>
                  <a:lnTo>
                    <a:pt x="197" y="513"/>
                  </a:lnTo>
                  <a:lnTo>
                    <a:pt x="199" y="515"/>
                  </a:lnTo>
                  <a:lnTo>
                    <a:pt x="201" y="515"/>
                  </a:lnTo>
                  <a:lnTo>
                    <a:pt x="201" y="517"/>
                  </a:lnTo>
                  <a:lnTo>
                    <a:pt x="202" y="519"/>
                  </a:lnTo>
                  <a:lnTo>
                    <a:pt x="201" y="519"/>
                  </a:lnTo>
                  <a:lnTo>
                    <a:pt x="201" y="520"/>
                  </a:lnTo>
                  <a:lnTo>
                    <a:pt x="199" y="520"/>
                  </a:lnTo>
                  <a:lnTo>
                    <a:pt x="197" y="522"/>
                  </a:lnTo>
                  <a:lnTo>
                    <a:pt x="197" y="524"/>
                  </a:lnTo>
                  <a:lnTo>
                    <a:pt x="197" y="525"/>
                  </a:lnTo>
                  <a:lnTo>
                    <a:pt x="197" y="527"/>
                  </a:lnTo>
                  <a:lnTo>
                    <a:pt x="199" y="527"/>
                  </a:lnTo>
                  <a:lnTo>
                    <a:pt x="201" y="529"/>
                  </a:lnTo>
                  <a:lnTo>
                    <a:pt x="199" y="530"/>
                  </a:lnTo>
                  <a:lnTo>
                    <a:pt x="199" y="532"/>
                  </a:lnTo>
                  <a:lnTo>
                    <a:pt x="199" y="534"/>
                  </a:lnTo>
                  <a:lnTo>
                    <a:pt x="197" y="534"/>
                  </a:lnTo>
                  <a:lnTo>
                    <a:pt x="199" y="534"/>
                  </a:lnTo>
                  <a:lnTo>
                    <a:pt x="199" y="536"/>
                  </a:lnTo>
                  <a:lnTo>
                    <a:pt x="201" y="537"/>
                  </a:lnTo>
                  <a:lnTo>
                    <a:pt x="201" y="539"/>
                  </a:lnTo>
                  <a:lnTo>
                    <a:pt x="201" y="541"/>
                  </a:lnTo>
                  <a:lnTo>
                    <a:pt x="202" y="541"/>
                  </a:lnTo>
                  <a:lnTo>
                    <a:pt x="202" y="542"/>
                  </a:lnTo>
                  <a:lnTo>
                    <a:pt x="201" y="542"/>
                  </a:lnTo>
                  <a:lnTo>
                    <a:pt x="201" y="544"/>
                  </a:lnTo>
                  <a:lnTo>
                    <a:pt x="202" y="544"/>
                  </a:lnTo>
                  <a:lnTo>
                    <a:pt x="204" y="546"/>
                  </a:lnTo>
                  <a:lnTo>
                    <a:pt x="204" y="547"/>
                  </a:lnTo>
                  <a:lnTo>
                    <a:pt x="204" y="549"/>
                  </a:lnTo>
                  <a:lnTo>
                    <a:pt x="204" y="551"/>
                  </a:lnTo>
                  <a:lnTo>
                    <a:pt x="204" y="553"/>
                  </a:lnTo>
                  <a:lnTo>
                    <a:pt x="202" y="553"/>
                  </a:lnTo>
                  <a:lnTo>
                    <a:pt x="202" y="554"/>
                  </a:lnTo>
                  <a:lnTo>
                    <a:pt x="201" y="556"/>
                  </a:lnTo>
                  <a:lnTo>
                    <a:pt x="201" y="558"/>
                  </a:lnTo>
                  <a:lnTo>
                    <a:pt x="201" y="559"/>
                  </a:lnTo>
                  <a:lnTo>
                    <a:pt x="201" y="561"/>
                  </a:lnTo>
                  <a:lnTo>
                    <a:pt x="199" y="561"/>
                  </a:lnTo>
                  <a:lnTo>
                    <a:pt x="197" y="563"/>
                  </a:lnTo>
                  <a:lnTo>
                    <a:pt x="197" y="564"/>
                  </a:lnTo>
                  <a:lnTo>
                    <a:pt x="197" y="566"/>
                  </a:lnTo>
                  <a:lnTo>
                    <a:pt x="197" y="566"/>
                  </a:lnTo>
                  <a:lnTo>
                    <a:pt x="197" y="568"/>
                  </a:lnTo>
                  <a:lnTo>
                    <a:pt x="197" y="568"/>
                  </a:lnTo>
                  <a:lnTo>
                    <a:pt x="197" y="570"/>
                  </a:lnTo>
                  <a:lnTo>
                    <a:pt x="197" y="570"/>
                  </a:lnTo>
                  <a:lnTo>
                    <a:pt x="197" y="571"/>
                  </a:lnTo>
                  <a:lnTo>
                    <a:pt x="199" y="571"/>
                  </a:lnTo>
                  <a:lnTo>
                    <a:pt x="199" y="573"/>
                  </a:lnTo>
                  <a:lnTo>
                    <a:pt x="199" y="575"/>
                  </a:lnTo>
                  <a:lnTo>
                    <a:pt x="199" y="576"/>
                  </a:lnTo>
                  <a:lnTo>
                    <a:pt x="199" y="578"/>
                  </a:lnTo>
                  <a:lnTo>
                    <a:pt x="197" y="578"/>
                  </a:lnTo>
                  <a:lnTo>
                    <a:pt x="197" y="580"/>
                  </a:lnTo>
                  <a:lnTo>
                    <a:pt x="199" y="581"/>
                  </a:lnTo>
                  <a:lnTo>
                    <a:pt x="199" y="583"/>
                  </a:lnTo>
                  <a:lnTo>
                    <a:pt x="197" y="583"/>
                  </a:lnTo>
                  <a:lnTo>
                    <a:pt x="197" y="585"/>
                  </a:lnTo>
                  <a:lnTo>
                    <a:pt x="197" y="587"/>
                  </a:lnTo>
                  <a:lnTo>
                    <a:pt x="197" y="588"/>
                  </a:lnTo>
                  <a:lnTo>
                    <a:pt x="197" y="590"/>
                  </a:lnTo>
                  <a:lnTo>
                    <a:pt x="199" y="590"/>
                  </a:lnTo>
                  <a:lnTo>
                    <a:pt x="199" y="592"/>
                  </a:lnTo>
                  <a:lnTo>
                    <a:pt x="199" y="593"/>
                  </a:lnTo>
                  <a:lnTo>
                    <a:pt x="199" y="595"/>
                  </a:lnTo>
                  <a:lnTo>
                    <a:pt x="201" y="595"/>
                  </a:lnTo>
                  <a:lnTo>
                    <a:pt x="202" y="597"/>
                  </a:lnTo>
                  <a:lnTo>
                    <a:pt x="204" y="597"/>
                  </a:lnTo>
                  <a:lnTo>
                    <a:pt x="204" y="598"/>
                  </a:lnTo>
                  <a:lnTo>
                    <a:pt x="206" y="598"/>
                  </a:lnTo>
                  <a:lnTo>
                    <a:pt x="207" y="598"/>
                  </a:lnTo>
                  <a:lnTo>
                    <a:pt x="209" y="598"/>
                  </a:lnTo>
                  <a:lnTo>
                    <a:pt x="211" y="598"/>
                  </a:lnTo>
                  <a:lnTo>
                    <a:pt x="213" y="598"/>
                  </a:lnTo>
                  <a:lnTo>
                    <a:pt x="214" y="598"/>
                  </a:lnTo>
                  <a:lnTo>
                    <a:pt x="216" y="598"/>
                  </a:lnTo>
                  <a:lnTo>
                    <a:pt x="216" y="600"/>
                  </a:lnTo>
                  <a:lnTo>
                    <a:pt x="216" y="602"/>
                  </a:lnTo>
                  <a:lnTo>
                    <a:pt x="218" y="602"/>
                  </a:lnTo>
                  <a:lnTo>
                    <a:pt x="218" y="604"/>
                  </a:lnTo>
                  <a:lnTo>
                    <a:pt x="216" y="604"/>
                  </a:lnTo>
                  <a:lnTo>
                    <a:pt x="216" y="605"/>
                  </a:lnTo>
                  <a:lnTo>
                    <a:pt x="216" y="607"/>
                  </a:lnTo>
                  <a:lnTo>
                    <a:pt x="218" y="607"/>
                  </a:lnTo>
                  <a:lnTo>
                    <a:pt x="219" y="609"/>
                  </a:lnTo>
                  <a:lnTo>
                    <a:pt x="219" y="609"/>
                  </a:lnTo>
                  <a:lnTo>
                    <a:pt x="219" y="610"/>
                  </a:lnTo>
                  <a:lnTo>
                    <a:pt x="219" y="612"/>
                  </a:lnTo>
                  <a:lnTo>
                    <a:pt x="221" y="614"/>
                  </a:lnTo>
                  <a:lnTo>
                    <a:pt x="221" y="615"/>
                  </a:lnTo>
                  <a:lnTo>
                    <a:pt x="223" y="615"/>
                  </a:lnTo>
                  <a:lnTo>
                    <a:pt x="223" y="617"/>
                  </a:lnTo>
                  <a:lnTo>
                    <a:pt x="223" y="619"/>
                  </a:lnTo>
                  <a:lnTo>
                    <a:pt x="221" y="621"/>
                  </a:lnTo>
                  <a:lnTo>
                    <a:pt x="221" y="622"/>
                  </a:lnTo>
                  <a:lnTo>
                    <a:pt x="219" y="622"/>
                  </a:lnTo>
                  <a:lnTo>
                    <a:pt x="219" y="624"/>
                  </a:lnTo>
                  <a:lnTo>
                    <a:pt x="218" y="624"/>
                  </a:lnTo>
                  <a:lnTo>
                    <a:pt x="219" y="626"/>
                  </a:lnTo>
                  <a:lnTo>
                    <a:pt x="219" y="627"/>
                  </a:lnTo>
                  <a:lnTo>
                    <a:pt x="221" y="627"/>
                  </a:lnTo>
                  <a:lnTo>
                    <a:pt x="221" y="629"/>
                  </a:lnTo>
                  <a:lnTo>
                    <a:pt x="223" y="629"/>
                  </a:lnTo>
                  <a:lnTo>
                    <a:pt x="224" y="631"/>
                  </a:lnTo>
                  <a:lnTo>
                    <a:pt x="226" y="631"/>
                  </a:lnTo>
                  <a:lnTo>
                    <a:pt x="228" y="631"/>
                  </a:lnTo>
                  <a:lnTo>
                    <a:pt x="228" y="632"/>
                  </a:lnTo>
                  <a:lnTo>
                    <a:pt x="230" y="632"/>
                  </a:lnTo>
                  <a:lnTo>
                    <a:pt x="231" y="631"/>
                  </a:lnTo>
                  <a:lnTo>
                    <a:pt x="233" y="631"/>
                  </a:lnTo>
                  <a:lnTo>
                    <a:pt x="233" y="632"/>
                  </a:lnTo>
                  <a:lnTo>
                    <a:pt x="235" y="632"/>
                  </a:lnTo>
                  <a:lnTo>
                    <a:pt x="236" y="632"/>
                  </a:lnTo>
                  <a:lnTo>
                    <a:pt x="235" y="634"/>
                  </a:lnTo>
                  <a:lnTo>
                    <a:pt x="235" y="636"/>
                  </a:lnTo>
                  <a:lnTo>
                    <a:pt x="235" y="638"/>
                  </a:lnTo>
                  <a:lnTo>
                    <a:pt x="236" y="639"/>
                  </a:lnTo>
                  <a:lnTo>
                    <a:pt x="238" y="639"/>
                  </a:lnTo>
                  <a:lnTo>
                    <a:pt x="238" y="638"/>
                  </a:lnTo>
                  <a:lnTo>
                    <a:pt x="238" y="638"/>
                  </a:lnTo>
                  <a:lnTo>
                    <a:pt x="240" y="638"/>
                  </a:lnTo>
                  <a:lnTo>
                    <a:pt x="241" y="638"/>
                  </a:lnTo>
                  <a:lnTo>
                    <a:pt x="241" y="639"/>
                  </a:lnTo>
                  <a:lnTo>
                    <a:pt x="241" y="641"/>
                  </a:lnTo>
                  <a:lnTo>
                    <a:pt x="243" y="643"/>
                  </a:lnTo>
                  <a:lnTo>
                    <a:pt x="245" y="643"/>
                  </a:lnTo>
                  <a:lnTo>
                    <a:pt x="245" y="644"/>
                  </a:lnTo>
                  <a:lnTo>
                    <a:pt x="247" y="644"/>
                  </a:lnTo>
                  <a:lnTo>
                    <a:pt x="248" y="644"/>
                  </a:lnTo>
                  <a:lnTo>
                    <a:pt x="250" y="643"/>
                  </a:lnTo>
                  <a:lnTo>
                    <a:pt x="252" y="641"/>
                  </a:lnTo>
                  <a:lnTo>
                    <a:pt x="252" y="639"/>
                  </a:lnTo>
                  <a:lnTo>
                    <a:pt x="252" y="638"/>
                  </a:lnTo>
                  <a:lnTo>
                    <a:pt x="253" y="638"/>
                  </a:lnTo>
                  <a:lnTo>
                    <a:pt x="255" y="638"/>
                  </a:lnTo>
                  <a:lnTo>
                    <a:pt x="257" y="638"/>
                  </a:lnTo>
                  <a:lnTo>
                    <a:pt x="257" y="636"/>
                  </a:lnTo>
                  <a:lnTo>
                    <a:pt x="257" y="634"/>
                  </a:lnTo>
                  <a:lnTo>
                    <a:pt x="257" y="632"/>
                  </a:lnTo>
                  <a:lnTo>
                    <a:pt x="258" y="632"/>
                  </a:lnTo>
                  <a:lnTo>
                    <a:pt x="258" y="631"/>
                  </a:lnTo>
                  <a:lnTo>
                    <a:pt x="260" y="631"/>
                  </a:lnTo>
                  <a:lnTo>
                    <a:pt x="260" y="632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2" y="636"/>
                  </a:lnTo>
                  <a:lnTo>
                    <a:pt x="264" y="636"/>
                  </a:lnTo>
                  <a:lnTo>
                    <a:pt x="264" y="638"/>
                  </a:lnTo>
                  <a:lnTo>
                    <a:pt x="264" y="639"/>
                  </a:lnTo>
                  <a:lnTo>
                    <a:pt x="265" y="639"/>
                  </a:lnTo>
                  <a:lnTo>
                    <a:pt x="265" y="641"/>
                  </a:lnTo>
                  <a:lnTo>
                    <a:pt x="267" y="641"/>
                  </a:lnTo>
                  <a:lnTo>
                    <a:pt x="267" y="643"/>
                  </a:lnTo>
                  <a:lnTo>
                    <a:pt x="269" y="643"/>
                  </a:lnTo>
                  <a:lnTo>
                    <a:pt x="269" y="644"/>
                  </a:lnTo>
                  <a:lnTo>
                    <a:pt x="270" y="644"/>
                  </a:lnTo>
                  <a:lnTo>
                    <a:pt x="270" y="643"/>
                  </a:lnTo>
                  <a:lnTo>
                    <a:pt x="272" y="643"/>
                  </a:lnTo>
                  <a:lnTo>
                    <a:pt x="272" y="641"/>
                  </a:lnTo>
                  <a:lnTo>
                    <a:pt x="272" y="639"/>
                  </a:lnTo>
                  <a:lnTo>
                    <a:pt x="272" y="638"/>
                  </a:lnTo>
                  <a:lnTo>
                    <a:pt x="274" y="639"/>
                  </a:lnTo>
                  <a:lnTo>
                    <a:pt x="276" y="639"/>
                  </a:lnTo>
                  <a:lnTo>
                    <a:pt x="277" y="639"/>
                  </a:lnTo>
                  <a:lnTo>
                    <a:pt x="277" y="641"/>
                  </a:lnTo>
                  <a:lnTo>
                    <a:pt x="277" y="643"/>
                  </a:lnTo>
                  <a:lnTo>
                    <a:pt x="279" y="643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81" y="648"/>
                  </a:lnTo>
                  <a:lnTo>
                    <a:pt x="282" y="648"/>
                  </a:lnTo>
                  <a:lnTo>
                    <a:pt x="282" y="646"/>
                  </a:lnTo>
                  <a:lnTo>
                    <a:pt x="284" y="646"/>
                  </a:lnTo>
                  <a:lnTo>
                    <a:pt x="284" y="648"/>
                  </a:lnTo>
                  <a:lnTo>
                    <a:pt x="284" y="649"/>
                  </a:lnTo>
                  <a:lnTo>
                    <a:pt x="286" y="649"/>
                  </a:lnTo>
                  <a:lnTo>
                    <a:pt x="286" y="651"/>
                  </a:lnTo>
                  <a:lnTo>
                    <a:pt x="286" y="653"/>
                  </a:lnTo>
                  <a:lnTo>
                    <a:pt x="286" y="655"/>
                  </a:lnTo>
                  <a:lnTo>
                    <a:pt x="287" y="655"/>
                  </a:lnTo>
                  <a:lnTo>
                    <a:pt x="289" y="655"/>
                  </a:lnTo>
                  <a:lnTo>
                    <a:pt x="291" y="655"/>
                  </a:lnTo>
                  <a:lnTo>
                    <a:pt x="293" y="656"/>
                  </a:lnTo>
                  <a:lnTo>
                    <a:pt x="294" y="656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8" y="658"/>
                  </a:lnTo>
                  <a:lnTo>
                    <a:pt x="299" y="658"/>
                  </a:lnTo>
                  <a:lnTo>
                    <a:pt x="299" y="660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4" y="660"/>
                  </a:lnTo>
                  <a:lnTo>
                    <a:pt x="306" y="660"/>
                  </a:lnTo>
                  <a:lnTo>
                    <a:pt x="308" y="660"/>
                  </a:lnTo>
                  <a:lnTo>
                    <a:pt x="308" y="661"/>
                  </a:lnTo>
                  <a:lnTo>
                    <a:pt x="310" y="661"/>
                  </a:lnTo>
                  <a:lnTo>
                    <a:pt x="311" y="661"/>
                  </a:lnTo>
                  <a:lnTo>
                    <a:pt x="313" y="661"/>
                  </a:lnTo>
                  <a:lnTo>
                    <a:pt x="313" y="663"/>
                  </a:lnTo>
                  <a:lnTo>
                    <a:pt x="315" y="663"/>
                  </a:lnTo>
                  <a:lnTo>
                    <a:pt x="315" y="665"/>
                  </a:lnTo>
                  <a:lnTo>
                    <a:pt x="316" y="665"/>
                  </a:lnTo>
                  <a:lnTo>
                    <a:pt x="316" y="667"/>
                  </a:lnTo>
                  <a:lnTo>
                    <a:pt x="318" y="668"/>
                  </a:lnTo>
                  <a:lnTo>
                    <a:pt x="318" y="670"/>
                  </a:lnTo>
                  <a:lnTo>
                    <a:pt x="316" y="670"/>
                  </a:lnTo>
                  <a:lnTo>
                    <a:pt x="315" y="670"/>
                  </a:lnTo>
                  <a:lnTo>
                    <a:pt x="315" y="672"/>
                  </a:lnTo>
                  <a:lnTo>
                    <a:pt x="315" y="673"/>
                  </a:lnTo>
                  <a:lnTo>
                    <a:pt x="315" y="675"/>
                  </a:lnTo>
                  <a:lnTo>
                    <a:pt x="315" y="677"/>
                  </a:lnTo>
                  <a:lnTo>
                    <a:pt x="316" y="677"/>
                  </a:lnTo>
                  <a:lnTo>
                    <a:pt x="316" y="678"/>
                  </a:lnTo>
                  <a:lnTo>
                    <a:pt x="318" y="678"/>
                  </a:lnTo>
                  <a:lnTo>
                    <a:pt x="318" y="680"/>
                  </a:lnTo>
                  <a:lnTo>
                    <a:pt x="320" y="680"/>
                  </a:lnTo>
                  <a:lnTo>
                    <a:pt x="320" y="682"/>
                  </a:lnTo>
                  <a:lnTo>
                    <a:pt x="320" y="682"/>
                  </a:lnTo>
                  <a:lnTo>
                    <a:pt x="320" y="684"/>
                  </a:lnTo>
                  <a:lnTo>
                    <a:pt x="321" y="684"/>
                  </a:lnTo>
                  <a:lnTo>
                    <a:pt x="323" y="684"/>
                  </a:lnTo>
                  <a:lnTo>
                    <a:pt x="323" y="685"/>
                  </a:lnTo>
                  <a:lnTo>
                    <a:pt x="323" y="687"/>
                  </a:lnTo>
                  <a:lnTo>
                    <a:pt x="325" y="689"/>
                  </a:lnTo>
                  <a:lnTo>
                    <a:pt x="327" y="689"/>
                  </a:lnTo>
                  <a:lnTo>
                    <a:pt x="327" y="690"/>
                  </a:lnTo>
                  <a:lnTo>
                    <a:pt x="328" y="690"/>
                  </a:lnTo>
                  <a:lnTo>
                    <a:pt x="330" y="690"/>
                  </a:lnTo>
                  <a:lnTo>
                    <a:pt x="330" y="692"/>
                  </a:lnTo>
                  <a:lnTo>
                    <a:pt x="330" y="694"/>
                  </a:lnTo>
                  <a:lnTo>
                    <a:pt x="332" y="694"/>
                  </a:lnTo>
                  <a:lnTo>
                    <a:pt x="332" y="695"/>
                  </a:lnTo>
                  <a:lnTo>
                    <a:pt x="332" y="697"/>
                  </a:lnTo>
                  <a:lnTo>
                    <a:pt x="332" y="699"/>
                  </a:lnTo>
                  <a:lnTo>
                    <a:pt x="330" y="699"/>
                  </a:lnTo>
                  <a:lnTo>
                    <a:pt x="330" y="701"/>
                  </a:lnTo>
                  <a:lnTo>
                    <a:pt x="328" y="702"/>
                  </a:lnTo>
                  <a:lnTo>
                    <a:pt x="328" y="704"/>
                  </a:lnTo>
                  <a:lnTo>
                    <a:pt x="328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5" y="707"/>
                  </a:lnTo>
                  <a:lnTo>
                    <a:pt x="325" y="709"/>
                  </a:lnTo>
                  <a:lnTo>
                    <a:pt x="325" y="711"/>
                  </a:lnTo>
                  <a:lnTo>
                    <a:pt x="323" y="711"/>
                  </a:lnTo>
                  <a:lnTo>
                    <a:pt x="321" y="711"/>
                  </a:lnTo>
                  <a:lnTo>
                    <a:pt x="320" y="711"/>
                  </a:lnTo>
                  <a:lnTo>
                    <a:pt x="320" y="711"/>
                  </a:lnTo>
                  <a:lnTo>
                    <a:pt x="318" y="711"/>
                  </a:lnTo>
                  <a:lnTo>
                    <a:pt x="316" y="709"/>
                  </a:lnTo>
                  <a:lnTo>
                    <a:pt x="315" y="709"/>
                  </a:lnTo>
                  <a:lnTo>
                    <a:pt x="315" y="711"/>
                  </a:lnTo>
                  <a:lnTo>
                    <a:pt x="313" y="711"/>
                  </a:lnTo>
                  <a:lnTo>
                    <a:pt x="313" y="709"/>
                  </a:lnTo>
                  <a:lnTo>
                    <a:pt x="311" y="707"/>
                  </a:lnTo>
                  <a:lnTo>
                    <a:pt x="311" y="706"/>
                  </a:lnTo>
                  <a:lnTo>
                    <a:pt x="310" y="706"/>
                  </a:lnTo>
                  <a:lnTo>
                    <a:pt x="310" y="704"/>
                  </a:lnTo>
                  <a:lnTo>
                    <a:pt x="310" y="702"/>
                  </a:lnTo>
                  <a:lnTo>
                    <a:pt x="308" y="702"/>
                  </a:lnTo>
                  <a:lnTo>
                    <a:pt x="308" y="701"/>
                  </a:lnTo>
                  <a:lnTo>
                    <a:pt x="306" y="701"/>
                  </a:lnTo>
                  <a:lnTo>
                    <a:pt x="304" y="699"/>
                  </a:lnTo>
                  <a:lnTo>
                    <a:pt x="303" y="699"/>
                  </a:lnTo>
                  <a:lnTo>
                    <a:pt x="301" y="699"/>
                  </a:lnTo>
                  <a:lnTo>
                    <a:pt x="299" y="699"/>
                  </a:lnTo>
                  <a:lnTo>
                    <a:pt x="299" y="701"/>
                  </a:lnTo>
                  <a:lnTo>
                    <a:pt x="299" y="702"/>
                  </a:lnTo>
                  <a:lnTo>
                    <a:pt x="299" y="704"/>
                  </a:lnTo>
                  <a:lnTo>
                    <a:pt x="299" y="706"/>
                  </a:lnTo>
                  <a:lnTo>
                    <a:pt x="301" y="706"/>
                  </a:lnTo>
                  <a:lnTo>
                    <a:pt x="301" y="707"/>
                  </a:lnTo>
                  <a:lnTo>
                    <a:pt x="299" y="709"/>
                  </a:lnTo>
                  <a:lnTo>
                    <a:pt x="301" y="709"/>
                  </a:lnTo>
                  <a:lnTo>
                    <a:pt x="301" y="711"/>
                  </a:lnTo>
                  <a:lnTo>
                    <a:pt x="301" y="712"/>
                  </a:lnTo>
                  <a:lnTo>
                    <a:pt x="301" y="714"/>
                  </a:lnTo>
                  <a:lnTo>
                    <a:pt x="303" y="716"/>
                  </a:lnTo>
                  <a:lnTo>
                    <a:pt x="301" y="718"/>
                  </a:lnTo>
                  <a:lnTo>
                    <a:pt x="299" y="719"/>
                  </a:lnTo>
                  <a:lnTo>
                    <a:pt x="298" y="719"/>
                  </a:lnTo>
                  <a:lnTo>
                    <a:pt x="298" y="721"/>
                  </a:lnTo>
                  <a:lnTo>
                    <a:pt x="296" y="721"/>
                  </a:lnTo>
                  <a:lnTo>
                    <a:pt x="296" y="723"/>
                  </a:lnTo>
                  <a:lnTo>
                    <a:pt x="296" y="724"/>
                  </a:lnTo>
                  <a:lnTo>
                    <a:pt x="296" y="726"/>
                  </a:lnTo>
                  <a:lnTo>
                    <a:pt x="294" y="726"/>
                  </a:lnTo>
                  <a:lnTo>
                    <a:pt x="294" y="728"/>
                  </a:lnTo>
                  <a:lnTo>
                    <a:pt x="293" y="728"/>
                  </a:lnTo>
                  <a:lnTo>
                    <a:pt x="291" y="729"/>
                  </a:lnTo>
                  <a:lnTo>
                    <a:pt x="291" y="731"/>
                  </a:lnTo>
                  <a:lnTo>
                    <a:pt x="289" y="731"/>
                  </a:lnTo>
                  <a:lnTo>
                    <a:pt x="289" y="731"/>
                  </a:lnTo>
                  <a:lnTo>
                    <a:pt x="289" y="733"/>
                  </a:lnTo>
                  <a:lnTo>
                    <a:pt x="289" y="735"/>
                  </a:lnTo>
                  <a:lnTo>
                    <a:pt x="289" y="736"/>
                  </a:lnTo>
                  <a:lnTo>
                    <a:pt x="289" y="738"/>
                  </a:lnTo>
                  <a:lnTo>
                    <a:pt x="289" y="740"/>
                  </a:lnTo>
                  <a:lnTo>
                    <a:pt x="287" y="741"/>
                  </a:lnTo>
                  <a:lnTo>
                    <a:pt x="287" y="743"/>
                  </a:lnTo>
                  <a:lnTo>
                    <a:pt x="287" y="745"/>
                  </a:lnTo>
                  <a:lnTo>
                    <a:pt x="286" y="745"/>
                  </a:lnTo>
                  <a:lnTo>
                    <a:pt x="286" y="746"/>
                  </a:lnTo>
                  <a:lnTo>
                    <a:pt x="284" y="746"/>
                  </a:lnTo>
                  <a:lnTo>
                    <a:pt x="284" y="748"/>
                  </a:lnTo>
                  <a:lnTo>
                    <a:pt x="282" y="750"/>
                  </a:lnTo>
                  <a:lnTo>
                    <a:pt x="281" y="750"/>
                  </a:lnTo>
                  <a:lnTo>
                    <a:pt x="279" y="750"/>
                  </a:lnTo>
                  <a:lnTo>
                    <a:pt x="279" y="752"/>
                  </a:lnTo>
                  <a:lnTo>
                    <a:pt x="279" y="753"/>
                  </a:lnTo>
                  <a:lnTo>
                    <a:pt x="279" y="755"/>
                  </a:lnTo>
                  <a:lnTo>
                    <a:pt x="277" y="755"/>
                  </a:lnTo>
                  <a:lnTo>
                    <a:pt x="277" y="757"/>
                  </a:lnTo>
                  <a:lnTo>
                    <a:pt x="277" y="758"/>
                  </a:lnTo>
                  <a:lnTo>
                    <a:pt x="276" y="758"/>
                  </a:lnTo>
                  <a:lnTo>
                    <a:pt x="274" y="757"/>
                  </a:lnTo>
                  <a:lnTo>
                    <a:pt x="274" y="758"/>
                  </a:lnTo>
                  <a:lnTo>
                    <a:pt x="272" y="758"/>
                  </a:lnTo>
                  <a:lnTo>
                    <a:pt x="270" y="757"/>
                  </a:lnTo>
                  <a:lnTo>
                    <a:pt x="269" y="758"/>
                  </a:lnTo>
                  <a:lnTo>
                    <a:pt x="269" y="757"/>
                  </a:lnTo>
                  <a:lnTo>
                    <a:pt x="269" y="758"/>
                  </a:lnTo>
                  <a:lnTo>
                    <a:pt x="269" y="760"/>
                  </a:lnTo>
                  <a:lnTo>
                    <a:pt x="269" y="762"/>
                  </a:lnTo>
                  <a:lnTo>
                    <a:pt x="270" y="762"/>
                  </a:lnTo>
                  <a:lnTo>
                    <a:pt x="270" y="763"/>
                  </a:lnTo>
                  <a:lnTo>
                    <a:pt x="270" y="765"/>
                  </a:lnTo>
                  <a:lnTo>
                    <a:pt x="272" y="765"/>
                  </a:lnTo>
                  <a:lnTo>
                    <a:pt x="274" y="767"/>
                  </a:lnTo>
                  <a:lnTo>
                    <a:pt x="276" y="767"/>
                  </a:lnTo>
                  <a:lnTo>
                    <a:pt x="276" y="769"/>
                  </a:lnTo>
                  <a:lnTo>
                    <a:pt x="276" y="770"/>
                  </a:lnTo>
                  <a:lnTo>
                    <a:pt x="276" y="772"/>
                  </a:lnTo>
                  <a:lnTo>
                    <a:pt x="277" y="772"/>
                  </a:lnTo>
                  <a:lnTo>
                    <a:pt x="277" y="772"/>
                  </a:lnTo>
                  <a:lnTo>
                    <a:pt x="279" y="774"/>
                  </a:lnTo>
                  <a:lnTo>
                    <a:pt x="279" y="775"/>
                  </a:lnTo>
                  <a:lnTo>
                    <a:pt x="279" y="777"/>
                  </a:lnTo>
                  <a:lnTo>
                    <a:pt x="279" y="777"/>
                  </a:lnTo>
                  <a:lnTo>
                    <a:pt x="277" y="777"/>
                  </a:lnTo>
                  <a:lnTo>
                    <a:pt x="277" y="779"/>
                  </a:lnTo>
                  <a:lnTo>
                    <a:pt x="276" y="779"/>
                  </a:lnTo>
                  <a:lnTo>
                    <a:pt x="276" y="780"/>
                  </a:lnTo>
                  <a:lnTo>
                    <a:pt x="276" y="782"/>
                  </a:lnTo>
                  <a:lnTo>
                    <a:pt x="274" y="782"/>
                  </a:lnTo>
                  <a:lnTo>
                    <a:pt x="274" y="780"/>
                  </a:lnTo>
                  <a:lnTo>
                    <a:pt x="272" y="780"/>
                  </a:lnTo>
                  <a:lnTo>
                    <a:pt x="272" y="779"/>
                  </a:lnTo>
                  <a:lnTo>
                    <a:pt x="270" y="779"/>
                  </a:lnTo>
                  <a:lnTo>
                    <a:pt x="270" y="777"/>
                  </a:lnTo>
                  <a:lnTo>
                    <a:pt x="269" y="777"/>
                  </a:lnTo>
                  <a:lnTo>
                    <a:pt x="267" y="777"/>
                  </a:lnTo>
                  <a:lnTo>
                    <a:pt x="267" y="775"/>
                  </a:lnTo>
                  <a:lnTo>
                    <a:pt x="265" y="775"/>
                  </a:lnTo>
                  <a:lnTo>
                    <a:pt x="265" y="774"/>
                  </a:lnTo>
                  <a:lnTo>
                    <a:pt x="264" y="774"/>
                  </a:lnTo>
                  <a:lnTo>
                    <a:pt x="264" y="772"/>
                  </a:lnTo>
                  <a:lnTo>
                    <a:pt x="262" y="772"/>
                  </a:lnTo>
                  <a:lnTo>
                    <a:pt x="262" y="774"/>
                  </a:lnTo>
                  <a:lnTo>
                    <a:pt x="260" y="774"/>
                  </a:lnTo>
                  <a:lnTo>
                    <a:pt x="258" y="774"/>
                  </a:lnTo>
                  <a:lnTo>
                    <a:pt x="258" y="772"/>
                  </a:lnTo>
                  <a:lnTo>
                    <a:pt x="257" y="772"/>
                  </a:lnTo>
                  <a:lnTo>
                    <a:pt x="255" y="772"/>
                  </a:lnTo>
                  <a:lnTo>
                    <a:pt x="253" y="772"/>
                  </a:lnTo>
                  <a:lnTo>
                    <a:pt x="252" y="772"/>
                  </a:lnTo>
                  <a:lnTo>
                    <a:pt x="250" y="772"/>
                  </a:lnTo>
                  <a:lnTo>
                    <a:pt x="250" y="772"/>
                  </a:lnTo>
                  <a:lnTo>
                    <a:pt x="248" y="772"/>
                  </a:lnTo>
                  <a:lnTo>
                    <a:pt x="247" y="772"/>
                  </a:lnTo>
                  <a:lnTo>
                    <a:pt x="245" y="772"/>
                  </a:lnTo>
                  <a:lnTo>
                    <a:pt x="243" y="772"/>
                  </a:lnTo>
                  <a:lnTo>
                    <a:pt x="243" y="770"/>
                  </a:lnTo>
                  <a:lnTo>
                    <a:pt x="241" y="770"/>
                  </a:lnTo>
                  <a:lnTo>
                    <a:pt x="241" y="769"/>
                  </a:lnTo>
                  <a:lnTo>
                    <a:pt x="241" y="767"/>
                  </a:lnTo>
                  <a:lnTo>
                    <a:pt x="240" y="767"/>
                  </a:lnTo>
                  <a:lnTo>
                    <a:pt x="240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8" y="765"/>
                  </a:lnTo>
                  <a:lnTo>
                    <a:pt x="238" y="765"/>
                  </a:lnTo>
                  <a:lnTo>
                    <a:pt x="238" y="763"/>
                  </a:lnTo>
                  <a:lnTo>
                    <a:pt x="236" y="763"/>
                  </a:lnTo>
                  <a:lnTo>
                    <a:pt x="235" y="763"/>
                  </a:lnTo>
                  <a:lnTo>
                    <a:pt x="235" y="762"/>
                  </a:lnTo>
                  <a:lnTo>
                    <a:pt x="233" y="760"/>
                  </a:lnTo>
                  <a:lnTo>
                    <a:pt x="231" y="760"/>
                  </a:lnTo>
                  <a:lnTo>
                    <a:pt x="230" y="760"/>
                  </a:lnTo>
                  <a:lnTo>
                    <a:pt x="228" y="760"/>
                  </a:lnTo>
                  <a:lnTo>
                    <a:pt x="226" y="760"/>
                  </a:lnTo>
                  <a:lnTo>
                    <a:pt x="226" y="762"/>
                  </a:lnTo>
                  <a:lnTo>
                    <a:pt x="224" y="762"/>
                  </a:lnTo>
                  <a:lnTo>
                    <a:pt x="224" y="763"/>
                  </a:lnTo>
                  <a:lnTo>
                    <a:pt x="223" y="763"/>
                  </a:lnTo>
                  <a:lnTo>
                    <a:pt x="223" y="765"/>
                  </a:lnTo>
                  <a:lnTo>
                    <a:pt x="221" y="765"/>
                  </a:lnTo>
                  <a:lnTo>
                    <a:pt x="221" y="767"/>
                  </a:lnTo>
                  <a:lnTo>
                    <a:pt x="221" y="769"/>
                  </a:lnTo>
                  <a:lnTo>
                    <a:pt x="221" y="770"/>
                  </a:lnTo>
                  <a:lnTo>
                    <a:pt x="219" y="770"/>
                  </a:lnTo>
                  <a:lnTo>
                    <a:pt x="218" y="772"/>
                  </a:lnTo>
                  <a:lnTo>
                    <a:pt x="218" y="772"/>
                  </a:lnTo>
                  <a:lnTo>
                    <a:pt x="216" y="772"/>
                  </a:lnTo>
                  <a:lnTo>
                    <a:pt x="214" y="772"/>
                  </a:lnTo>
                  <a:lnTo>
                    <a:pt x="213" y="772"/>
                  </a:lnTo>
                  <a:lnTo>
                    <a:pt x="211" y="772"/>
                  </a:lnTo>
                  <a:lnTo>
                    <a:pt x="211" y="772"/>
                  </a:lnTo>
                  <a:lnTo>
                    <a:pt x="209" y="772"/>
                  </a:lnTo>
                  <a:lnTo>
                    <a:pt x="209" y="770"/>
                  </a:lnTo>
                  <a:lnTo>
                    <a:pt x="207" y="769"/>
                  </a:lnTo>
                  <a:lnTo>
                    <a:pt x="206" y="767"/>
                  </a:lnTo>
                  <a:lnTo>
                    <a:pt x="204" y="767"/>
                  </a:lnTo>
                  <a:lnTo>
                    <a:pt x="204" y="769"/>
                  </a:lnTo>
                  <a:lnTo>
                    <a:pt x="202" y="770"/>
                  </a:lnTo>
                  <a:lnTo>
                    <a:pt x="202" y="772"/>
                  </a:lnTo>
                  <a:lnTo>
                    <a:pt x="202" y="772"/>
                  </a:lnTo>
                  <a:lnTo>
                    <a:pt x="204" y="774"/>
                  </a:lnTo>
                  <a:lnTo>
                    <a:pt x="202" y="775"/>
                  </a:lnTo>
                  <a:lnTo>
                    <a:pt x="202" y="777"/>
                  </a:lnTo>
                  <a:lnTo>
                    <a:pt x="202" y="779"/>
                  </a:lnTo>
                  <a:lnTo>
                    <a:pt x="204" y="779"/>
                  </a:lnTo>
                  <a:lnTo>
                    <a:pt x="204" y="780"/>
                  </a:lnTo>
                  <a:lnTo>
                    <a:pt x="202" y="782"/>
                  </a:lnTo>
                  <a:lnTo>
                    <a:pt x="202" y="784"/>
                  </a:lnTo>
                  <a:lnTo>
                    <a:pt x="202" y="786"/>
                  </a:lnTo>
                  <a:lnTo>
                    <a:pt x="202" y="787"/>
                  </a:lnTo>
                  <a:lnTo>
                    <a:pt x="202" y="789"/>
                  </a:lnTo>
                  <a:lnTo>
                    <a:pt x="204" y="789"/>
                  </a:lnTo>
                  <a:lnTo>
                    <a:pt x="204" y="791"/>
                  </a:lnTo>
                  <a:lnTo>
                    <a:pt x="204" y="792"/>
                  </a:lnTo>
                  <a:lnTo>
                    <a:pt x="204" y="794"/>
                  </a:lnTo>
                  <a:lnTo>
                    <a:pt x="206" y="794"/>
                  </a:lnTo>
                  <a:lnTo>
                    <a:pt x="206" y="796"/>
                  </a:lnTo>
                  <a:lnTo>
                    <a:pt x="204" y="796"/>
                  </a:lnTo>
                  <a:lnTo>
                    <a:pt x="202" y="796"/>
                  </a:lnTo>
                  <a:lnTo>
                    <a:pt x="202" y="798"/>
                  </a:lnTo>
                  <a:lnTo>
                    <a:pt x="201" y="798"/>
                  </a:lnTo>
                  <a:lnTo>
                    <a:pt x="199" y="798"/>
                  </a:lnTo>
                  <a:lnTo>
                    <a:pt x="199" y="799"/>
                  </a:lnTo>
                  <a:lnTo>
                    <a:pt x="199" y="801"/>
                  </a:lnTo>
                  <a:lnTo>
                    <a:pt x="201" y="801"/>
                  </a:lnTo>
                  <a:lnTo>
                    <a:pt x="201" y="803"/>
                  </a:lnTo>
                  <a:lnTo>
                    <a:pt x="201" y="804"/>
                  </a:lnTo>
                  <a:lnTo>
                    <a:pt x="202" y="804"/>
                  </a:lnTo>
                  <a:lnTo>
                    <a:pt x="202" y="806"/>
                  </a:lnTo>
                  <a:lnTo>
                    <a:pt x="204" y="808"/>
                  </a:lnTo>
                  <a:lnTo>
                    <a:pt x="204" y="809"/>
                  </a:lnTo>
                  <a:lnTo>
                    <a:pt x="204" y="811"/>
                  </a:lnTo>
                  <a:lnTo>
                    <a:pt x="204" y="813"/>
                  </a:lnTo>
                  <a:lnTo>
                    <a:pt x="206" y="813"/>
                  </a:lnTo>
                  <a:lnTo>
                    <a:pt x="206" y="813"/>
                  </a:lnTo>
                  <a:lnTo>
                    <a:pt x="206" y="815"/>
                  </a:lnTo>
                  <a:lnTo>
                    <a:pt x="206" y="816"/>
                  </a:lnTo>
                  <a:lnTo>
                    <a:pt x="207" y="816"/>
                  </a:lnTo>
                  <a:lnTo>
                    <a:pt x="207" y="818"/>
                  </a:lnTo>
                  <a:lnTo>
                    <a:pt x="209" y="818"/>
                  </a:lnTo>
                  <a:lnTo>
                    <a:pt x="209" y="820"/>
                  </a:lnTo>
                  <a:lnTo>
                    <a:pt x="211" y="820"/>
                  </a:lnTo>
                  <a:lnTo>
                    <a:pt x="211" y="821"/>
                  </a:lnTo>
                  <a:lnTo>
                    <a:pt x="209" y="821"/>
                  </a:lnTo>
                  <a:lnTo>
                    <a:pt x="209" y="823"/>
                  </a:lnTo>
                  <a:lnTo>
                    <a:pt x="207" y="823"/>
                  </a:lnTo>
                  <a:lnTo>
                    <a:pt x="207" y="825"/>
                  </a:lnTo>
                  <a:lnTo>
                    <a:pt x="206" y="825"/>
                  </a:lnTo>
                  <a:lnTo>
                    <a:pt x="206" y="826"/>
                  </a:lnTo>
                  <a:lnTo>
                    <a:pt x="204" y="826"/>
                  </a:lnTo>
                  <a:lnTo>
                    <a:pt x="204" y="828"/>
                  </a:lnTo>
                  <a:lnTo>
                    <a:pt x="204" y="830"/>
                  </a:lnTo>
                  <a:lnTo>
                    <a:pt x="202" y="830"/>
                  </a:lnTo>
                  <a:lnTo>
                    <a:pt x="202" y="832"/>
                  </a:lnTo>
                  <a:lnTo>
                    <a:pt x="201" y="832"/>
                  </a:lnTo>
                  <a:lnTo>
                    <a:pt x="201" y="833"/>
                  </a:lnTo>
                  <a:lnTo>
                    <a:pt x="199" y="833"/>
                  </a:lnTo>
                  <a:lnTo>
                    <a:pt x="197" y="832"/>
                  </a:lnTo>
                  <a:lnTo>
                    <a:pt x="197" y="830"/>
                  </a:lnTo>
                  <a:lnTo>
                    <a:pt x="197" y="830"/>
                  </a:lnTo>
                  <a:lnTo>
                    <a:pt x="197" y="828"/>
                  </a:lnTo>
                  <a:lnTo>
                    <a:pt x="195" y="828"/>
                  </a:lnTo>
                  <a:lnTo>
                    <a:pt x="195" y="830"/>
                  </a:lnTo>
                  <a:lnTo>
                    <a:pt x="195" y="832"/>
                  </a:lnTo>
                  <a:lnTo>
                    <a:pt x="194" y="832"/>
                  </a:lnTo>
                  <a:lnTo>
                    <a:pt x="192" y="832"/>
                  </a:lnTo>
                  <a:lnTo>
                    <a:pt x="192" y="833"/>
                  </a:lnTo>
                  <a:lnTo>
                    <a:pt x="190" y="833"/>
                  </a:lnTo>
                  <a:lnTo>
                    <a:pt x="190" y="832"/>
                  </a:lnTo>
                  <a:lnTo>
                    <a:pt x="189" y="832"/>
                  </a:lnTo>
                  <a:lnTo>
                    <a:pt x="187" y="832"/>
                  </a:lnTo>
                  <a:lnTo>
                    <a:pt x="185" y="832"/>
                  </a:lnTo>
                  <a:lnTo>
                    <a:pt x="184" y="832"/>
                  </a:lnTo>
                  <a:lnTo>
                    <a:pt x="184" y="833"/>
                  </a:lnTo>
                  <a:lnTo>
                    <a:pt x="184" y="835"/>
                  </a:lnTo>
                  <a:lnTo>
                    <a:pt x="182" y="835"/>
                  </a:lnTo>
                  <a:lnTo>
                    <a:pt x="180" y="835"/>
                  </a:lnTo>
                  <a:lnTo>
                    <a:pt x="178" y="835"/>
                  </a:lnTo>
                  <a:lnTo>
                    <a:pt x="178" y="833"/>
                  </a:lnTo>
                  <a:lnTo>
                    <a:pt x="177" y="833"/>
                  </a:lnTo>
                  <a:lnTo>
                    <a:pt x="175" y="833"/>
                  </a:lnTo>
                  <a:lnTo>
                    <a:pt x="173" y="833"/>
                  </a:lnTo>
                  <a:lnTo>
                    <a:pt x="173" y="835"/>
                  </a:lnTo>
                  <a:lnTo>
                    <a:pt x="172" y="835"/>
                  </a:lnTo>
                  <a:lnTo>
                    <a:pt x="172" y="837"/>
                  </a:lnTo>
                  <a:lnTo>
                    <a:pt x="170" y="837"/>
                  </a:lnTo>
                  <a:lnTo>
                    <a:pt x="168" y="837"/>
                  </a:lnTo>
                  <a:lnTo>
                    <a:pt x="167" y="837"/>
                  </a:lnTo>
                  <a:lnTo>
                    <a:pt x="165" y="837"/>
                  </a:lnTo>
                  <a:lnTo>
                    <a:pt x="165" y="838"/>
                  </a:lnTo>
                  <a:lnTo>
                    <a:pt x="163" y="838"/>
                  </a:lnTo>
                  <a:lnTo>
                    <a:pt x="163" y="837"/>
                  </a:lnTo>
                  <a:lnTo>
                    <a:pt x="161" y="837"/>
                  </a:lnTo>
                  <a:lnTo>
                    <a:pt x="161" y="835"/>
                  </a:lnTo>
                  <a:lnTo>
                    <a:pt x="160" y="835"/>
                  </a:lnTo>
                  <a:lnTo>
                    <a:pt x="158" y="835"/>
                  </a:lnTo>
                  <a:lnTo>
                    <a:pt x="156" y="835"/>
                  </a:lnTo>
                  <a:lnTo>
                    <a:pt x="155" y="835"/>
                  </a:lnTo>
                  <a:lnTo>
                    <a:pt x="155" y="833"/>
                  </a:lnTo>
                  <a:lnTo>
                    <a:pt x="155" y="833"/>
                  </a:lnTo>
                  <a:lnTo>
                    <a:pt x="153" y="833"/>
                  </a:lnTo>
                  <a:lnTo>
                    <a:pt x="151" y="833"/>
                  </a:lnTo>
                  <a:lnTo>
                    <a:pt x="151" y="835"/>
                  </a:lnTo>
                  <a:lnTo>
                    <a:pt x="150" y="835"/>
                  </a:lnTo>
                  <a:lnTo>
                    <a:pt x="150" y="833"/>
                  </a:lnTo>
                  <a:lnTo>
                    <a:pt x="151" y="832"/>
                  </a:lnTo>
                  <a:lnTo>
                    <a:pt x="151" y="830"/>
                  </a:lnTo>
                  <a:lnTo>
                    <a:pt x="150" y="830"/>
                  </a:lnTo>
                  <a:lnTo>
                    <a:pt x="150" y="828"/>
                  </a:lnTo>
                  <a:lnTo>
                    <a:pt x="150" y="826"/>
                  </a:lnTo>
                  <a:lnTo>
                    <a:pt x="148" y="826"/>
                  </a:lnTo>
                  <a:lnTo>
                    <a:pt x="148" y="825"/>
                  </a:lnTo>
                  <a:lnTo>
                    <a:pt x="148" y="823"/>
                  </a:lnTo>
                  <a:lnTo>
                    <a:pt x="150" y="823"/>
                  </a:lnTo>
                  <a:lnTo>
                    <a:pt x="150" y="821"/>
                  </a:lnTo>
                  <a:lnTo>
                    <a:pt x="150" y="820"/>
                  </a:lnTo>
                  <a:lnTo>
                    <a:pt x="150" y="818"/>
                  </a:lnTo>
                  <a:lnTo>
                    <a:pt x="150" y="816"/>
                  </a:lnTo>
                  <a:lnTo>
                    <a:pt x="150" y="815"/>
                  </a:lnTo>
                  <a:lnTo>
                    <a:pt x="150" y="813"/>
                  </a:lnTo>
                  <a:lnTo>
                    <a:pt x="150" y="813"/>
                  </a:lnTo>
                  <a:lnTo>
                    <a:pt x="150" y="811"/>
                  </a:lnTo>
                  <a:lnTo>
                    <a:pt x="148" y="811"/>
                  </a:lnTo>
                  <a:lnTo>
                    <a:pt x="146" y="811"/>
                  </a:lnTo>
                  <a:lnTo>
                    <a:pt x="146" y="809"/>
                  </a:lnTo>
                  <a:lnTo>
                    <a:pt x="144" y="809"/>
                  </a:lnTo>
                  <a:lnTo>
                    <a:pt x="143" y="809"/>
                  </a:lnTo>
                  <a:lnTo>
                    <a:pt x="144" y="809"/>
                  </a:lnTo>
                  <a:lnTo>
                    <a:pt x="144" y="808"/>
                  </a:lnTo>
                  <a:lnTo>
                    <a:pt x="146" y="806"/>
                  </a:lnTo>
                  <a:lnTo>
                    <a:pt x="146" y="804"/>
                  </a:lnTo>
                  <a:lnTo>
                    <a:pt x="148" y="804"/>
                  </a:lnTo>
                  <a:lnTo>
                    <a:pt x="148" y="803"/>
                  </a:lnTo>
                  <a:lnTo>
                    <a:pt x="146" y="803"/>
                  </a:lnTo>
                  <a:lnTo>
                    <a:pt x="146" y="801"/>
                  </a:lnTo>
                  <a:lnTo>
                    <a:pt x="146" y="799"/>
                  </a:lnTo>
                  <a:lnTo>
                    <a:pt x="144" y="799"/>
                  </a:lnTo>
                  <a:lnTo>
                    <a:pt x="144" y="798"/>
                  </a:lnTo>
                  <a:lnTo>
                    <a:pt x="146" y="798"/>
                  </a:lnTo>
                  <a:lnTo>
                    <a:pt x="146" y="796"/>
                  </a:lnTo>
                  <a:lnTo>
                    <a:pt x="144" y="796"/>
                  </a:lnTo>
                  <a:lnTo>
                    <a:pt x="144" y="794"/>
                  </a:lnTo>
                  <a:lnTo>
                    <a:pt x="146" y="794"/>
                  </a:lnTo>
                  <a:lnTo>
                    <a:pt x="144" y="794"/>
                  </a:lnTo>
                  <a:lnTo>
                    <a:pt x="144" y="792"/>
                  </a:lnTo>
                  <a:lnTo>
                    <a:pt x="146" y="792"/>
                  </a:lnTo>
                  <a:lnTo>
                    <a:pt x="144" y="792"/>
                  </a:lnTo>
                  <a:lnTo>
                    <a:pt x="144" y="791"/>
                  </a:lnTo>
                  <a:lnTo>
                    <a:pt x="143" y="791"/>
                  </a:lnTo>
                  <a:lnTo>
                    <a:pt x="144" y="791"/>
                  </a:lnTo>
                  <a:lnTo>
                    <a:pt x="144" y="789"/>
                  </a:lnTo>
                  <a:lnTo>
                    <a:pt x="143" y="789"/>
                  </a:lnTo>
                  <a:lnTo>
                    <a:pt x="143" y="787"/>
                  </a:lnTo>
                  <a:lnTo>
                    <a:pt x="143" y="786"/>
                  </a:lnTo>
                  <a:lnTo>
                    <a:pt x="143" y="784"/>
                  </a:lnTo>
                  <a:lnTo>
                    <a:pt x="141" y="784"/>
                  </a:lnTo>
                  <a:lnTo>
                    <a:pt x="141" y="782"/>
                  </a:lnTo>
                  <a:lnTo>
                    <a:pt x="143" y="782"/>
                  </a:lnTo>
                  <a:lnTo>
                    <a:pt x="141" y="782"/>
                  </a:lnTo>
                  <a:lnTo>
                    <a:pt x="141" y="780"/>
                  </a:lnTo>
                  <a:lnTo>
                    <a:pt x="141" y="779"/>
                  </a:lnTo>
                  <a:lnTo>
                    <a:pt x="139" y="777"/>
                  </a:lnTo>
                  <a:lnTo>
                    <a:pt x="141" y="777"/>
                  </a:lnTo>
                  <a:lnTo>
                    <a:pt x="141" y="775"/>
                  </a:lnTo>
                  <a:lnTo>
                    <a:pt x="139" y="775"/>
                  </a:lnTo>
                  <a:lnTo>
                    <a:pt x="139" y="774"/>
                  </a:lnTo>
                  <a:lnTo>
                    <a:pt x="138" y="772"/>
                  </a:lnTo>
                  <a:lnTo>
                    <a:pt x="136" y="772"/>
                  </a:lnTo>
                  <a:lnTo>
                    <a:pt x="134" y="772"/>
                  </a:lnTo>
                  <a:lnTo>
                    <a:pt x="134" y="772"/>
                  </a:lnTo>
                  <a:lnTo>
                    <a:pt x="133" y="772"/>
                  </a:lnTo>
                  <a:lnTo>
                    <a:pt x="133" y="770"/>
                  </a:lnTo>
                  <a:lnTo>
                    <a:pt x="134" y="770"/>
                  </a:lnTo>
                  <a:lnTo>
                    <a:pt x="133" y="769"/>
                  </a:lnTo>
                  <a:lnTo>
                    <a:pt x="131" y="769"/>
                  </a:lnTo>
                  <a:lnTo>
                    <a:pt x="129" y="769"/>
                  </a:lnTo>
                  <a:lnTo>
                    <a:pt x="129" y="767"/>
                  </a:lnTo>
                  <a:lnTo>
                    <a:pt x="127" y="767"/>
                  </a:lnTo>
                  <a:lnTo>
                    <a:pt x="127" y="765"/>
                  </a:lnTo>
                  <a:lnTo>
                    <a:pt x="127" y="763"/>
                  </a:lnTo>
                  <a:lnTo>
                    <a:pt x="127" y="762"/>
                  </a:lnTo>
                  <a:lnTo>
                    <a:pt x="127" y="760"/>
                  </a:lnTo>
                  <a:lnTo>
                    <a:pt x="126" y="760"/>
                  </a:lnTo>
                  <a:lnTo>
                    <a:pt x="126" y="758"/>
                  </a:lnTo>
                  <a:lnTo>
                    <a:pt x="126" y="757"/>
                  </a:lnTo>
                  <a:lnTo>
                    <a:pt x="124" y="757"/>
                  </a:lnTo>
                  <a:lnTo>
                    <a:pt x="124" y="755"/>
                  </a:lnTo>
                  <a:lnTo>
                    <a:pt x="124" y="753"/>
                  </a:lnTo>
                  <a:lnTo>
                    <a:pt x="124" y="752"/>
                  </a:lnTo>
                  <a:lnTo>
                    <a:pt x="124" y="750"/>
                  </a:lnTo>
                  <a:lnTo>
                    <a:pt x="122" y="750"/>
                  </a:lnTo>
                  <a:lnTo>
                    <a:pt x="121" y="750"/>
                  </a:lnTo>
                  <a:lnTo>
                    <a:pt x="121" y="748"/>
                  </a:lnTo>
                  <a:lnTo>
                    <a:pt x="121" y="746"/>
                  </a:lnTo>
                  <a:lnTo>
                    <a:pt x="122" y="746"/>
                  </a:lnTo>
                  <a:lnTo>
                    <a:pt x="121" y="746"/>
                  </a:lnTo>
                  <a:lnTo>
                    <a:pt x="121" y="745"/>
                  </a:lnTo>
                  <a:lnTo>
                    <a:pt x="121" y="743"/>
                  </a:lnTo>
                  <a:lnTo>
                    <a:pt x="121" y="741"/>
                  </a:lnTo>
                  <a:lnTo>
                    <a:pt x="121" y="740"/>
                  </a:lnTo>
                  <a:lnTo>
                    <a:pt x="119" y="740"/>
                  </a:lnTo>
                  <a:lnTo>
                    <a:pt x="119" y="738"/>
                  </a:lnTo>
                  <a:lnTo>
                    <a:pt x="117" y="738"/>
                  </a:lnTo>
                  <a:lnTo>
                    <a:pt x="117" y="736"/>
                  </a:lnTo>
                  <a:lnTo>
                    <a:pt x="117" y="735"/>
                  </a:lnTo>
                  <a:lnTo>
                    <a:pt x="115" y="735"/>
                  </a:lnTo>
                  <a:lnTo>
                    <a:pt x="115" y="733"/>
                  </a:lnTo>
                  <a:lnTo>
                    <a:pt x="114" y="733"/>
                  </a:lnTo>
                  <a:lnTo>
                    <a:pt x="114" y="733"/>
                  </a:lnTo>
                  <a:lnTo>
                    <a:pt x="114" y="731"/>
                  </a:lnTo>
                  <a:lnTo>
                    <a:pt x="114" y="731"/>
                  </a:lnTo>
                  <a:lnTo>
                    <a:pt x="112" y="731"/>
                  </a:lnTo>
                  <a:lnTo>
                    <a:pt x="110" y="729"/>
                  </a:lnTo>
                  <a:lnTo>
                    <a:pt x="110" y="728"/>
                  </a:lnTo>
                  <a:lnTo>
                    <a:pt x="109" y="728"/>
                  </a:lnTo>
                  <a:lnTo>
                    <a:pt x="109" y="726"/>
                  </a:lnTo>
                  <a:lnTo>
                    <a:pt x="107" y="726"/>
                  </a:lnTo>
                  <a:lnTo>
                    <a:pt x="107" y="728"/>
                  </a:lnTo>
                  <a:lnTo>
                    <a:pt x="105" y="728"/>
                  </a:lnTo>
                  <a:lnTo>
                    <a:pt x="105" y="726"/>
                  </a:lnTo>
                  <a:lnTo>
                    <a:pt x="107" y="726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5" y="726"/>
                  </a:lnTo>
                  <a:lnTo>
                    <a:pt x="105" y="724"/>
                  </a:lnTo>
                  <a:lnTo>
                    <a:pt x="104" y="724"/>
                  </a:lnTo>
                  <a:lnTo>
                    <a:pt x="104" y="723"/>
                  </a:lnTo>
                  <a:lnTo>
                    <a:pt x="104" y="721"/>
                  </a:lnTo>
                  <a:lnTo>
                    <a:pt x="102" y="721"/>
                  </a:lnTo>
                  <a:lnTo>
                    <a:pt x="102" y="719"/>
                  </a:lnTo>
                  <a:lnTo>
                    <a:pt x="100" y="719"/>
                  </a:lnTo>
                  <a:lnTo>
                    <a:pt x="100" y="718"/>
                  </a:lnTo>
                  <a:lnTo>
                    <a:pt x="98" y="718"/>
                  </a:lnTo>
                  <a:lnTo>
                    <a:pt x="98" y="716"/>
                  </a:lnTo>
                  <a:lnTo>
                    <a:pt x="98" y="714"/>
                  </a:lnTo>
                  <a:lnTo>
                    <a:pt x="97" y="714"/>
                  </a:lnTo>
                  <a:lnTo>
                    <a:pt x="95" y="714"/>
                  </a:lnTo>
                  <a:lnTo>
                    <a:pt x="95" y="712"/>
                  </a:lnTo>
                  <a:lnTo>
                    <a:pt x="93" y="712"/>
                  </a:lnTo>
                  <a:lnTo>
                    <a:pt x="93" y="714"/>
                  </a:lnTo>
                  <a:lnTo>
                    <a:pt x="92" y="714"/>
                  </a:lnTo>
                  <a:lnTo>
                    <a:pt x="92" y="712"/>
                  </a:lnTo>
                  <a:lnTo>
                    <a:pt x="90" y="712"/>
                  </a:lnTo>
                  <a:lnTo>
                    <a:pt x="90" y="711"/>
                  </a:lnTo>
                  <a:lnTo>
                    <a:pt x="88" y="711"/>
                  </a:lnTo>
                  <a:lnTo>
                    <a:pt x="88" y="709"/>
                  </a:lnTo>
                  <a:lnTo>
                    <a:pt x="87" y="709"/>
                  </a:lnTo>
                  <a:lnTo>
                    <a:pt x="85" y="709"/>
                  </a:lnTo>
                  <a:lnTo>
                    <a:pt x="85" y="707"/>
                  </a:lnTo>
                  <a:lnTo>
                    <a:pt x="83" y="707"/>
                  </a:lnTo>
                  <a:lnTo>
                    <a:pt x="83" y="706"/>
                  </a:lnTo>
                  <a:lnTo>
                    <a:pt x="81" y="706"/>
                  </a:lnTo>
                  <a:lnTo>
                    <a:pt x="80" y="706"/>
                  </a:lnTo>
                  <a:lnTo>
                    <a:pt x="80" y="704"/>
                  </a:lnTo>
                  <a:lnTo>
                    <a:pt x="80" y="702"/>
                  </a:lnTo>
                  <a:lnTo>
                    <a:pt x="78" y="702"/>
                  </a:lnTo>
                  <a:lnTo>
                    <a:pt x="80" y="702"/>
                  </a:lnTo>
                  <a:lnTo>
                    <a:pt x="80" y="701"/>
                  </a:lnTo>
                  <a:lnTo>
                    <a:pt x="80" y="699"/>
                  </a:lnTo>
                  <a:lnTo>
                    <a:pt x="78" y="697"/>
                  </a:lnTo>
                  <a:lnTo>
                    <a:pt x="78" y="695"/>
                  </a:lnTo>
                  <a:lnTo>
                    <a:pt x="76" y="695"/>
                  </a:lnTo>
                  <a:lnTo>
                    <a:pt x="76" y="694"/>
                  </a:lnTo>
                  <a:lnTo>
                    <a:pt x="76" y="692"/>
                  </a:lnTo>
                  <a:lnTo>
                    <a:pt x="75" y="692"/>
                  </a:lnTo>
                  <a:lnTo>
                    <a:pt x="73" y="692"/>
                  </a:lnTo>
                  <a:lnTo>
                    <a:pt x="73" y="690"/>
                  </a:lnTo>
                  <a:lnTo>
                    <a:pt x="75" y="690"/>
                  </a:lnTo>
                  <a:lnTo>
                    <a:pt x="73" y="690"/>
                  </a:lnTo>
                  <a:lnTo>
                    <a:pt x="73" y="690"/>
                  </a:lnTo>
                  <a:lnTo>
                    <a:pt x="73" y="689"/>
                  </a:lnTo>
                  <a:lnTo>
                    <a:pt x="73" y="687"/>
                  </a:lnTo>
                  <a:lnTo>
                    <a:pt x="73" y="685"/>
                  </a:lnTo>
                  <a:lnTo>
                    <a:pt x="73" y="684"/>
                  </a:lnTo>
                  <a:lnTo>
                    <a:pt x="73" y="682"/>
                  </a:lnTo>
                  <a:lnTo>
                    <a:pt x="71" y="680"/>
                  </a:lnTo>
                  <a:lnTo>
                    <a:pt x="70" y="680"/>
                  </a:lnTo>
                  <a:lnTo>
                    <a:pt x="68" y="680"/>
                  </a:lnTo>
                  <a:lnTo>
                    <a:pt x="68" y="678"/>
                  </a:lnTo>
                  <a:lnTo>
                    <a:pt x="66" y="678"/>
                  </a:lnTo>
                  <a:lnTo>
                    <a:pt x="66" y="677"/>
                  </a:lnTo>
                  <a:lnTo>
                    <a:pt x="64" y="677"/>
                  </a:lnTo>
                  <a:lnTo>
                    <a:pt x="63" y="677"/>
                  </a:lnTo>
                  <a:lnTo>
                    <a:pt x="63" y="675"/>
                  </a:lnTo>
                  <a:lnTo>
                    <a:pt x="63" y="673"/>
                  </a:lnTo>
                  <a:lnTo>
                    <a:pt x="63" y="672"/>
                  </a:lnTo>
                  <a:lnTo>
                    <a:pt x="63" y="670"/>
                  </a:lnTo>
                  <a:lnTo>
                    <a:pt x="61" y="670"/>
                  </a:lnTo>
                  <a:lnTo>
                    <a:pt x="61" y="668"/>
                  </a:lnTo>
                  <a:lnTo>
                    <a:pt x="59" y="668"/>
                  </a:lnTo>
                  <a:lnTo>
                    <a:pt x="58" y="667"/>
                  </a:lnTo>
                  <a:lnTo>
                    <a:pt x="58" y="665"/>
                  </a:lnTo>
                  <a:lnTo>
                    <a:pt x="56" y="665"/>
                  </a:lnTo>
                  <a:lnTo>
                    <a:pt x="56" y="663"/>
                  </a:lnTo>
                  <a:lnTo>
                    <a:pt x="54" y="663"/>
                  </a:lnTo>
                  <a:lnTo>
                    <a:pt x="54" y="661"/>
                  </a:lnTo>
                  <a:lnTo>
                    <a:pt x="52" y="661"/>
                  </a:lnTo>
                  <a:lnTo>
                    <a:pt x="52" y="660"/>
                  </a:lnTo>
                  <a:lnTo>
                    <a:pt x="52" y="658"/>
                  </a:lnTo>
                  <a:lnTo>
                    <a:pt x="51" y="658"/>
                  </a:lnTo>
                  <a:lnTo>
                    <a:pt x="49" y="658"/>
                  </a:lnTo>
                  <a:lnTo>
                    <a:pt x="49" y="656"/>
                  </a:lnTo>
                  <a:lnTo>
                    <a:pt x="49" y="655"/>
                  </a:lnTo>
                  <a:lnTo>
                    <a:pt x="49" y="653"/>
                  </a:lnTo>
                  <a:lnTo>
                    <a:pt x="47" y="653"/>
                  </a:lnTo>
                  <a:lnTo>
                    <a:pt x="46" y="653"/>
                  </a:lnTo>
                  <a:lnTo>
                    <a:pt x="46" y="651"/>
                  </a:lnTo>
                  <a:lnTo>
                    <a:pt x="46" y="649"/>
                  </a:lnTo>
                  <a:lnTo>
                    <a:pt x="44" y="649"/>
                  </a:lnTo>
                  <a:lnTo>
                    <a:pt x="42" y="649"/>
                  </a:lnTo>
                  <a:lnTo>
                    <a:pt x="42" y="648"/>
                  </a:lnTo>
                  <a:lnTo>
                    <a:pt x="41" y="646"/>
                  </a:lnTo>
                  <a:lnTo>
                    <a:pt x="39" y="646"/>
                  </a:lnTo>
                  <a:lnTo>
                    <a:pt x="39" y="648"/>
                  </a:lnTo>
                  <a:lnTo>
                    <a:pt x="39" y="646"/>
                  </a:lnTo>
                  <a:lnTo>
                    <a:pt x="37" y="646"/>
                  </a:lnTo>
                  <a:lnTo>
                    <a:pt x="35" y="646"/>
                  </a:lnTo>
                  <a:lnTo>
                    <a:pt x="35" y="648"/>
                  </a:lnTo>
                  <a:lnTo>
                    <a:pt x="35" y="646"/>
                  </a:lnTo>
                  <a:lnTo>
                    <a:pt x="34" y="646"/>
                  </a:lnTo>
                  <a:lnTo>
                    <a:pt x="32" y="646"/>
                  </a:lnTo>
                  <a:lnTo>
                    <a:pt x="32" y="648"/>
                  </a:lnTo>
                  <a:lnTo>
                    <a:pt x="30" y="648"/>
                  </a:lnTo>
                  <a:lnTo>
                    <a:pt x="29" y="648"/>
                  </a:lnTo>
                  <a:lnTo>
                    <a:pt x="27" y="648"/>
                  </a:lnTo>
                  <a:lnTo>
                    <a:pt x="25" y="646"/>
                  </a:lnTo>
                  <a:lnTo>
                    <a:pt x="24" y="646"/>
                  </a:lnTo>
                  <a:lnTo>
                    <a:pt x="24" y="644"/>
                  </a:lnTo>
                  <a:lnTo>
                    <a:pt x="22" y="643"/>
                  </a:lnTo>
                  <a:lnTo>
                    <a:pt x="22" y="641"/>
                  </a:lnTo>
                  <a:lnTo>
                    <a:pt x="22" y="639"/>
                  </a:lnTo>
                  <a:lnTo>
                    <a:pt x="22" y="638"/>
                  </a:lnTo>
                  <a:lnTo>
                    <a:pt x="22" y="636"/>
                  </a:lnTo>
                  <a:lnTo>
                    <a:pt x="22" y="634"/>
                  </a:lnTo>
                  <a:lnTo>
                    <a:pt x="20" y="634"/>
                  </a:lnTo>
                  <a:lnTo>
                    <a:pt x="20" y="632"/>
                  </a:lnTo>
                  <a:lnTo>
                    <a:pt x="18" y="632"/>
                  </a:lnTo>
                  <a:lnTo>
                    <a:pt x="18" y="631"/>
                  </a:lnTo>
                  <a:lnTo>
                    <a:pt x="18" y="629"/>
                  </a:lnTo>
                  <a:lnTo>
                    <a:pt x="17" y="629"/>
                  </a:lnTo>
                  <a:lnTo>
                    <a:pt x="17" y="627"/>
                  </a:lnTo>
                  <a:lnTo>
                    <a:pt x="17" y="626"/>
                  </a:lnTo>
                  <a:lnTo>
                    <a:pt x="15" y="626"/>
                  </a:lnTo>
                  <a:lnTo>
                    <a:pt x="15" y="624"/>
                  </a:lnTo>
                  <a:lnTo>
                    <a:pt x="13" y="624"/>
                  </a:lnTo>
                  <a:lnTo>
                    <a:pt x="13" y="622"/>
                  </a:lnTo>
                  <a:lnTo>
                    <a:pt x="12" y="622"/>
                  </a:lnTo>
                  <a:lnTo>
                    <a:pt x="12" y="621"/>
                  </a:lnTo>
                  <a:lnTo>
                    <a:pt x="12" y="619"/>
                  </a:lnTo>
                  <a:lnTo>
                    <a:pt x="10" y="619"/>
                  </a:lnTo>
                  <a:lnTo>
                    <a:pt x="10" y="617"/>
                  </a:lnTo>
                  <a:lnTo>
                    <a:pt x="10" y="615"/>
                  </a:lnTo>
                  <a:lnTo>
                    <a:pt x="8" y="615"/>
                  </a:lnTo>
                  <a:lnTo>
                    <a:pt x="8" y="614"/>
                  </a:lnTo>
                  <a:lnTo>
                    <a:pt x="8" y="612"/>
                  </a:lnTo>
                  <a:lnTo>
                    <a:pt x="7" y="612"/>
                  </a:lnTo>
                  <a:lnTo>
                    <a:pt x="7" y="610"/>
                  </a:lnTo>
                  <a:lnTo>
                    <a:pt x="7" y="609"/>
                  </a:lnTo>
                  <a:lnTo>
                    <a:pt x="5" y="609"/>
                  </a:lnTo>
                  <a:lnTo>
                    <a:pt x="5" y="609"/>
                  </a:lnTo>
                  <a:lnTo>
                    <a:pt x="3" y="609"/>
                  </a:lnTo>
                  <a:lnTo>
                    <a:pt x="3" y="607"/>
                  </a:lnTo>
                  <a:lnTo>
                    <a:pt x="5" y="607"/>
                  </a:lnTo>
                  <a:lnTo>
                    <a:pt x="5" y="605"/>
                  </a:lnTo>
                  <a:lnTo>
                    <a:pt x="5" y="604"/>
                  </a:lnTo>
                  <a:lnTo>
                    <a:pt x="3" y="604"/>
                  </a:lnTo>
                  <a:lnTo>
                    <a:pt x="3" y="602"/>
                  </a:lnTo>
                  <a:lnTo>
                    <a:pt x="3" y="600"/>
                  </a:lnTo>
                  <a:lnTo>
                    <a:pt x="3" y="598"/>
                  </a:lnTo>
                  <a:lnTo>
                    <a:pt x="3" y="597"/>
                  </a:lnTo>
                  <a:lnTo>
                    <a:pt x="1" y="597"/>
                  </a:lnTo>
                  <a:lnTo>
                    <a:pt x="0" y="595"/>
                  </a:lnTo>
                  <a:lnTo>
                    <a:pt x="0" y="593"/>
                  </a:lnTo>
                  <a:lnTo>
                    <a:pt x="1" y="593"/>
                  </a:lnTo>
                  <a:lnTo>
                    <a:pt x="1" y="592"/>
                  </a:lnTo>
                  <a:lnTo>
                    <a:pt x="1" y="590"/>
                  </a:lnTo>
                  <a:lnTo>
                    <a:pt x="1" y="588"/>
                  </a:lnTo>
                  <a:lnTo>
                    <a:pt x="1" y="587"/>
                  </a:lnTo>
                  <a:lnTo>
                    <a:pt x="3" y="587"/>
                  </a:lnTo>
                  <a:lnTo>
                    <a:pt x="3" y="585"/>
                  </a:lnTo>
                  <a:lnTo>
                    <a:pt x="5" y="583"/>
                  </a:lnTo>
                  <a:lnTo>
                    <a:pt x="5" y="581"/>
                  </a:lnTo>
                  <a:lnTo>
                    <a:pt x="5" y="580"/>
                  </a:lnTo>
                  <a:lnTo>
                    <a:pt x="5" y="578"/>
                  </a:lnTo>
                  <a:lnTo>
                    <a:pt x="7" y="576"/>
                  </a:lnTo>
                  <a:lnTo>
                    <a:pt x="8" y="576"/>
                  </a:lnTo>
                  <a:lnTo>
                    <a:pt x="10" y="576"/>
                  </a:lnTo>
                  <a:lnTo>
                    <a:pt x="12" y="575"/>
                  </a:lnTo>
                  <a:lnTo>
                    <a:pt x="13" y="575"/>
                  </a:lnTo>
                  <a:lnTo>
                    <a:pt x="13" y="573"/>
                  </a:lnTo>
                  <a:lnTo>
                    <a:pt x="13" y="571"/>
                  </a:lnTo>
                  <a:lnTo>
                    <a:pt x="12" y="571"/>
                  </a:lnTo>
                  <a:lnTo>
                    <a:pt x="10" y="571"/>
                  </a:lnTo>
                  <a:lnTo>
                    <a:pt x="8" y="571"/>
                  </a:lnTo>
                  <a:lnTo>
                    <a:pt x="8" y="570"/>
                  </a:lnTo>
                  <a:lnTo>
                    <a:pt x="7" y="570"/>
                  </a:lnTo>
                  <a:lnTo>
                    <a:pt x="7" y="568"/>
                  </a:lnTo>
                  <a:lnTo>
                    <a:pt x="5" y="568"/>
                  </a:lnTo>
                  <a:lnTo>
                    <a:pt x="7" y="568"/>
                  </a:lnTo>
                  <a:lnTo>
                    <a:pt x="7" y="566"/>
                  </a:lnTo>
                  <a:lnTo>
                    <a:pt x="8" y="566"/>
                  </a:lnTo>
                  <a:lnTo>
                    <a:pt x="10" y="566"/>
                  </a:lnTo>
                  <a:lnTo>
                    <a:pt x="12" y="564"/>
                  </a:lnTo>
                  <a:lnTo>
                    <a:pt x="13" y="564"/>
                  </a:lnTo>
                  <a:lnTo>
                    <a:pt x="13" y="563"/>
                  </a:lnTo>
                  <a:lnTo>
                    <a:pt x="13" y="561"/>
                  </a:lnTo>
                  <a:lnTo>
                    <a:pt x="15" y="559"/>
                  </a:lnTo>
                  <a:lnTo>
                    <a:pt x="15" y="558"/>
                  </a:lnTo>
                  <a:lnTo>
                    <a:pt x="17" y="558"/>
                  </a:lnTo>
                  <a:lnTo>
                    <a:pt x="17" y="556"/>
                  </a:lnTo>
                  <a:lnTo>
                    <a:pt x="18" y="556"/>
                  </a:lnTo>
                  <a:lnTo>
                    <a:pt x="20" y="554"/>
                  </a:lnTo>
                  <a:lnTo>
                    <a:pt x="20" y="553"/>
                  </a:lnTo>
                  <a:lnTo>
                    <a:pt x="20" y="551"/>
                  </a:lnTo>
                  <a:lnTo>
                    <a:pt x="22" y="551"/>
                  </a:lnTo>
                  <a:lnTo>
                    <a:pt x="24" y="549"/>
                  </a:lnTo>
                  <a:lnTo>
                    <a:pt x="24" y="547"/>
                  </a:lnTo>
                  <a:lnTo>
                    <a:pt x="22" y="546"/>
                  </a:lnTo>
                  <a:lnTo>
                    <a:pt x="24" y="546"/>
                  </a:lnTo>
                  <a:lnTo>
                    <a:pt x="25" y="546"/>
                  </a:lnTo>
                  <a:lnTo>
                    <a:pt x="25" y="544"/>
                  </a:lnTo>
                  <a:lnTo>
                    <a:pt x="25" y="542"/>
                  </a:lnTo>
                  <a:lnTo>
                    <a:pt x="25" y="541"/>
                  </a:lnTo>
                  <a:lnTo>
                    <a:pt x="27" y="541"/>
                  </a:lnTo>
                  <a:lnTo>
                    <a:pt x="27" y="539"/>
                  </a:lnTo>
                  <a:lnTo>
                    <a:pt x="29" y="539"/>
                  </a:lnTo>
                  <a:lnTo>
                    <a:pt x="27" y="539"/>
                  </a:lnTo>
                  <a:lnTo>
                    <a:pt x="27" y="537"/>
                  </a:lnTo>
                  <a:lnTo>
                    <a:pt x="29" y="537"/>
                  </a:lnTo>
                  <a:lnTo>
                    <a:pt x="29" y="536"/>
                  </a:lnTo>
                  <a:lnTo>
                    <a:pt x="30" y="536"/>
                  </a:lnTo>
                  <a:lnTo>
                    <a:pt x="32" y="536"/>
                  </a:lnTo>
                  <a:lnTo>
                    <a:pt x="32" y="534"/>
                  </a:lnTo>
                  <a:lnTo>
                    <a:pt x="32" y="534"/>
                  </a:lnTo>
                  <a:lnTo>
                    <a:pt x="34" y="534"/>
                  </a:lnTo>
                  <a:lnTo>
                    <a:pt x="34" y="532"/>
                  </a:lnTo>
                  <a:lnTo>
                    <a:pt x="34" y="530"/>
                  </a:lnTo>
                  <a:lnTo>
                    <a:pt x="34" y="529"/>
                  </a:lnTo>
                  <a:lnTo>
                    <a:pt x="34" y="527"/>
                  </a:lnTo>
                  <a:lnTo>
                    <a:pt x="32" y="527"/>
                  </a:lnTo>
                  <a:lnTo>
                    <a:pt x="32" y="527"/>
                  </a:lnTo>
                  <a:lnTo>
                    <a:pt x="32" y="525"/>
                  </a:lnTo>
                  <a:lnTo>
                    <a:pt x="34" y="525"/>
                  </a:lnTo>
                  <a:lnTo>
                    <a:pt x="34" y="524"/>
                  </a:lnTo>
                  <a:lnTo>
                    <a:pt x="35" y="524"/>
                  </a:lnTo>
                  <a:lnTo>
                    <a:pt x="35" y="522"/>
                  </a:lnTo>
                  <a:lnTo>
                    <a:pt x="34" y="522"/>
                  </a:lnTo>
                  <a:lnTo>
                    <a:pt x="35" y="522"/>
                  </a:lnTo>
                  <a:lnTo>
                    <a:pt x="35" y="520"/>
                  </a:lnTo>
                  <a:lnTo>
                    <a:pt x="37" y="520"/>
                  </a:lnTo>
                  <a:lnTo>
                    <a:pt x="37" y="519"/>
                  </a:lnTo>
                  <a:lnTo>
                    <a:pt x="39" y="519"/>
                  </a:lnTo>
                  <a:lnTo>
                    <a:pt x="41" y="517"/>
                  </a:lnTo>
                  <a:lnTo>
                    <a:pt x="42" y="517"/>
                  </a:lnTo>
                  <a:lnTo>
                    <a:pt x="42" y="515"/>
                  </a:lnTo>
                  <a:lnTo>
                    <a:pt x="42" y="513"/>
                  </a:lnTo>
                  <a:lnTo>
                    <a:pt x="42" y="512"/>
                  </a:lnTo>
                  <a:lnTo>
                    <a:pt x="41" y="510"/>
                  </a:lnTo>
                  <a:lnTo>
                    <a:pt x="39" y="508"/>
                  </a:lnTo>
                  <a:lnTo>
                    <a:pt x="41" y="507"/>
                  </a:lnTo>
                  <a:lnTo>
                    <a:pt x="41" y="505"/>
                  </a:lnTo>
                  <a:lnTo>
                    <a:pt x="39" y="503"/>
                  </a:lnTo>
                  <a:lnTo>
                    <a:pt x="39" y="501"/>
                  </a:lnTo>
                  <a:lnTo>
                    <a:pt x="37" y="501"/>
                  </a:lnTo>
                  <a:lnTo>
                    <a:pt x="37" y="500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6"/>
                  </a:lnTo>
                  <a:lnTo>
                    <a:pt x="34" y="496"/>
                  </a:lnTo>
                  <a:lnTo>
                    <a:pt x="32" y="496"/>
                  </a:lnTo>
                  <a:lnTo>
                    <a:pt x="32" y="495"/>
                  </a:lnTo>
                  <a:lnTo>
                    <a:pt x="32" y="493"/>
                  </a:lnTo>
                  <a:lnTo>
                    <a:pt x="30" y="491"/>
                  </a:lnTo>
                  <a:lnTo>
                    <a:pt x="29" y="491"/>
                  </a:lnTo>
                  <a:lnTo>
                    <a:pt x="29" y="490"/>
                  </a:lnTo>
                  <a:lnTo>
                    <a:pt x="27" y="490"/>
                  </a:lnTo>
                  <a:lnTo>
                    <a:pt x="25" y="488"/>
                  </a:lnTo>
                  <a:lnTo>
                    <a:pt x="25" y="486"/>
                  </a:lnTo>
                  <a:lnTo>
                    <a:pt x="24" y="486"/>
                  </a:lnTo>
                  <a:lnTo>
                    <a:pt x="22" y="486"/>
                  </a:lnTo>
                  <a:lnTo>
                    <a:pt x="20" y="486"/>
                  </a:lnTo>
                  <a:lnTo>
                    <a:pt x="18" y="486"/>
                  </a:lnTo>
                  <a:lnTo>
                    <a:pt x="17" y="486"/>
                  </a:lnTo>
                  <a:lnTo>
                    <a:pt x="15" y="486"/>
                  </a:lnTo>
                  <a:lnTo>
                    <a:pt x="15" y="484"/>
                  </a:lnTo>
                  <a:lnTo>
                    <a:pt x="13" y="484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3" y="479"/>
                  </a:lnTo>
                  <a:lnTo>
                    <a:pt x="12" y="479"/>
                  </a:lnTo>
                  <a:lnTo>
                    <a:pt x="10" y="478"/>
                  </a:lnTo>
                  <a:lnTo>
                    <a:pt x="8" y="478"/>
                  </a:lnTo>
                  <a:lnTo>
                    <a:pt x="7" y="478"/>
                  </a:lnTo>
                  <a:lnTo>
                    <a:pt x="5" y="476"/>
                  </a:lnTo>
                  <a:lnTo>
                    <a:pt x="5" y="474"/>
                  </a:lnTo>
                  <a:lnTo>
                    <a:pt x="5" y="473"/>
                  </a:lnTo>
                  <a:lnTo>
                    <a:pt x="7" y="473"/>
                  </a:lnTo>
                  <a:lnTo>
                    <a:pt x="7" y="471"/>
                  </a:lnTo>
                  <a:lnTo>
                    <a:pt x="5" y="471"/>
                  </a:lnTo>
                  <a:lnTo>
                    <a:pt x="3" y="471"/>
                  </a:lnTo>
                  <a:lnTo>
                    <a:pt x="3" y="469"/>
                  </a:lnTo>
                  <a:lnTo>
                    <a:pt x="3" y="467"/>
                  </a:lnTo>
                  <a:lnTo>
                    <a:pt x="3" y="466"/>
                  </a:lnTo>
                  <a:lnTo>
                    <a:pt x="1" y="466"/>
                  </a:lnTo>
                  <a:lnTo>
                    <a:pt x="1" y="464"/>
                  </a:lnTo>
                  <a:lnTo>
                    <a:pt x="1" y="462"/>
                  </a:lnTo>
                  <a:lnTo>
                    <a:pt x="1" y="461"/>
                  </a:lnTo>
                  <a:lnTo>
                    <a:pt x="1" y="459"/>
                  </a:lnTo>
                  <a:lnTo>
                    <a:pt x="1" y="457"/>
                  </a:lnTo>
                  <a:lnTo>
                    <a:pt x="0" y="457"/>
                  </a:lnTo>
                  <a:lnTo>
                    <a:pt x="1" y="457"/>
                  </a:lnTo>
                  <a:lnTo>
                    <a:pt x="0" y="456"/>
                  </a:lnTo>
                  <a:lnTo>
                    <a:pt x="0" y="454"/>
                  </a:lnTo>
                  <a:lnTo>
                    <a:pt x="1" y="454"/>
                  </a:lnTo>
                  <a:lnTo>
                    <a:pt x="1" y="452"/>
                  </a:lnTo>
                  <a:lnTo>
                    <a:pt x="1" y="450"/>
                  </a:lnTo>
                  <a:lnTo>
                    <a:pt x="1" y="449"/>
                  </a:lnTo>
                  <a:lnTo>
                    <a:pt x="1" y="447"/>
                  </a:lnTo>
                  <a:lnTo>
                    <a:pt x="1" y="445"/>
                  </a:lnTo>
                  <a:lnTo>
                    <a:pt x="3" y="445"/>
                  </a:lnTo>
                  <a:lnTo>
                    <a:pt x="3" y="445"/>
                  </a:lnTo>
                  <a:lnTo>
                    <a:pt x="3" y="444"/>
                  </a:lnTo>
                  <a:lnTo>
                    <a:pt x="3" y="442"/>
                  </a:lnTo>
                  <a:lnTo>
                    <a:pt x="5" y="442"/>
                  </a:lnTo>
                  <a:lnTo>
                    <a:pt x="5" y="440"/>
                  </a:lnTo>
                  <a:lnTo>
                    <a:pt x="7" y="440"/>
                  </a:lnTo>
                  <a:lnTo>
                    <a:pt x="7" y="439"/>
                  </a:lnTo>
                  <a:lnTo>
                    <a:pt x="7" y="437"/>
                  </a:lnTo>
                  <a:lnTo>
                    <a:pt x="8" y="437"/>
                  </a:lnTo>
                  <a:lnTo>
                    <a:pt x="10" y="437"/>
                  </a:lnTo>
                  <a:lnTo>
                    <a:pt x="12" y="437"/>
                  </a:lnTo>
                  <a:lnTo>
                    <a:pt x="12" y="435"/>
                  </a:lnTo>
                  <a:lnTo>
                    <a:pt x="13" y="435"/>
                  </a:lnTo>
                  <a:lnTo>
                    <a:pt x="13" y="433"/>
                  </a:lnTo>
                  <a:lnTo>
                    <a:pt x="13" y="432"/>
                  </a:lnTo>
                  <a:lnTo>
                    <a:pt x="13" y="430"/>
                  </a:lnTo>
                  <a:lnTo>
                    <a:pt x="15" y="430"/>
                  </a:lnTo>
                  <a:lnTo>
                    <a:pt x="15" y="428"/>
                  </a:lnTo>
                  <a:lnTo>
                    <a:pt x="15" y="427"/>
                  </a:lnTo>
                  <a:lnTo>
                    <a:pt x="15" y="425"/>
                  </a:lnTo>
                  <a:lnTo>
                    <a:pt x="15" y="423"/>
                  </a:lnTo>
                  <a:lnTo>
                    <a:pt x="15" y="422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8"/>
                  </a:lnTo>
                  <a:lnTo>
                    <a:pt x="13" y="416"/>
                  </a:lnTo>
                  <a:lnTo>
                    <a:pt x="12" y="416"/>
                  </a:lnTo>
                  <a:lnTo>
                    <a:pt x="10" y="416"/>
                  </a:lnTo>
                  <a:lnTo>
                    <a:pt x="8" y="416"/>
                  </a:lnTo>
                  <a:lnTo>
                    <a:pt x="8" y="415"/>
                  </a:lnTo>
                  <a:lnTo>
                    <a:pt x="7" y="415"/>
                  </a:lnTo>
                  <a:lnTo>
                    <a:pt x="8" y="415"/>
                  </a:lnTo>
                  <a:lnTo>
                    <a:pt x="8" y="413"/>
                  </a:lnTo>
                  <a:lnTo>
                    <a:pt x="8" y="411"/>
                  </a:lnTo>
                  <a:lnTo>
                    <a:pt x="10" y="411"/>
                  </a:lnTo>
                  <a:lnTo>
                    <a:pt x="10" y="410"/>
                  </a:lnTo>
                  <a:lnTo>
                    <a:pt x="12" y="410"/>
                  </a:lnTo>
                  <a:lnTo>
                    <a:pt x="12" y="408"/>
                  </a:lnTo>
                  <a:lnTo>
                    <a:pt x="12" y="406"/>
                  </a:lnTo>
                  <a:lnTo>
                    <a:pt x="12" y="405"/>
                  </a:lnTo>
                  <a:lnTo>
                    <a:pt x="13" y="405"/>
                  </a:lnTo>
                  <a:lnTo>
                    <a:pt x="13" y="405"/>
                  </a:lnTo>
                  <a:lnTo>
                    <a:pt x="15" y="403"/>
                  </a:lnTo>
                  <a:lnTo>
                    <a:pt x="15" y="401"/>
                  </a:lnTo>
                  <a:lnTo>
                    <a:pt x="15" y="399"/>
                  </a:lnTo>
                  <a:lnTo>
                    <a:pt x="15" y="398"/>
                  </a:lnTo>
                  <a:lnTo>
                    <a:pt x="15" y="396"/>
                  </a:lnTo>
                  <a:lnTo>
                    <a:pt x="15" y="394"/>
                  </a:lnTo>
                  <a:lnTo>
                    <a:pt x="15" y="393"/>
                  </a:lnTo>
                  <a:lnTo>
                    <a:pt x="15" y="391"/>
                  </a:lnTo>
                  <a:lnTo>
                    <a:pt x="17" y="391"/>
                  </a:lnTo>
                  <a:lnTo>
                    <a:pt x="17" y="389"/>
                  </a:lnTo>
                  <a:lnTo>
                    <a:pt x="17" y="388"/>
                  </a:lnTo>
                  <a:lnTo>
                    <a:pt x="17" y="386"/>
                  </a:lnTo>
                  <a:lnTo>
                    <a:pt x="17" y="384"/>
                  </a:lnTo>
                  <a:lnTo>
                    <a:pt x="17" y="382"/>
                  </a:lnTo>
                  <a:lnTo>
                    <a:pt x="15" y="382"/>
                  </a:lnTo>
                  <a:lnTo>
                    <a:pt x="15" y="381"/>
                  </a:lnTo>
                  <a:lnTo>
                    <a:pt x="15" y="379"/>
                  </a:lnTo>
                  <a:lnTo>
                    <a:pt x="17" y="379"/>
                  </a:lnTo>
                  <a:lnTo>
                    <a:pt x="17" y="377"/>
                  </a:lnTo>
                  <a:lnTo>
                    <a:pt x="18" y="376"/>
                  </a:lnTo>
                  <a:lnTo>
                    <a:pt x="18" y="374"/>
                  </a:lnTo>
                  <a:lnTo>
                    <a:pt x="20" y="374"/>
                  </a:lnTo>
                  <a:lnTo>
                    <a:pt x="20" y="372"/>
                  </a:lnTo>
                  <a:lnTo>
                    <a:pt x="18" y="372"/>
                  </a:lnTo>
                  <a:lnTo>
                    <a:pt x="18" y="370"/>
                  </a:lnTo>
                  <a:lnTo>
                    <a:pt x="18" y="369"/>
                  </a:lnTo>
                  <a:lnTo>
                    <a:pt x="17" y="369"/>
                  </a:lnTo>
                  <a:lnTo>
                    <a:pt x="18" y="369"/>
                  </a:lnTo>
                  <a:lnTo>
                    <a:pt x="18" y="367"/>
                  </a:lnTo>
                  <a:lnTo>
                    <a:pt x="17" y="365"/>
                  </a:lnTo>
                  <a:lnTo>
                    <a:pt x="17" y="367"/>
                  </a:lnTo>
                  <a:lnTo>
                    <a:pt x="15" y="367"/>
                  </a:lnTo>
                  <a:lnTo>
                    <a:pt x="15" y="365"/>
                  </a:lnTo>
                  <a:lnTo>
                    <a:pt x="15" y="364"/>
                  </a:lnTo>
                  <a:lnTo>
                    <a:pt x="15" y="364"/>
                  </a:lnTo>
                  <a:lnTo>
                    <a:pt x="15" y="362"/>
                  </a:lnTo>
                  <a:lnTo>
                    <a:pt x="15" y="360"/>
                  </a:lnTo>
                  <a:lnTo>
                    <a:pt x="17" y="360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7" y="355"/>
                  </a:lnTo>
                  <a:lnTo>
                    <a:pt x="17" y="357"/>
                  </a:lnTo>
                  <a:lnTo>
                    <a:pt x="15" y="357"/>
                  </a:lnTo>
                  <a:lnTo>
                    <a:pt x="15" y="355"/>
                  </a:lnTo>
                  <a:lnTo>
                    <a:pt x="15" y="353"/>
                  </a:lnTo>
                  <a:lnTo>
                    <a:pt x="15" y="352"/>
                  </a:lnTo>
                  <a:lnTo>
                    <a:pt x="15" y="350"/>
                  </a:lnTo>
                  <a:lnTo>
                    <a:pt x="17" y="350"/>
                  </a:lnTo>
                  <a:lnTo>
                    <a:pt x="15" y="350"/>
                  </a:lnTo>
                  <a:lnTo>
                    <a:pt x="15" y="348"/>
                  </a:lnTo>
                  <a:lnTo>
                    <a:pt x="13" y="348"/>
                  </a:lnTo>
                  <a:lnTo>
                    <a:pt x="12" y="348"/>
                  </a:lnTo>
                  <a:lnTo>
                    <a:pt x="12" y="350"/>
                  </a:lnTo>
                  <a:lnTo>
                    <a:pt x="10" y="350"/>
                  </a:lnTo>
                  <a:lnTo>
                    <a:pt x="10" y="348"/>
                  </a:lnTo>
                  <a:lnTo>
                    <a:pt x="8" y="348"/>
                  </a:lnTo>
                  <a:lnTo>
                    <a:pt x="7" y="348"/>
                  </a:lnTo>
                  <a:lnTo>
                    <a:pt x="7" y="347"/>
                  </a:lnTo>
                  <a:lnTo>
                    <a:pt x="5" y="347"/>
                  </a:lnTo>
                  <a:lnTo>
                    <a:pt x="3" y="345"/>
                  </a:lnTo>
                  <a:lnTo>
                    <a:pt x="3" y="343"/>
                  </a:lnTo>
                  <a:lnTo>
                    <a:pt x="1" y="343"/>
                  </a:lnTo>
                  <a:lnTo>
                    <a:pt x="1" y="342"/>
                  </a:lnTo>
                  <a:lnTo>
                    <a:pt x="3" y="342"/>
                  </a:lnTo>
                  <a:lnTo>
                    <a:pt x="3" y="340"/>
                  </a:lnTo>
                  <a:lnTo>
                    <a:pt x="5" y="338"/>
                  </a:lnTo>
                  <a:lnTo>
                    <a:pt x="7" y="338"/>
                  </a:lnTo>
                  <a:lnTo>
                    <a:pt x="7" y="336"/>
                  </a:lnTo>
                  <a:lnTo>
                    <a:pt x="8" y="336"/>
                  </a:lnTo>
                  <a:lnTo>
                    <a:pt x="10" y="336"/>
                  </a:lnTo>
                  <a:lnTo>
                    <a:pt x="10" y="335"/>
                  </a:lnTo>
                  <a:lnTo>
                    <a:pt x="12" y="335"/>
                  </a:lnTo>
                  <a:lnTo>
                    <a:pt x="12" y="333"/>
                  </a:lnTo>
                  <a:lnTo>
                    <a:pt x="12" y="331"/>
                  </a:lnTo>
                  <a:lnTo>
                    <a:pt x="10" y="331"/>
                  </a:lnTo>
                  <a:lnTo>
                    <a:pt x="12" y="331"/>
                  </a:lnTo>
                  <a:lnTo>
                    <a:pt x="12" y="330"/>
                  </a:lnTo>
                  <a:lnTo>
                    <a:pt x="12" y="328"/>
                  </a:lnTo>
                  <a:lnTo>
                    <a:pt x="12" y="326"/>
                  </a:lnTo>
                  <a:lnTo>
                    <a:pt x="12" y="325"/>
                  </a:lnTo>
                  <a:lnTo>
                    <a:pt x="10" y="325"/>
                  </a:lnTo>
                  <a:lnTo>
                    <a:pt x="12" y="323"/>
                  </a:lnTo>
                  <a:lnTo>
                    <a:pt x="12" y="323"/>
                  </a:lnTo>
                  <a:lnTo>
                    <a:pt x="13" y="321"/>
                  </a:lnTo>
                  <a:lnTo>
                    <a:pt x="13" y="319"/>
                  </a:lnTo>
                  <a:lnTo>
                    <a:pt x="15" y="319"/>
                  </a:lnTo>
                  <a:lnTo>
                    <a:pt x="15" y="318"/>
                  </a:lnTo>
                  <a:lnTo>
                    <a:pt x="17" y="318"/>
                  </a:lnTo>
                  <a:lnTo>
                    <a:pt x="17" y="316"/>
                  </a:lnTo>
                  <a:lnTo>
                    <a:pt x="17" y="314"/>
                  </a:lnTo>
                  <a:lnTo>
                    <a:pt x="17" y="313"/>
                  </a:lnTo>
                  <a:lnTo>
                    <a:pt x="17" y="311"/>
                  </a:lnTo>
                  <a:lnTo>
                    <a:pt x="17" y="309"/>
                  </a:lnTo>
                  <a:lnTo>
                    <a:pt x="18" y="309"/>
                  </a:lnTo>
                  <a:lnTo>
                    <a:pt x="18" y="308"/>
                  </a:lnTo>
                  <a:lnTo>
                    <a:pt x="20" y="306"/>
                  </a:lnTo>
                  <a:lnTo>
                    <a:pt x="18" y="306"/>
                  </a:lnTo>
                  <a:lnTo>
                    <a:pt x="20" y="304"/>
                  </a:lnTo>
                  <a:lnTo>
                    <a:pt x="22" y="304"/>
                  </a:lnTo>
                  <a:lnTo>
                    <a:pt x="22" y="302"/>
                  </a:lnTo>
                  <a:lnTo>
                    <a:pt x="24" y="302"/>
                  </a:lnTo>
                  <a:lnTo>
                    <a:pt x="24" y="301"/>
                  </a:lnTo>
                  <a:lnTo>
                    <a:pt x="24" y="299"/>
                  </a:lnTo>
                  <a:lnTo>
                    <a:pt x="24" y="297"/>
                  </a:lnTo>
                  <a:lnTo>
                    <a:pt x="24" y="299"/>
                  </a:lnTo>
                  <a:lnTo>
                    <a:pt x="22" y="299"/>
                  </a:lnTo>
                  <a:lnTo>
                    <a:pt x="20" y="299"/>
                  </a:lnTo>
                  <a:lnTo>
                    <a:pt x="18" y="299"/>
                  </a:lnTo>
                  <a:lnTo>
                    <a:pt x="17" y="299"/>
                  </a:lnTo>
                  <a:lnTo>
                    <a:pt x="17" y="297"/>
                  </a:lnTo>
                  <a:lnTo>
                    <a:pt x="15" y="296"/>
                  </a:lnTo>
                  <a:lnTo>
                    <a:pt x="15" y="294"/>
                  </a:lnTo>
                  <a:lnTo>
                    <a:pt x="17" y="294"/>
                  </a:lnTo>
                  <a:lnTo>
                    <a:pt x="17" y="292"/>
                  </a:lnTo>
                  <a:lnTo>
                    <a:pt x="17" y="291"/>
                  </a:lnTo>
                  <a:lnTo>
                    <a:pt x="15" y="291"/>
                  </a:lnTo>
                  <a:lnTo>
                    <a:pt x="15" y="289"/>
                  </a:lnTo>
                  <a:lnTo>
                    <a:pt x="15" y="287"/>
                  </a:lnTo>
                  <a:lnTo>
                    <a:pt x="13" y="287"/>
                  </a:lnTo>
                  <a:lnTo>
                    <a:pt x="13" y="285"/>
                  </a:lnTo>
                  <a:lnTo>
                    <a:pt x="13" y="284"/>
                  </a:lnTo>
                  <a:lnTo>
                    <a:pt x="13" y="282"/>
                  </a:lnTo>
                  <a:lnTo>
                    <a:pt x="13" y="280"/>
                  </a:lnTo>
                  <a:lnTo>
                    <a:pt x="15" y="280"/>
                  </a:lnTo>
                  <a:lnTo>
                    <a:pt x="15" y="279"/>
                  </a:lnTo>
                  <a:lnTo>
                    <a:pt x="15" y="277"/>
                  </a:lnTo>
                  <a:lnTo>
                    <a:pt x="17" y="277"/>
                  </a:lnTo>
                  <a:lnTo>
                    <a:pt x="17" y="275"/>
                  </a:lnTo>
                  <a:lnTo>
                    <a:pt x="18" y="275"/>
                  </a:lnTo>
                  <a:lnTo>
                    <a:pt x="20" y="275"/>
                  </a:lnTo>
                  <a:lnTo>
                    <a:pt x="20" y="274"/>
                  </a:lnTo>
                  <a:lnTo>
                    <a:pt x="20" y="272"/>
                  </a:lnTo>
                  <a:lnTo>
                    <a:pt x="22" y="272"/>
                  </a:lnTo>
                  <a:lnTo>
                    <a:pt x="22" y="270"/>
                  </a:lnTo>
                  <a:lnTo>
                    <a:pt x="22" y="268"/>
                  </a:lnTo>
                  <a:lnTo>
                    <a:pt x="24" y="268"/>
                  </a:lnTo>
                  <a:lnTo>
                    <a:pt x="24" y="267"/>
                  </a:lnTo>
                  <a:lnTo>
                    <a:pt x="25" y="267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4" y="258"/>
                  </a:lnTo>
                  <a:lnTo>
                    <a:pt x="24" y="257"/>
                  </a:lnTo>
                  <a:lnTo>
                    <a:pt x="25" y="257"/>
                  </a:lnTo>
                  <a:lnTo>
                    <a:pt x="25" y="255"/>
                  </a:lnTo>
                  <a:lnTo>
                    <a:pt x="27" y="255"/>
                  </a:lnTo>
                  <a:lnTo>
                    <a:pt x="27" y="253"/>
                  </a:lnTo>
                  <a:lnTo>
                    <a:pt x="29" y="253"/>
                  </a:lnTo>
                  <a:lnTo>
                    <a:pt x="29" y="251"/>
                  </a:lnTo>
                  <a:lnTo>
                    <a:pt x="29" y="250"/>
                  </a:lnTo>
                  <a:lnTo>
                    <a:pt x="30" y="248"/>
                  </a:lnTo>
                  <a:lnTo>
                    <a:pt x="30" y="246"/>
                  </a:lnTo>
                  <a:lnTo>
                    <a:pt x="30" y="245"/>
                  </a:lnTo>
                  <a:lnTo>
                    <a:pt x="29" y="245"/>
                  </a:lnTo>
                  <a:lnTo>
                    <a:pt x="29" y="243"/>
                  </a:lnTo>
                  <a:lnTo>
                    <a:pt x="29" y="241"/>
                  </a:lnTo>
                  <a:lnTo>
                    <a:pt x="29" y="239"/>
                  </a:lnTo>
                  <a:lnTo>
                    <a:pt x="29" y="239"/>
                  </a:lnTo>
                  <a:lnTo>
                    <a:pt x="30" y="239"/>
                  </a:lnTo>
                  <a:lnTo>
                    <a:pt x="30" y="238"/>
                  </a:lnTo>
                  <a:lnTo>
                    <a:pt x="30" y="236"/>
                  </a:lnTo>
                  <a:lnTo>
                    <a:pt x="30" y="234"/>
                  </a:lnTo>
                  <a:lnTo>
                    <a:pt x="32" y="234"/>
                  </a:lnTo>
                  <a:lnTo>
                    <a:pt x="32" y="233"/>
                  </a:lnTo>
                  <a:lnTo>
                    <a:pt x="32" y="233"/>
                  </a:lnTo>
                  <a:lnTo>
                    <a:pt x="32" y="231"/>
                  </a:lnTo>
                  <a:lnTo>
                    <a:pt x="34" y="231"/>
                  </a:lnTo>
                  <a:lnTo>
                    <a:pt x="34" y="229"/>
                  </a:lnTo>
                  <a:lnTo>
                    <a:pt x="35" y="229"/>
                  </a:lnTo>
                  <a:lnTo>
                    <a:pt x="35" y="228"/>
                  </a:lnTo>
                  <a:lnTo>
                    <a:pt x="35" y="226"/>
                  </a:lnTo>
                  <a:lnTo>
                    <a:pt x="37" y="226"/>
                  </a:lnTo>
                  <a:lnTo>
                    <a:pt x="37" y="224"/>
                  </a:lnTo>
                  <a:lnTo>
                    <a:pt x="35" y="224"/>
                  </a:lnTo>
                  <a:lnTo>
                    <a:pt x="34" y="224"/>
                  </a:lnTo>
                  <a:lnTo>
                    <a:pt x="32" y="222"/>
                  </a:lnTo>
                  <a:lnTo>
                    <a:pt x="32" y="222"/>
                  </a:lnTo>
                  <a:lnTo>
                    <a:pt x="32" y="221"/>
                  </a:lnTo>
                  <a:lnTo>
                    <a:pt x="30" y="221"/>
                  </a:lnTo>
                  <a:lnTo>
                    <a:pt x="30" y="219"/>
                  </a:lnTo>
                  <a:lnTo>
                    <a:pt x="32" y="219"/>
                  </a:lnTo>
                  <a:lnTo>
                    <a:pt x="32" y="217"/>
                  </a:lnTo>
                  <a:lnTo>
                    <a:pt x="32" y="216"/>
                  </a:lnTo>
                  <a:lnTo>
                    <a:pt x="32" y="214"/>
                  </a:lnTo>
                  <a:lnTo>
                    <a:pt x="32" y="212"/>
                  </a:lnTo>
                  <a:lnTo>
                    <a:pt x="32" y="211"/>
                  </a:lnTo>
                  <a:lnTo>
                    <a:pt x="32" y="209"/>
                  </a:lnTo>
                  <a:lnTo>
                    <a:pt x="32" y="209"/>
                  </a:lnTo>
                  <a:lnTo>
                    <a:pt x="32" y="207"/>
                  </a:lnTo>
                  <a:lnTo>
                    <a:pt x="34" y="207"/>
                  </a:lnTo>
                  <a:lnTo>
                    <a:pt x="34" y="205"/>
                  </a:lnTo>
                  <a:lnTo>
                    <a:pt x="34" y="207"/>
                  </a:lnTo>
                  <a:lnTo>
                    <a:pt x="35" y="207"/>
                  </a:lnTo>
                  <a:lnTo>
                    <a:pt x="35" y="205"/>
                  </a:lnTo>
                  <a:lnTo>
                    <a:pt x="35" y="204"/>
                  </a:lnTo>
                  <a:lnTo>
                    <a:pt x="37" y="204"/>
                  </a:lnTo>
                  <a:lnTo>
                    <a:pt x="37" y="202"/>
                  </a:lnTo>
                  <a:lnTo>
                    <a:pt x="37" y="200"/>
                  </a:lnTo>
                  <a:lnTo>
                    <a:pt x="39" y="200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9"/>
                  </a:lnTo>
                  <a:lnTo>
                    <a:pt x="42" y="199"/>
                  </a:lnTo>
                  <a:lnTo>
                    <a:pt x="44" y="199"/>
                  </a:lnTo>
                  <a:lnTo>
                    <a:pt x="46" y="199"/>
                  </a:lnTo>
                  <a:lnTo>
                    <a:pt x="47" y="199"/>
                  </a:lnTo>
                  <a:lnTo>
                    <a:pt x="47" y="197"/>
                  </a:lnTo>
                  <a:lnTo>
                    <a:pt x="49" y="197"/>
                  </a:lnTo>
                  <a:lnTo>
                    <a:pt x="49" y="195"/>
                  </a:lnTo>
                  <a:lnTo>
                    <a:pt x="49" y="194"/>
                  </a:lnTo>
                  <a:lnTo>
                    <a:pt x="49" y="192"/>
                  </a:lnTo>
                  <a:lnTo>
                    <a:pt x="49" y="190"/>
                  </a:lnTo>
                  <a:lnTo>
                    <a:pt x="47" y="190"/>
                  </a:lnTo>
                  <a:lnTo>
                    <a:pt x="49" y="188"/>
                  </a:lnTo>
                  <a:lnTo>
                    <a:pt x="49" y="187"/>
                  </a:lnTo>
                  <a:lnTo>
                    <a:pt x="49" y="185"/>
                  </a:lnTo>
                  <a:lnTo>
                    <a:pt x="49" y="183"/>
                  </a:lnTo>
                  <a:lnTo>
                    <a:pt x="49" y="182"/>
                  </a:lnTo>
                  <a:lnTo>
                    <a:pt x="51" y="182"/>
                  </a:lnTo>
                  <a:lnTo>
                    <a:pt x="51" y="180"/>
                  </a:lnTo>
                  <a:lnTo>
                    <a:pt x="52" y="180"/>
                  </a:lnTo>
                  <a:lnTo>
                    <a:pt x="52" y="178"/>
                  </a:lnTo>
                  <a:lnTo>
                    <a:pt x="54" y="178"/>
                  </a:lnTo>
                  <a:lnTo>
                    <a:pt x="52" y="178"/>
                  </a:lnTo>
                  <a:lnTo>
                    <a:pt x="52" y="177"/>
                  </a:lnTo>
                  <a:lnTo>
                    <a:pt x="52" y="175"/>
                  </a:lnTo>
                  <a:lnTo>
                    <a:pt x="54" y="177"/>
                  </a:lnTo>
                  <a:lnTo>
                    <a:pt x="56" y="175"/>
                  </a:lnTo>
                  <a:lnTo>
                    <a:pt x="58" y="175"/>
                  </a:lnTo>
                  <a:lnTo>
                    <a:pt x="59" y="175"/>
                  </a:lnTo>
                  <a:lnTo>
                    <a:pt x="59" y="173"/>
                  </a:lnTo>
                  <a:lnTo>
                    <a:pt x="58" y="173"/>
                  </a:lnTo>
                  <a:lnTo>
                    <a:pt x="59" y="173"/>
                  </a:lnTo>
                  <a:lnTo>
                    <a:pt x="59" y="171"/>
                  </a:lnTo>
                  <a:lnTo>
                    <a:pt x="61" y="171"/>
                  </a:lnTo>
                  <a:lnTo>
                    <a:pt x="61" y="170"/>
                  </a:lnTo>
                  <a:lnTo>
                    <a:pt x="63" y="170"/>
                  </a:lnTo>
                  <a:lnTo>
                    <a:pt x="63" y="168"/>
                  </a:lnTo>
                  <a:lnTo>
                    <a:pt x="64" y="168"/>
                  </a:lnTo>
                  <a:lnTo>
                    <a:pt x="64" y="166"/>
                  </a:lnTo>
                  <a:lnTo>
                    <a:pt x="64" y="165"/>
                  </a:lnTo>
                  <a:lnTo>
                    <a:pt x="64" y="163"/>
                  </a:lnTo>
                  <a:lnTo>
                    <a:pt x="63" y="163"/>
                  </a:lnTo>
                  <a:lnTo>
                    <a:pt x="63" y="161"/>
                  </a:lnTo>
                  <a:lnTo>
                    <a:pt x="64" y="161"/>
                  </a:lnTo>
                  <a:lnTo>
                    <a:pt x="64" y="160"/>
                  </a:lnTo>
                  <a:lnTo>
                    <a:pt x="64" y="158"/>
                  </a:lnTo>
                  <a:lnTo>
                    <a:pt x="66" y="158"/>
                  </a:lnTo>
                  <a:lnTo>
                    <a:pt x="66" y="158"/>
                  </a:lnTo>
                  <a:lnTo>
                    <a:pt x="64" y="158"/>
                  </a:lnTo>
                  <a:lnTo>
                    <a:pt x="64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63" y="154"/>
                  </a:lnTo>
                  <a:lnTo>
                    <a:pt x="63" y="153"/>
                  </a:lnTo>
                  <a:lnTo>
                    <a:pt x="63" y="151"/>
                  </a:lnTo>
                  <a:lnTo>
                    <a:pt x="61" y="151"/>
                  </a:lnTo>
                  <a:lnTo>
                    <a:pt x="61" y="149"/>
                  </a:lnTo>
                  <a:lnTo>
                    <a:pt x="61" y="148"/>
                  </a:lnTo>
                  <a:lnTo>
                    <a:pt x="63" y="148"/>
                  </a:lnTo>
                  <a:lnTo>
                    <a:pt x="63" y="146"/>
                  </a:lnTo>
                  <a:lnTo>
                    <a:pt x="63" y="148"/>
                  </a:lnTo>
                  <a:lnTo>
                    <a:pt x="64" y="148"/>
                  </a:lnTo>
                  <a:lnTo>
                    <a:pt x="66" y="148"/>
                  </a:lnTo>
                  <a:lnTo>
                    <a:pt x="68" y="148"/>
                  </a:lnTo>
                  <a:lnTo>
                    <a:pt x="68" y="146"/>
                  </a:lnTo>
                  <a:lnTo>
                    <a:pt x="68" y="144"/>
                  </a:lnTo>
                  <a:lnTo>
                    <a:pt x="66" y="144"/>
                  </a:lnTo>
                  <a:lnTo>
                    <a:pt x="66" y="143"/>
                  </a:lnTo>
                  <a:lnTo>
                    <a:pt x="68" y="143"/>
                  </a:lnTo>
                  <a:lnTo>
                    <a:pt x="68" y="141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8" y="137"/>
                  </a:lnTo>
                  <a:lnTo>
                    <a:pt x="70" y="137"/>
                  </a:lnTo>
                  <a:lnTo>
                    <a:pt x="70" y="136"/>
                  </a:lnTo>
                  <a:lnTo>
                    <a:pt x="68" y="136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8" y="132"/>
                  </a:lnTo>
                  <a:lnTo>
                    <a:pt x="66" y="129"/>
                  </a:lnTo>
                  <a:lnTo>
                    <a:pt x="68" y="129"/>
                  </a:lnTo>
                  <a:lnTo>
                    <a:pt x="68" y="127"/>
                  </a:lnTo>
                  <a:lnTo>
                    <a:pt x="68" y="126"/>
                  </a:lnTo>
                  <a:lnTo>
                    <a:pt x="68" y="124"/>
                  </a:lnTo>
                  <a:lnTo>
                    <a:pt x="68" y="122"/>
                  </a:lnTo>
                  <a:lnTo>
                    <a:pt x="70" y="122"/>
                  </a:lnTo>
                  <a:lnTo>
                    <a:pt x="70" y="120"/>
                  </a:lnTo>
                  <a:lnTo>
                    <a:pt x="68" y="120"/>
                  </a:lnTo>
                  <a:lnTo>
                    <a:pt x="68" y="119"/>
                  </a:lnTo>
                  <a:lnTo>
                    <a:pt x="70" y="119"/>
                  </a:lnTo>
                  <a:lnTo>
                    <a:pt x="70" y="117"/>
                  </a:lnTo>
                  <a:lnTo>
                    <a:pt x="71" y="117"/>
                  </a:lnTo>
                  <a:lnTo>
                    <a:pt x="71" y="117"/>
                  </a:lnTo>
                  <a:lnTo>
                    <a:pt x="73" y="117"/>
                  </a:lnTo>
                  <a:lnTo>
                    <a:pt x="73" y="115"/>
                  </a:lnTo>
                  <a:lnTo>
                    <a:pt x="73" y="115"/>
                  </a:lnTo>
                  <a:lnTo>
                    <a:pt x="73" y="114"/>
                  </a:lnTo>
                  <a:lnTo>
                    <a:pt x="73" y="112"/>
                  </a:lnTo>
                  <a:lnTo>
                    <a:pt x="73" y="112"/>
                  </a:lnTo>
                  <a:lnTo>
                    <a:pt x="73" y="110"/>
                  </a:lnTo>
                  <a:lnTo>
                    <a:pt x="73" y="110"/>
                  </a:lnTo>
                  <a:lnTo>
                    <a:pt x="73" y="109"/>
                  </a:lnTo>
                  <a:lnTo>
                    <a:pt x="75" y="109"/>
                  </a:lnTo>
                  <a:lnTo>
                    <a:pt x="75" y="107"/>
                  </a:lnTo>
                  <a:lnTo>
                    <a:pt x="75" y="105"/>
                  </a:lnTo>
                  <a:lnTo>
                    <a:pt x="75" y="103"/>
                  </a:lnTo>
                  <a:lnTo>
                    <a:pt x="73" y="103"/>
                  </a:lnTo>
                  <a:lnTo>
                    <a:pt x="73" y="102"/>
                  </a:lnTo>
                  <a:lnTo>
                    <a:pt x="75" y="100"/>
                  </a:lnTo>
                  <a:lnTo>
                    <a:pt x="75" y="98"/>
                  </a:lnTo>
                  <a:lnTo>
                    <a:pt x="76" y="98"/>
                  </a:lnTo>
                  <a:lnTo>
                    <a:pt x="76" y="97"/>
                  </a:lnTo>
                  <a:lnTo>
                    <a:pt x="76" y="95"/>
                  </a:lnTo>
                  <a:lnTo>
                    <a:pt x="76" y="93"/>
                  </a:lnTo>
                  <a:lnTo>
                    <a:pt x="78" y="93"/>
                  </a:lnTo>
                  <a:lnTo>
                    <a:pt x="78" y="91"/>
                  </a:lnTo>
                  <a:lnTo>
                    <a:pt x="76" y="91"/>
                  </a:lnTo>
                  <a:lnTo>
                    <a:pt x="76" y="90"/>
                  </a:lnTo>
                  <a:lnTo>
                    <a:pt x="75" y="90"/>
                  </a:lnTo>
                  <a:lnTo>
                    <a:pt x="75" y="88"/>
                  </a:lnTo>
                  <a:lnTo>
                    <a:pt x="75" y="86"/>
                  </a:lnTo>
                  <a:lnTo>
                    <a:pt x="76" y="85"/>
                  </a:lnTo>
                  <a:lnTo>
                    <a:pt x="76" y="83"/>
                  </a:lnTo>
                  <a:lnTo>
                    <a:pt x="76" y="81"/>
                  </a:lnTo>
                  <a:lnTo>
                    <a:pt x="78" y="81"/>
                  </a:lnTo>
                  <a:lnTo>
                    <a:pt x="78" y="83"/>
                  </a:lnTo>
                  <a:lnTo>
                    <a:pt x="80" y="83"/>
                  </a:lnTo>
                  <a:lnTo>
                    <a:pt x="81" y="83"/>
                  </a:lnTo>
                  <a:lnTo>
                    <a:pt x="81" y="85"/>
                  </a:lnTo>
                  <a:lnTo>
                    <a:pt x="83" y="85"/>
                  </a:lnTo>
                  <a:lnTo>
                    <a:pt x="85" y="85"/>
                  </a:lnTo>
                  <a:lnTo>
                    <a:pt x="87" y="86"/>
                  </a:lnTo>
                  <a:lnTo>
                    <a:pt x="88" y="86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0" y="86"/>
                  </a:lnTo>
                  <a:lnTo>
                    <a:pt x="92" y="86"/>
                  </a:lnTo>
                  <a:lnTo>
                    <a:pt x="93" y="86"/>
                  </a:lnTo>
                  <a:lnTo>
                    <a:pt x="95" y="86"/>
                  </a:lnTo>
                  <a:lnTo>
                    <a:pt x="97" y="86"/>
                  </a:lnTo>
                  <a:lnTo>
                    <a:pt x="98" y="86"/>
                  </a:lnTo>
                  <a:lnTo>
                    <a:pt x="98" y="88"/>
                  </a:lnTo>
                  <a:lnTo>
                    <a:pt x="98" y="90"/>
                  </a:lnTo>
                  <a:lnTo>
                    <a:pt x="100" y="90"/>
                  </a:lnTo>
                  <a:lnTo>
                    <a:pt x="98" y="90"/>
                  </a:lnTo>
                  <a:lnTo>
                    <a:pt x="98" y="91"/>
                  </a:lnTo>
                  <a:lnTo>
                    <a:pt x="98" y="93"/>
                  </a:lnTo>
                  <a:lnTo>
                    <a:pt x="98" y="95"/>
                  </a:lnTo>
                  <a:lnTo>
                    <a:pt x="100" y="97"/>
                  </a:lnTo>
                  <a:lnTo>
                    <a:pt x="100" y="98"/>
                  </a:lnTo>
                  <a:lnTo>
                    <a:pt x="100" y="100"/>
                  </a:lnTo>
                  <a:lnTo>
                    <a:pt x="102" y="102"/>
                  </a:lnTo>
                  <a:lnTo>
                    <a:pt x="102" y="103"/>
                  </a:lnTo>
                  <a:lnTo>
                    <a:pt x="102" y="105"/>
                  </a:lnTo>
                  <a:lnTo>
                    <a:pt x="102" y="107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4" y="110"/>
                  </a:lnTo>
                  <a:lnTo>
                    <a:pt x="105" y="110"/>
                  </a:lnTo>
                  <a:lnTo>
                    <a:pt x="107" y="110"/>
                  </a:lnTo>
                  <a:lnTo>
                    <a:pt x="107" y="109"/>
                  </a:lnTo>
                  <a:lnTo>
                    <a:pt x="109" y="107"/>
                  </a:lnTo>
                  <a:lnTo>
                    <a:pt x="110" y="107"/>
                  </a:lnTo>
                  <a:lnTo>
                    <a:pt x="110" y="109"/>
                  </a:lnTo>
                  <a:lnTo>
                    <a:pt x="110" y="107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4" y="105"/>
                  </a:lnTo>
                  <a:lnTo>
                    <a:pt x="114" y="105"/>
                  </a:lnTo>
                  <a:lnTo>
                    <a:pt x="115" y="103"/>
                  </a:lnTo>
                  <a:lnTo>
                    <a:pt x="117" y="103"/>
                  </a:lnTo>
                  <a:lnTo>
                    <a:pt x="119" y="103"/>
                  </a:lnTo>
                  <a:lnTo>
                    <a:pt x="119" y="102"/>
                  </a:lnTo>
                  <a:lnTo>
                    <a:pt x="119" y="100"/>
                  </a:lnTo>
                  <a:lnTo>
                    <a:pt x="119" y="98"/>
                  </a:lnTo>
                  <a:lnTo>
                    <a:pt x="119" y="97"/>
                  </a:lnTo>
                  <a:lnTo>
                    <a:pt x="117" y="97"/>
                  </a:lnTo>
                  <a:lnTo>
                    <a:pt x="117" y="95"/>
                  </a:lnTo>
                  <a:lnTo>
                    <a:pt x="117" y="93"/>
                  </a:lnTo>
                  <a:lnTo>
                    <a:pt x="117" y="91"/>
                  </a:lnTo>
                  <a:lnTo>
                    <a:pt x="117" y="90"/>
                  </a:lnTo>
                  <a:lnTo>
                    <a:pt x="117" y="88"/>
                  </a:lnTo>
                  <a:lnTo>
                    <a:pt x="115" y="88"/>
                  </a:lnTo>
                  <a:lnTo>
                    <a:pt x="114" y="88"/>
                  </a:lnTo>
                  <a:lnTo>
                    <a:pt x="114" y="88"/>
                  </a:lnTo>
                  <a:lnTo>
                    <a:pt x="112" y="86"/>
                  </a:lnTo>
                  <a:lnTo>
                    <a:pt x="114" y="86"/>
                  </a:lnTo>
                  <a:lnTo>
                    <a:pt x="112" y="85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10" y="81"/>
                  </a:lnTo>
                  <a:lnTo>
                    <a:pt x="110" y="80"/>
                  </a:lnTo>
                  <a:lnTo>
                    <a:pt x="110" y="78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6"/>
                  </a:lnTo>
                  <a:lnTo>
                    <a:pt x="114" y="74"/>
                  </a:lnTo>
                  <a:lnTo>
                    <a:pt x="115" y="74"/>
                  </a:lnTo>
                  <a:lnTo>
                    <a:pt x="115" y="73"/>
                  </a:lnTo>
                  <a:lnTo>
                    <a:pt x="117" y="73"/>
                  </a:lnTo>
                  <a:lnTo>
                    <a:pt x="119" y="73"/>
                  </a:lnTo>
                  <a:lnTo>
                    <a:pt x="121" y="73"/>
                  </a:lnTo>
                  <a:lnTo>
                    <a:pt x="121" y="71"/>
                  </a:lnTo>
                  <a:lnTo>
                    <a:pt x="119" y="71"/>
                  </a:lnTo>
                  <a:lnTo>
                    <a:pt x="121" y="69"/>
                  </a:lnTo>
                  <a:lnTo>
                    <a:pt x="121" y="68"/>
                  </a:lnTo>
                  <a:lnTo>
                    <a:pt x="122" y="68"/>
                  </a:lnTo>
                  <a:lnTo>
                    <a:pt x="122" y="66"/>
                  </a:lnTo>
                  <a:lnTo>
                    <a:pt x="124" y="64"/>
                  </a:lnTo>
                  <a:lnTo>
                    <a:pt x="126" y="63"/>
                  </a:lnTo>
                  <a:lnTo>
                    <a:pt x="126" y="61"/>
                  </a:lnTo>
                  <a:lnTo>
                    <a:pt x="127" y="61"/>
                  </a:lnTo>
                  <a:lnTo>
                    <a:pt x="127" y="59"/>
                  </a:lnTo>
                  <a:lnTo>
                    <a:pt x="127" y="57"/>
                  </a:lnTo>
                  <a:lnTo>
                    <a:pt x="129" y="57"/>
                  </a:lnTo>
                  <a:lnTo>
                    <a:pt x="129" y="56"/>
                  </a:lnTo>
                  <a:lnTo>
                    <a:pt x="129" y="54"/>
                  </a:lnTo>
                  <a:lnTo>
                    <a:pt x="129" y="52"/>
                  </a:lnTo>
                  <a:lnTo>
                    <a:pt x="131" y="52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4" y="51"/>
                  </a:lnTo>
                  <a:lnTo>
                    <a:pt x="134" y="49"/>
                  </a:lnTo>
                  <a:lnTo>
                    <a:pt x="136" y="49"/>
                  </a:lnTo>
                  <a:lnTo>
                    <a:pt x="138" y="49"/>
                  </a:lnTo>
                  <a:lnTo>
                    <a:pt x="138" y="47"/>
                  </a:lnTo>
                  <a:lnTo>
                    <a:pt x="138" y="46"/>
                  </a:lnTo>
                  <a:lnTo>
                    <a:pt x="139" y="46"/>
                  </a:lnTo>
                  <a:lnTo>
                    <a:pt x="141" y="46"/>
                  </a:lnTo>
                  <a:lnTo>
                    <a:pt x="141" y="44"/>
                  </a:lnTo>
                  <a:lnTo>
                    <a:pt x="141" y="42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8" y="39"/>
                  </a:lnTo>
                  <a:lnTo>
                    <a:pt x="148" y="37"/>
                  </a:lnTo>
                  <a:lnTo>
                    <a:pt x="148" y="35"/>
                  </a:lnTo>
                  <a:lnTo>
                    <a:pt x="150" y="35"/>
                  </a:lnTo>
                  <a:lnTo>
                    <a:pt x="151" y="35"/>
                  </a:lnTo>
                  <a:lnTo>
                    <a:pt x="151" y="34"/>
                  </a:lnTo>
                  <a:lnTo>
                    <a:pt x="151" y="32"/>
                  </a:lnTo>
                  <a:lnTo>
                    <a:pt x="153" y="32"/>
                  </a:lnTo>
                  <a:lnTo>
                    <a:pt x="153" y="30"/>
                  </a:lnTo>
                  <a:lnTo>
                    <a:pt x="155" y="30"/>
                  </a:lnTo>
                  <a:lnTo>
                    <a:pt x="155" y="29"/>
                  </a:lnTo>
                  <a:lnTo>
                    <a:pt x="155" y="29"/>
                  </a:lnTo>
                  <a:lnTo>
                    <a:pt x="155" y="27"/>
                  </a:lnTo>
                  <a:lnTo>
                    <a:pt x="156" y="27"/>
                  </a:lnTo>
                  <a:lnTo>
                    <a:pt x="156" y="25"/>
                  </a:lnTo>
                  <a:lnTo>
                    <a:pt x="156" y="23"/>
                  </a:lnTo>
                  <a:lnTo>
                    <a:pt x="158" y="23"/>
                  </a:lnTo>
                  <a:lnTo>
                    <a:pt x="160" y="22"/>
                  </a:lnTo>
                  <a:lnTo>
                    <a:pt x="160" y="20"/>
                  </a:lnTo>
                  <a:lnTo>
                    <a:pt x="160" y="18"/>
                  </a:lnTo>
                  <a:lnTo>
                    <a:pt x="161" y="17"/>
                  </a:lnTo>
                  <a:lnTo>
                    <a:pt x="184" y="5"/>
                  </a:lnTo>
                  <a:lnTo>
                    <a:pt x="182" y="1"/>
                  </a:lnTo>
                  <a:lnTo>
                    <a:pt x="184" y="1"/>
                  </a:lnTo>
                  <a:lnTo>
                    <a:pt x="185" y="1"/>
                  </a:lnTo>
                  <a:lnTo>
                    <a:pt x="187" y="0"/>
                  </a:lnTo>
                  <a:lnTo>
                    <a:pt x="189" y="0"/>
                  </a:lnTo>
                  <a:lnTo>
                    <a:pt x="190" y="0"/>
                  </a:lnTo>
                  <a:lnTo>
                    <a:pt x="189" y="0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2" name="Freeform 6">
              <a:extLst>
                <a:ext uri="{FF2B5EF4-FFF2-40B4-BE49-F238E27FC236}">
                  <a16:creationId xmlns:a16="http://schemas.microsoft.com/office/drawing/2014/main" id="{8B814D9C-D2EF-4E64-8370-5798891C26A0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9888" y="2995613"/>
              <a:ext cx="642938" cy="911225"/>
            </a:xfrm>
            <a:custGeom>
              <a:avLst/>
              <a:gdLst>
                <a:gd name="T0" fmla="*/ 226 w 405"/>
                <a:gd name="T1" fmla="*/ 26 h 574"/>
                <a:gd name="T2" fmla="*/ 243 w 405"/>
                <a:gd name="T3" fmla="*/ 50 h 574"/>
                <a:gd name="T4" fmla="*/ 257 w 405"/>
                <a:gd name="T5" fmla="*/ 80 h 574"/>
                <a:gd name="T6" fmla="*/ 275 w 405"/>
                <a:gd name="T7" fmla="*/ 101 h 574"/>
                <a:gd name="T8" fmla="*/ 291 w 405"/>
                <a:gd name="T9" fmla="*/ 125 h 574"/>
                <a:gd name="T10" fmla="*/ 304 w 405"/>
                <a:gd name="T11" fmla="*/ 154 h 574"/>
                <a:gd name="T12" fmla="*/ 316 w 405"/>
                <a:gd name="T13" fmla="*/ 179 h 574"/>
                <a:gd name="T14" fmla="*/ 338 w 405"/>
                <a:gd name="T15" fmla="*/ 200 h 574"/>
                <a:gd name="T16" fmla="*/ 364 w 405"/>
                <a:gd name="T17" fmla="*/ 217 h 574"/>
                <a:gd name="T18" fmla="*/ 391 w 405"/>
                <a:gd name="T19" fmla="*/ 230 h 574"/>
                <a:gd name="T20" fmla="*/ 401 w 405"/>
                <a:gd name="T21" fmla="*/ 256 h 574"/>
                <a:gd name="T22" fmla="*/ 386 w 405"/>
                <a:gd name="T23" fmla="*/ 269 h 574"/>
                <a:gd name="T24" fmla="*/ 372 w 405"/>
                <a:gd name="T25" fmla="*/ 269 h 574"/>
                <a:gd name="T26" fmla="*/ 359 w 405"/>
                <a:gd name="T27" fmla="*/ 300 h 574"/>
                <a:gd name="T28" fmla="*/ 347 w 405"/>
                <a:gd name="T29" fmla="*/ 327 h 574"/>
                <a:gd name="T30" fmla="*/ 349 w 405"/>
                <a:gd name="T31" fmla="*/ 353 h 574"/>
                <a:gd name="T32" fmla="*/ 361 w 405"/>
                <a:gd name="T33" fmla="*/ 351 h 574"/>
                <a:gd name="T34" fmla="*/ 376 w 405"/>
                <a:gd name="T35" fmla="*/ 383 h 574"/>
                <a:gd name="T36" fmla="*/ 386 w 405"/>
                <a:gd name="T37" fmla="*/ 412 h 574"/>
                <a:gd name="T38" fmla="*/ 367 w 405"/>
                <a:gd name="T39" fmla="*/ 433 h 574"/>
                <a:gd name="T40" fmla="*/ 364 w 405"/>
                <a:gd name="T41" fmla="*/ 468 h 574"/>
                <a:gd name="T42" fmla="*/ 338 w 405"/>
                <a:gd name="T43" fmla="*/ 480 h 574"/>
                <a:gd name="T44" fmla="*/ 309 w 405"/>
                <a:gd name="T45" fmla="*/ 509 h 574"/>
                <a:gd name="T46" fmla="*/ 289 w 405"/>
                <a:gd name="T47" fmla="*/ 528 h 574"/>
                <a:gd name="T48" fmla="*/ 267 w 405"/>
                <a:gd name="T49" fmla="*/ 547 h 574"/>
                <a:gd name="T50" fmla="*/ 248 w 405"/>
                <a:gd name="T51" fmla="*/ 565 h 574"/>
                <a:gd name="T52" fmla="*/ 226 w 405"/>
                <a:gd name="T53" fmla="*/ 567 h 574"/>
                <a:gd name="T54" fmla="*/ 221 w 405"/>
                <a:gd name="T55" fmla="*/ 533 h 574"/>
                <a:gd name="T56" fmla="*/ 197 w 405"/>
                <a:gd name="T57" fmla="*/ 528 h 574"/>
                <a:gd name="T58" fmla="*/ 204 w 405"/>
                <a:gd name="T59" fmla="*/ 504 h 574"/>
                <a:gd name="T60" fmla="*/ 218 w 405"/>
                <a:gd name="T61" fmla="*/ 480 h 574"/>
                <a:gd name="T62" fmla="*/ 189 w 405"/>
                <a:gd name="T63" fmla="*/ 479 h 574"/>
                <a:gd name="T64" fmla="*/ 180 w 405"/>
                <a:gd name="T65" fmla="*/ 511 h 574"/>
                <a:gd name="T66" fmla="*/ 175 w 405"/>
                <a:gd name="T67" fmla="*/ 530 h 574"/>
                <a:gd name="T68" fmla="*/ 151 w 405"/>
                <a:gd name="T69" fmla="*/ 518 h 574"/>
                <a:gd name="T70" fmla="*/ 138 w 405"/>
                <a:gd name="T71" fmla="*/ 492 h 574"/>
                <a:gd name="T72" fmla="*/ 122 w 405"/>
                <a:gd name="T73" fmla="*/ 470 h 574"/>
                <a:gd name="T74" fmla="*/ 110 w 405"/>
                <a:gd name="T75" fmla="*/ 448 h 574"/>
                <a:gd name="T76" fmla="*/ 102 w 405"/>
                <a:gd name="T77" fmla="*/ 421 h 574"/>
                <a:gd name="T78" fmla="*/ 90 w 405"/>
                <a:gd name="T79" fmla="*/ 400 h 574"/>
                <a:gd name="T80" fmla="*/ 86 w 405"/>
                <a:gd name="T81" fmla="*/ 380 h 574"/>
                <a:gd name="T82" fmla="*/ 88 w 405"/>
                <a:gd name="T83" fmla="*/ 366 h 574"/>
                <a:gd name="T84" fmla="*/ 73 w 405"/>
                <a:gd name="T85" fmla="*/ 346 h 574"/>
                <a:gd name="T86" fmla="*/ 61 w 405"/>
                <a:gd name="T87" fmla="*/ 329 h 574"/>
                <a:gd name="T88" fmla="*/ 59 w 405"/>
                <a:gd name="T89" fmla="*/ 315 h 574"/>
                <a:gd name="T90" fmla="*/ 58 w 405"/>
                <a:gd name="T91" fmla="*/ 295 h 574"/>
                <a:gd name="T92" fmla="*/ 49 w 405"/>
                <a:gd name="T93" fmla="*/ 280 h 574"/>
                <a:gd name="T94" fmla="*/ 42 w 405"/>
                <a:gd name="T95" fmla="*/ 266 h 574"/>
                <a:gd name="T96" fmla="*/ 29 w 405"/>
                <a:gd name="T97" fmla="*/ 256 h 574"/>
                <a:gd name="T98" fmla="*/ 20 w 405"/>
                <a:gd name="T99" fmla="*/ 239 h 574"/>
                <a:gd name="T100" fmla="*/ 12 w 405"/>
                <a:gd name="T101" fmla="*/ 237 h 574"/>
                <a:gd name="T102" fmla="*/ 18 w 405"/>
                <a:gd name="T103" fmla="*/ 218 h 574"/>
                <a:gd name="T104" fmla="*/ 5 w 405"/>
                <a:gd name="T105" fmla="*/ 203 h 574"/>
                <a:gd name="T106" fmla="*/ 18 w 405"/>
                <a:gd name="T107" fmla="*/ 177 h 574"/>
                <a:gd name="T108" fmla="*/ 32 w 405"/>
                <a:gd name="T109" fmla="*/ 149 h 574"/>
                <a:gd name="T110" fmla="*/ 66 w 405"/>
                <a:gd name="T111" fmla="*/ 131 h 574"/>
                <a:gd name="T112" fmla="*/ 98 w 405"/>
                <a:gd name="T113" fmla="*/ 118 h 574"/>
                <a:gd name="T114" fmla="*/ 105 w 405"/>
                <a:gd name="T115" fmla="*/ 87 h 574"/>
                <a:gd name="T116" fmla="*/ 115 w 405"/>
                <a:gd name="T117" fmla="*/ 55 h 574"/>
                <a:gd name="T118" fmla="*/ 148 w 405"/>
                <a:gd name="T119" fmla="*/ 35 h 574"/>
                <a:gd name="T120" fmla="*/ 163 w 405"/>
                <a:gd name="T121" fmla="*/ 4 h 574"/>
                <a:gd name="T122" fmla="*/ 195 w 405"/>
                <a:gd name="T123" fmla="*/ 6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05" h="574">
                  <a:moveTo>
                    <a:pt x="212" y="0"/>
                  </a:moveTo>
                  <a:lnTo>
                    <a:pt x="212" y="2"/>
                  </a:lnTo>
                  <a:lnTo>
                    <a:pt x="212" y="4"/>
                  </a:lnTo>
                  <a:lnTo>
                    <a:pt x="214" y="4"/>
                  </a:lnTo>
                  <a:lnTo>
                    <a:pt x="216" y="4"/>
                  </a:lnTo>
                  <a:lnTo>
                    <a:pt x="216" y="6"/>
                  </a:lnTo>
                  <a:lnTo>
                    <a:pt x="218" y="6"/>
                  </a:lnTo>
                  <a:lnTo>
                    <a:pt x="218" y="7"/>
                  </a:lnTo>
                  <a:lnTo>
                    <a:pt x="218" y="9"/>
                  </a:lnTo>
                  <a:lnTo>
                    <a:pt x="218" y="11"/>
                  </a:lnTo>
                  <a:lnTo>
                    <a:pt x="216" y="11"/>
                  </a:lnTo>
                  <a:lnTo>
                    <a:pt x="216" y="12"/>
                  </a:lnTo>
                  <a:lnTo>
                    <a:pt x="214" y="12"/>
                  </a:lnTo>
                  <a:lnTo>
                    <a:pt x="214" y="14"/>
                  </a:lnTo>
                  <a:lnTo>
                    <a:pt x="216" y="14"/>
                  </a:lnTo>
                  <a:lnTo>
                    <a:pt x="218" y="16"/>
                  </a:lnTo>
                  <a:lnTo>
                    <a:pt x="218" y="18"/>
                  </a:lnTo>
                  <a:lnTo>
                    <a:pt x="219" y="18"/>
                  </a:lnTo>
                  <a:lnTo>
                    <a:pt x="221" y="18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1" y="21"/>
                  </a:lnTo>
                  <a:lnTo>
                    <a:pt x="221" y="23"/>
                  </a:lnTo>
                  <a:lnTo>
                    <a:pt x="221" y="24"/>
                  </a:lnTo>
                  <a:lnTo>
                    <a:pt x="223" y="24"/>
                  </a:lnTo>
                  <a:lnTo>
                    <a:pt x="224" y="24"/>
                  </a:lnTo>
                  <a:lnTo>
                    <a:pt x="224" y="26"/>
                  </a:lnTo>
                  <a:lnTo>
                    <a:pt x="226" y="26"/>
                  </a:lnTo>
                  <a:lnTo>
                    <a:pt x="226" y="26"/>
                  </a:lnTo>
                  <a:lnTo>
                    <a:pt x="226" y="28"/>
                  </a:lnTo>
                  <a:lnTo>
                    <a:pt x="228" y="28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9" y="31"/>
                  </a:lnTo>
                  <a:lnTo>
                    <a:pt x="229" y="33"/>
                  </a:lnTo>
                  <a:lnTo>
                    <a:pt x="228" y="33"/>
                  </a:lnTo>
                  <a:lnTo>
                    <a:pt x="228" y="35"/>
                  </a:lnTo>
                  <a:lnTo>
                    <a:pt x="226" y="35"/>
                  </a:lnTo>
                  <a:lnTo>
                    <a:pt x="226" y="36"/>
                  </a:lnTo>
                  <a:lnTo>
                    <a:pt x="226" y="38"/>
                  </a:lnTo>
                  <a:lnTo>
                    <a:pt x="226" y="40"/>
                  </a:lnTo>
                  <a:lnTo>
                    <a:pt x="226" y="41"/>
                  </a:lnTo>
                  <a:lnTo>
                    <a:pt x="228" y="41"/>
                  </a:lnTo>
                  <a:lnTo>
                    <a:pt x="229" y="41"/>
                  </a:lnTo>
                  <a:lnTo>
                    <a:pt x="231" y="41"/>
                  </a:lnTo>
                  <a:lnTo>
                    <a:pt x="233" y="41"/>
                  </a:lnTo>
                  <a:lnTo>
                    <a:pt x="235" y="41"/>
                  </a:lnTo>
                  <a:lnTo>
                    <a:pt x="235" y="41"/>
                  </a:lnTo>
                  <a:lnTo>
                    <a:pt x="236" y="41"/>
                  </a:lnTo>
                  <a:lnTo>
                    <a:pt x="236" y="43"/>
                  </a:lnTo>
                  <a:lnTo>
                    <a:pt x="236" y="45"/>
                  </a:lnTo>
                  <a:lnTo>
                    <a:pt x="236" y="46"/>
                  </a:lnTo>
                  <a:lnTo>
                    <a:pt x="238" y="46"/>
                  </a:lnTo>
                  <a:lnTo>
                    <a:pt x="240" y="46"/>
                  </a:lnTo>
                  <a:lnTo>
                    <a:pt x="240" y="48"/>
                  </a:lnTo>
                  <a:lnTo>
                    <a:pt x="241" y="48"/>
                  </a:lnTo>
                  <a:lnTo>
                    <a:pt x="243" y="48"/>
                  </a:lnTo>
                  <a:lnTo>
                    <a:pt x="243" y="50"/>
                  </a:lnTo>
                  <a:lnTo>
                    <a:pt x="245" y="50"/>
                  </a:lnTo>
                  <a:lnTo>
                    <a:pt x="245" y="52"/>
                  </a:lnTo>
                  <a:lnTo>
                    <a:pt x="245" y="53"/>
                  </a:lnTo>
                  <a:lnTo>
                    <a:pt x="245" y="55"/>
                  </a:lnTo>
                  <a:lnTo>
                    <a:pt x="246" y="55"/>
                  </a:lnTo>
                  <a:lnTo>
                    <a:pt x="246" y="57"/>
                  </a:lnTo>
                  <a:lnTo>
                    <a:pt x="248" y="57"/>
                  </a:lnTo>
                  <a:lnTo>
                    <a:pt x="248" y="58"/>
                  </a:lnTo>
                  <a:lnTo>
                    <a:pt x="246" y="58"/>
                  </a:lnTo>
                  <a:lnTo>
                    <a:pt x="248" y="60"/>
                  </a:lnTo>
                  <a:lnTo>
                    <a:pt x="250" y="60"/>
                  </a:lnTo>
                  <a:lnTo>
                    <a:pt x="252" y="60"/>
                  </a:lnTo>
                  <a:lnTo>
                    <a:pt x="252" y="62"/>
                  </a:lnTo>
                  <a:lnTo>
                    <a:pt x="252" y="63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3" y="67"/>
                  </a:lnTo>
                  <a:lnTo>
                    <a:pt x="253" y="69"/>
                  </a:lnTo>
                  <a:lnTo>
                    <a:pt x="253" y="70"/>
                  </a:lnTo>
                  <a:lnTo>
                    <a:pt x="253" y="72"/>
                  </a:lnTo>
                  <a:lnTo>
                    <a:pt x="255" y="72"/>
                  </a:lnTo>
                  <a:lnTo>
                    <a:pt x="255" y="74"/>
                  </a:lnTo>
                  <a:lnTo>
                    <a:pt x="255" y="75"/>
                  </a:lnTo>
                  <a:lnTo>
                    <a:pt x="257" y="75"/>
                  </a:lnTo>
                  <a:lnTo>
                    <a:pt x="257" y="77"/>
                  </a:lnTo>
                  <a:lnTo>
                    <a:pt x="257" y="79"/>
                  </a:lnTo>
                  <a:lnTo>
                    <a:pt x="255" y="79"/>
                  </a:lnTo>
                  <a:lnTo>
                    <a:pt x="255" y="80"/>
                  </a:lnTo>
                  <a:lnTo>
                    <a:pt x="257" y="80"/>
                  </a:lnTo>
                  <a:lnTo>
                    <a:pt x="257" y="82"/>
                  </a:lnTo>
                  <a:lnTo>
                    <a:pt x="258" y="82"/>
                  </a:lnTo>
                  <a:lnTo>
                    <a:pt x="260" y="82"/>
                  </a:lnTo>
                  <a:lnTo>
                    <a:pt x="260" y="82"/>
                  </a:lnTo>
                  <a:lnTo>
                    <a:pt x="262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6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5" y="87"/>
                  </a:lnTo>
                  <a:lnTo>
                    <a:pt x="264" y="87"/>
                  </a:lnTo>
                  <a:lnTo>
                    <a:pt x="264" y="89"/>
                  </a:lnTo>
                  <a:lnTo>
                    <a:pt x="264" y="91"/>
                  </a:lnTo>
                  <a:lnTo>
                    <a:pt x="264" y="92"/>
                  </a:lnTo>
                  <a:lnTo>
                    <a:pt x="265" y="92"/>
                  </a:lnTo>
                  <a:lnTo>
                    <a:pt x="267" y="92"/>
                  </a:lnTo>
                  <a:lnTo>
                    <a:pt x="267" y="94"/>
                  </a:lnTo>
                  <a:lnTo>
                    <a:pt x="267" y="94"/>
                  </a:lnTo>
                  <a:lnTo>
                    <a:pt x="269" y="94"/>
                  </a:lnTo>
                  <a:lnTo>
                    <a:pt x="269" y="96"/>
                  </a:lnTo>
                  <a:lnTo>
                    <a:pt x="270" y="96"/>
                  </a:lnTo>
                  <a:lnTo>
                    <a:pt x="270" y="97"/>
                  </a:lnTo>
                  <a:lnTo>
                    <a:pt x="272" y="97"/>
                  </a:lnTo>
                  <a:lnTo>
                    <a:pt x="272" y="99"/>
                  </a:lnTo>
                  <a:lnTo>
                    <a:pt x="274" y="99"/>
                  </a:lnTo>
                  <a:lnTo>
                    <a:pt x="274" y="101"/>
                  </a:lnTo>
                  <a:lnTo>
                    <a:pt x="275" y="101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1"/>
                  </a:lnTo>
                  <a:lnTo>
                    <a:pt x="279" y="103"/>
                  </a:lnTo>
                  <a:lnTo>
                    <a:pt x="281" y="103"/>
                  </a:lnTo>
                  <a:lnTo>
                    <a:pt x="281" y="101"/>
                  </a:lnTo>
                  <a:lnTo>
                    <a:pt x="282" y="103"/>
                  </a:lnTo>
                  <a:lnTo>
                    <a:pt x="282" y="104"/>
                  </a:lnTo>
                  <a:lnTo>
                    <a:pt x="281" y="104"/>
                  </a:lnTo>
                  <a:lnTo>
                    <a:pt x="281" y="106"/>
                  </a:lnTo>
                  <a:lnTo>
                    <a:pt x="282" y="106"/>
                  </a:lnTo>
                  <a:lnTo>
                    <a:pt x="282" y="108"/>
                  </a:lnTo>
                  <a:lnTo>
                    <a:pt x="282" y="109"/>
                  </a:lnTo>
                  <a:lnTo>
                    <a:pt x="284" y="109"/>
                  </a:lnTo>
                  <a:lnTo>
                    <a:pt x="284" y="111"/>
                  </a:lnTo>
                  <a:lnTo>
                    <a:pt x="286" y="111"/>
                  </a:lnTo>
                  <a:lnTo>
                    <a:pt x="286" y="113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7" y="116"/>
                  </a:lnTo>
                  <a:lnTo>
                    <a:pt x="286" y="118"/>
                  </a:lnTo>
                  <a:lnTo>
                    <a:pt x="286" y="120"/>
                  </a:lnTo>
                  <a:lnTo>
                    <a:pt x="286" y="121"/>
                  </a:lnTo>
                  <a:lnTo>
                    <a:pt x="286" y="123"/>
                  </a:lnTo>
                  <a:lnTo>
                    <a:pt x="286" y="123"/>
                  </a:lnTo>
                  <a:lnTo>
                    <a:pt x="286" y="125"/>
                  </a:lnTo>
                  <a:lnTo>
                    <a:pt x="287" y="125"/>
                  </a:lnTo>
                  <a:lnTo>
                    <a:pt x="289" y="125"/>
                  </a:lnTo>
                  <a:lnTo>
                    <a:pt x="291" y="125"/>
                  </a:lnTo>
                  <a:lnTo>
                    <a:pt x="292" y="125"/>
                  </a:lnTo>
                  <a:lnTo>
                    <a:pt x="292" y="126"/>
                  </a:lnTo>
                  <a:lnTo>
                    <a:pt x="294" y="126"/>
                  </a:lnTo>
                  <a:lnTo>
                    <a:pt x="294" y="128"/>
                  </a:lnTo>
                  <a:lnTo>
                    <a:pt x="292" y="128"/>
                  </a:lnTo>
                  <a:lnTo>
                    <a:pt x="292" y="130"/>
                  </a:lnTo>
                  <a:lnTo>
                    <a:pt x="294" y="130"/>
                  </a:lnTo>
                  <a:lnTo>
                    <a:pt x="294" y="131"/>
                  </a:lnTo>
                  <a:lnTo>
                    <a:pt x="294" y="133"/>
                  </a:lnTo>
                  <a:lnTo>
                    <a:pt x="294" y="135"/>
                  </a:lnTo>
                  <a:lnTo>
                    <a:pt x="296" y="135"/>
                  </a:lnTo>
                  <a:lnTo>
                    <a:pt x="296" y="137"/>
                  </a:lnTo>
                  <a:lnTo>
                    <a:pt x="294" y="137"/>
                  </a:lnTo>
                  <a:lnTo>
                    <a:pt x="296" y="137"/>
                  </a:lnTo>
                  <a:lnTo>
                    <a:pt x="296" y="138"/>
                  </a:lnTo>
                  <a:lnTo>
                    <a:pt x="296" y="140"/>
                  </a:lnTo>
                  <a:lnTo>
                    <a:pt x="296" y="142"/>
                  </a:lnTo>
                  <a:lnTo>
                    <a:pt x="296" y="143"/>
                  </a:lnTo>
                  <a:lnTo>
                    <a:pt x="298" y="143"/>
                  </a:lnTo>
                  <a:lnTo>
                    <a:pt x="298" y="145"/>
                  </a:lnTo>
                  <a:lnTo>
                    <a:pt x="299" y="145"/>
                  </a:lnTo>
                  <a:lnTo>
                    <a:pt x="299" y="147"/>
                  </a:lnTo>
                  <a:lnTo>
                    <a:pt x="301" y="147"/>
                  </a:lnTo>
                  <a:lnTo>
                    <a:pt x="301" y="149"/>
                  </a:lnTo>
                  <a:lnTo>
                    <a:pt x="301" y="150"/>
                  </a:lnTo>
                  <a:lnTo>
                    <a:pt x="301" y="152"/>
                  </a:lnTo>
                  <a:lnTo>
                    <a:pt x="301" y="154"/>
                  </a:lnTo>
                  <a:lnTo>
                    <a:pt x="303" y="154"/>
                  </a:lnTo>
                  <a:lnTo>
                    <a:pt x="304" y="154"/>
                  </a:lnTo>
                  <a:lnTo>
                    <a:pt x="304" y="155"/>
                  </a:lnTo>
                  <a:lnTo>
                    <a:pt x="304" y="157"/>
                  </a:lnTo>
                  <a:lnTo>
                    <a:pt x="306" y="157"/>
                  </a:lnTo>
                  <a:lnTo>
                    <a:pt x="306" y="159"/>
                  </a:lnTo>
                  <a:lnTo>
                    <a:pt x="306" y="160"/>
                  </a:lnTo>
                  <a:lnTo>
                    <a:pt x="306" y="162"/>
                  </a:lnTo>
                  <a:lnTo>
                    <a:pt x="308" y="162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8" y="164"/>
                  </a:lnTo>
                  <a:lnTo>
                    <a:pt x="309" y="164"/>
                  </a:lnTo>
                  <a:lnTo>
                    <a:pt x="309" y="166"/>
                  </a:lnTo>
                  <a:lnTo>
                    <a:pt x="309" y="167"/>
                  </a:lnTo>
                  <a:lnTo>
                    <a:pt x="309" y="169"/>
                  </a:lnTo>
                  <a:lnTo>
                    <a:pt x="311" y="169"/>
                  </a:lnTo>
                  <a:lnTo>
                    <a:pt x="311" y="171"/>
                  </a:lnTo>
                  <a:lnTo>
                    <a:pt x="309" y="171"/>
                  </a:lnTo>
                  <a:lnTo>
                    <a:pt x="309" y="172"/>
                  </a:lnTo>
                  <a:lnTo>
                    <a:pt x="311" y="172"/>
                  </a:lnTo>
                  <a:lnTo>
                    <a:pt x="311" y="174"/>
                  </a:lnTo>
                  <a:lnTo>
                    <a:pt x="313" y="176"/>
                  </a:lnTo>
                  <a:lnTo>
                    <a:pt x="311" y="176"/>
                  </a:lnTo>
                  <a:lnTo>
                    <a:pt x="313" y="176"/>
                  </a:lnTo>
                  <a:lnTo>
                    <a:pt x="313" y="177"/>
                  </a:lnTo>
                  <a:lnTo>
                    <a:pt x="313" y="179"/>
                  </a:lnTo>
                  <a:lnTo>
                    <a:pt x="315" y="179"/>
                  </a:lnTo>
                  <a:lnTo>
                    <a:pt x="315" y="177"/>
                  </a:lnTo>
                  <a:lnTo>
                    <a:pt x="316" y="177"/>
                  </a:lnTo>
                  <a:lnTo>
                    <a:pt x="316" y="179"/>
                  </a:lnTo>
                  <a:lnTo>
                    <a:pt x="318" y="179"/>
                  </a:lnTo>
                  <a:lnTo>
                    <a:pt x="318" y="181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0" y="184"/>
                  </a:lnTo>
                  <a:lnTo>
                    <a:pt x="320" y="186"/>
                  </a:lnTo>
                  <a:lnTo>
                    <a:pt x="321" y="186"/>
                  </a:lnTo>
                  <a:lnTo>
                    <a:pt x="321" y="188"/>
                  </a:lnTo>
                  <a:lnTo>
                    <a:pt x="321" y="189"/>
                  </a:lnTo>
                  <a:lnTo>
                    <a:pt x="323" y="189"/>
                  </a:lnTo>
                  <a:lnTo>
                    <a:pt x="325" y="189"/>
                  </a:lnTo>
                  <a:lnTo>
                    <a:pt x="325" y="191"/>
                  </a:lnTo>
                  <a:lnTo>
                    <a:pt x="325" y="193"/>
                  </a:lnTo>
                  <a:lnTo>
                    <a:pt x="326" y="193"/>
                  </a:lnTo>
                  <a:lnTo>
                    <a:pt x="325" y="193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6"/>
                  </a:lnTo>
                  <a:lnTo>
                    <a:pt x="326" y="194"/>
                  </a:lnTo>
                  <a:lnTo>
                    <a:pt x="328" y="194"/>
                  </a:lnTo>
                  <a:lnTo>
                    <a:pt x="328" y="196"/>
                  </a:lnTo>
                  <a:lnTo>
                    <a:pt x="330" y="196"/>
                  </a:lnTo>
                  <a:lnTo>
                    <a:pt x="332" y="196"/>
                  </a:lnTo>
                  <a:lnTo>
                    <a:pt x="332" y="198"/>
                  </a:lnTo>
                  <a:lnTo>
                    <a:pt x="333" y="198"/>
                  </a:lnTo>
                  <a:lnTo>
                    <a:pt x="333" y="200"/>
                  </a:lnTo>
                  <a:lnTo>
                    <a:pt x="335" y="200"/>
                  </a:lnTo>
                  <a:lnTo>
                    <a:pt x="337" y="200"/>
                  </a:lnTo>
                  <a:lnTo>
                    <a:pt x="338" y="200"/>
                  </a:lnTo>
                  <a:lnTo>
                    <a:pt x="338" y="201"/>
                  </a:lnTo>
                  <a:lnTo>
                    <a:pt x="340" y="201"/>
                  </a:lnTo>
                  <a:lnTo>
                    <a:pt x="340" y="203"/>
                  </a:lnTo>
                  <a:lnTo>
                    <a:pt x="340" y="205"/>
                  </a:lnTo>
                  <a:lnTo>
                    <a:pt x="342" y="205"/>
                  </a:lnTo>
                  <a:lnTo>
                    <a:pt x="344" y="205"/>
                  </a:lnTo>
                  <a:lnTo>
                    <a:pt x="344" y="205"/>
                  </a:lnTo>
                  <a:lnTo>
                    <a:pt x="345" y="205"/>
                  </a:lnTo>
                  <a:lnTo>
                    <a:pt x="345" y="206"/>
                  </a:lnTo>
                  <a:lnTo>
                    <a:pt x="347" y="206"/>
                  </a:lnTo>
                  <a:lnTo>
                    <a:pt x="349" y="206"/>
                  </a:lnTo>
                  <a:lnTo>
                    <a:pt x="349" y="208"/>
                  </a:lnTo>
                  <a:lnTo>
                    <a:pt x="349" y="210"/>
                  </a:lnTo>
                  <a:lnTo>
                    <a:pt x="349" y="210"/>
                  </a:lnTo>
                  <a:lnTo>
                    <a:pt x="349" y="211"/>
                  </a:lnTo>
                  <a:lnTo>
                    <a:pt x="350" y="211"/>
                  </a:lnTo>
                  <a:lnTo>
                    <a:pt x="350" y="213"/>
                  </a:lnTo>
                  <a:lnTo>
                    <a:pt x="352" y="213"/>
                  </a:lnTo>
                  <a:lnTo>
                    <a:pt x="354" y="213"/>
                  </a:lnTo>
                  <a:lnTo>
                    <a:pt x="354" y="211"/>
                  </a:lnTo>
                  <a:lnTo>
                    <a:pt x="354" y="213"/>
                  </a:lnTo>
                  <a:lnTo>
                    <a:pt x="355" y="213"/>
                  </a:lnTo>
                  <a:lnTo>
                    <a:pt x="357" y="213"/>
                  </a:lnTo>
                  <a:lnTo>
                    <a:pt x="357" y="215"/>
                  </a:lnTo>
                  <a:lnTo>
                    <a:pt x="359" y="215"/>
                  </a:lnTo>
                  <a:lnTo>
                    <a:pt x="361" y="215"/>
                  </a:lnTo>
                  <a:lnTo>
                    <a:pt x="362" y="215"/>
                  </a:lnTo>
                  <a:lnTo>
                    <a:pt x="364" y="215"/>
                  </a:lnTo>
                  <a:lnTo>
                    <a:pt x="364" y="217"/>
                  </a:lnTo>
                  <a:lnTo>
                    <a:pt x="366" y="217"/>
                  </a:lnTo>
                  <a:lnTo>
                    <a:pt x="366" y="218"/>
                  </a:lnTo>
                  <a:lnTo>
                    <a:pt x="367" y="218"/>
                  </a:lnTo>
                  <a:lnTo>
                    <a:pt x="367" y="220"/>
                  </a:lnTo>
                  <a:lnTo>
                    <a:pt x="369" y="220"/>
                  </a:lnTo>
                  <a:lnTo>
                    <a:pt x="369" y="222"/>
                  </a:lnTo>
                  <a:lnTo>
                    <a:pt x="371" y="222"/>
                  </a:lnTo>
                  <a:lnTo>
                    <a:pt x="372" y="222"/>
                  </a:lnTo>
                  <a:lnTo>
                    <a:pt x="372" y="223"/>
                  </a:lnTo>
                  <a:lnTo>
                    <a:pt x="374" y="223"/>
                  </a:lnTo>
                  <a:lnTo>
                    <a:pt x="376" y="223"/>
                  </a:lnTo>
                  <a:lnTo>
                    <a:pt x="376" y="225"/>
                  </a:lnTo>
                  <a:lnTo>
                    <a:pt x="378" y="225"/>
                  </a:lnTo>
                  <a:lnTo>
                    <a:pt x="378" y="223"/>
                  </a:lnTo>
                  <a:lnTo>
                    <a:pt x="378" y="225"/>
                  </a:lnTo>
                  <a:lnTo>
                    <a:pt x="379" y="223"/>
                  </a:lnTo>
                  <a:lnTo>
                    <a:pt x="379" y="225"/>
                  </a:lnTo>
                  <a:lnTo>
                    <a:pt x="381" y="225"/>
                  </a:lnTo>
                  <a:lnTo>
                    <a:pt x="383" y="225"/>
                  </a:lnTo>
                  <a:lnTo>
                    <a:pt x="383" y="227"/>
                  </a:lnTo>
                  <a:lnTo>
                    <a:pt x="384" y="227"/>
                  </a:lnTo>
                  <a:lnTo>
                    <a:pt x="386" y="227"/>
                  </a:lnTo>
                  <a:lnTo>
                    <a:pt x="388" y="227"/>
                  </a:lnTo>
                  <a:lnTo>
                    <a:pt x="388" y="228"/>
                  </a:lnTo>
                  <a:lnTo>
                    <a:pt x="388" y="227"/>
                  </a:lnTo>
                  <a:lnTo>
                    <a:pt x="389" y="228"/>
                  </a:lnTo>
                  <a:lnTo>
                    <a:pt x="389" y="228"/>
                  </a:lnTo>
                  <a:lnTo>
                    <a:pt x="391" y="228"/>
                  </a:lnTo>
                  <a:lnTo>
                    <a:pt x="391" y="230"/>
                  </a:lnTo>
                  <a:lnTo>
                    <a:pt x="393" y="230"/>
                  </a:lnTo>
                  <a:lnTo>
                    <a:pt x="393" y="232"/>
                  </a:lnTo>
                  <a:lnTo>
                    <a:pt x="395" y="232"/>
                  </a:lnTo>
                  <a:lnTo>
                    <a:pt x="395" y="234"/>
                  </a:lnTo>
                  <a:lnTo>
                    <a:pt x="396" y="234"/>
                  </a:lnTo>
                  <a:lnTo>
                    <a:pt x="395" y="234"/>
                  </a:lnTo>
                  <a:lnTo>
                    <a:pt x="395" y="235"/>
                  </a:lnTo>
                  <a:lnTo>
                    <a:pt x="396" y="235"/>
                  </a:lnTo>
                  <a:lnTo>
                    <a:pt x="396" y="237"/>
                  </a:lnTo>
                  <a:lnTo>
                    <a:pt x="396" y="239"/>
                  </a:lnTo>
                  <a:lnTo>
                    <a:pt x="398" y="239"/>
                  </a:lnTo>
                  <a:lnTo>
                    <a:pt x="398" y="240"/>
                  </a:lnTo>
                  <a:lnTo>
                    <a:pt x="400" y="240"/>
                  </a:lnTo>
                  <a:lnTo>
                    <a:pt x="400" y="242"/>
                  </a:lnTo>
                  <a:lnTo>
                    <a:pt x="401" y="242"/>
                  </a:lnTo>
                  <a:lnTo>
                    <a:pt x="401" y="244"/>
                  </a:lnTo>
                  <a:lnTo>
                    <a:pt x="403" y="244"/>
                  </a:lnTo>
                  <a:lnTo>
                    <a:pt x="403" y="245"/>
                  </a:lnTo>
                  <a:lnTo>
                    <a:pt x="403" y="245"/>
                  </a:lnTo>
                  <a:lnTo>
                    <a:pt x="403" y="247"/>
                  </a:lnTo>
                  <a:lnTo>
                    <a:pt x="405" y="249"/>
                  </a:lnTo>
                  <a:lnTo>
                    <a:pt x="403" y="249"/>
                  </a:lnTo>
                  <a:lnTo>
                    <a:pt x="403" y="251"/>
                  </a:lnTo>
                  <a:lnTo>
                    <a:pt x="403" y="252"/>
                  </a:lnTo>
                  <a:lnTo>
                    <a:pt x="405" y="252"/>
                  </a:lnTo>
                  <a:lnTo>
                    <a:pt x="405" y="254"/>
                  </a:lnTo>
                  <a:lnTo>
                    <a:pt x="403" y="254"/>
                  </a:lnTo>
                  <a:lnTo>
                    <a:pt x="403" y="256"/>
                  </a:lnTo>
                  <a:lnTo>
                    <a:pt x="401" y="256"/>
                  </a:lnTo>
                  <a:lnTo>
                    <a:pt x="401" y="257"/>
                  </a:lnTo>
                  <a:lnTo>
                    <a:pt x="401" y="259"/>
                  </a:lnTo>
                  <a:lnTo>
                    <a:pt x="401" y="261"/>
                  </a:lnTo>
                  <a:lnTo>
                    <a:pt x="401" y="262"/>
                  </a:lnTo>
                  <a:lnTo>
                    <a:pt x="400" y="262"/>
                  </a:lnTo>
                  <a:lnTo>
                    <a:pt x="401" y="262"/>
                  </a:lnTo>
                  <a:lnTo>
                    <a:pt x="401" y="264"/>
                  </a:lnTo>
                  <a:lnTo>
                    <a:pt x="401" y="266"/>
                  </a:lnTo>
                  <a:lnTo>
                    <a:pt x="401" y="268"/>
                  </a:lnTo>
                  <a:lnTo>
                    <a:pt x="401" y="269"/>
                  </a:lnTo>
                  <a:lnTo>
                    <a:pt x="401" y="271"/>
                  </a:lnTo>
                  <a:lnTo>
                    <a:pt x="400" y="271"/>
                  </a:lnTo>
                  <a:lnTo>
                    <a:pt x="400" y="273"/>
                  </a:lnTo>
                  <a:lnTo>
                    <a:pt x="398" y="274"/>
                  </a:lnTo>
                  <a:lnTo>
                    <a:pt x="398" y="276"/>
                  </a:lnTo>
                  <a:lnTo>
                    <a:pt x="396" y="276"/>
                  </a:lnTo>
                  <a:lnTo>
                    <a:pt x="396" y="278"/>
                  </a:lnTo>
                  <a:lnTo>
                    <a:pt x="396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3"/>
                  </a:lnTo>
                  <a:lnTo>
                    <a:pt x="391" y="273"/>
                  </a:lnTo>
                  <a:lnTo>
                    <a:pt x="391" y="271"/>
                  </a:lnTo>
                  <a:lnTo>
                    <a:pt x="389" y="271"/>
                  </a:lnTo>
                  <a:lnTo>
                    <a:pt x="389" y="269"/>
                  </a:lnTo>
                  <a:lnTo>
                    <a:pt x="389" y="269"/>
                  </a:lnTo>
                  <a:lnTo>
                    <a:pt x="388" y="269"/>
                  </a:lnTo>
                  <a:lnTo>
                    <a:pt x="386" y="269"/>
                  </a:lnTo>
                  <a:lnTo>
                    <a:pt x="386" y="268"/>
                  </a:lnTo>
                  <a:lnTo>
                    <a:pt x="388" y="268"/>
                  </a:lnTo>
                  <a:lnTo>
                    <a:pt x="386" y="268"/>
                  </a:lnTo>
                  <a:lnTo>
                    <a:pt x="386" y="266"/>
                  </a:lnTo>
                  <a:lnTo>
                    <a:pt x="386" y="264"/>
                  </a:lnTo>
                  <a:lnTo>
                    <a:pt x="384" y="264"/>
                  </a:lnTo>
                  <a:lnTo>
                    <a:pt x="384" y="262"/>
                  </a:lnTo>
                  <a:lnTo>
                    <a:pt x="384" y="261"/>
                  </a:lnTo>
                  <a:lnTo>
                    <a:pt x="383" y="261"/>
                  </a:lnTo>
                  <a:lnTo>
                    <a:pt x="383" y="259"/>
                  </a:lnTo>
                  <a:lnTo>
                    <a:pt x="383" y="257"/>
                  </a:lnTo>
                  <a:lnTo>
                    <a:pt x="383" y="256"/>
                  </a:lnTo>
                  <a:lnTo>
                    <a:pt x="381" y="254"/>
                  </a:lnTo>
                  <a:lnTo>
                    <a:pt x="379" y="256"/>
                  </a:lnTo>
                  <a:lnTo>
                    <a:pt x="379" y="257"/>
                  </a:lnTo>
                  <a:lnTo>
                    <a:pt x="378" y="257"/>
                  </a:lnTo>
                  <a:lnTo>
                    <a:pt x="378" y="259"/>
                  </a:lnTo>
                  <a:lnTo>
                    <a:pt x="379" y="259"/>
                  </a:lnTo>
                  <a:lnTo>
                    <a:pt x="378" y="259"/>
                  </a:lnTo>
                  <a:lnTo>
                    <a:pt x="378" y="261"/>
                  </a:lnTo>
                  <a:lnTo>
                    <a:pt x="376" y="261"/>
                  </a:lnTo>
                  <a:lnTo>
                    <a:pt x="374" y="261"/>
                  </a:lnTo>
                  <a:lnTo>
                    <a:pt x="374" y="262"/>
                  </a:lnTo>
                  <a:lnTo>
                    <a:pt x="376" y="264"/>
                  </a:lnTo>
                  <a:lnTo>
                    <a:pt x="376" y="266"/>
                  </a:lnTo>
                  <a:lnTo>
                    <a:pt x="374" y="266"/>
                  </a:lnTo>
                  <a:lnTo>
                    <a:pt x="372" y="266"/>
                  </a:lnTo>
                  <a:lnTo>
                    <a:pt x="372" y="268"/>
                  </a:lnTo>
                  <a:lnTo>
                    <a:pt x="372" y="269"/>
                  </a:lnTo>
                  <a:lnTo>
                    <a:pt x="371" y="269"/>
                  </a:lnTo>
                  <a:lnTo>
                    <a:pt x="369" y="269"/>
                  </a:lnTo>
                  <a:lnTo>
                    <a:pt x="369" y="271"/>
                  </a:lnTo>
                  <a:lnTo>
                    <a:pt x="369" y="273"/>
                  </a:lnTo>
                  <a:lnTo>
                    <a:pt x="369" y="274"/>
                  </a:lnTo>
                  <a:lnTo>
                    <a:pt x="367" y="274"/>
                  </a:lnTo>
                  <a:lnTo>
                    <a:pt x="367" y="276"/>
                  </a:lnTo>
                  <a:lnTo>
                    <a:pt x="367" y="278"/>
                  </a:lnTo>
                  <a:lnTo>
                    <a:pt x="366" y="278"/>
                  </a:lnTo>
                  <a:lnTo>
                    <a:pt x="364" y="278"/>
                  </a:lnTo>
                  <a:lnTo>
                    <a:pt x="364" y="280"/>
                  </a:lnTo>
                  <a:lnTo>
                    <a:pt x="362" y="281"/>
                  </a:lnTo>
                  <a:lnTo>
                    <a:pt x="362" y="283"/>
                  </a:lnTo>
                  <a:lnTo>
                    <a:pt x="361" y="283"/>
                  </a:lnTo>
                  <a:lnTo>
                    <a:pt x="361" y="285"/>
                  </a:lnTo>
                  <a:lnTo>
                    <a:pt x="361" y="286"/>
                  </a:lnTo>
                  <a:lnTo>
                    <a:pt x="361" y="286"/>
                  </a:lnTo>
                  <a:lnTo>
                    <a:pt x="361" y="288"/>
                  </a:lnTo>
                  <a:lnTo>
                    <a:pt x="362" y="288"/>
                  </a:lnTo>
                  <a:lnTo>
                    <a:pt x="362" y="290"/>
                  </a:lnTo>
                  <a:lnTo>
                    <a:pt x="361" y="291"/>
                  </a:lnTo>
                  <a:lnTo>
                    <a:pt x="361" y="293"/>
                  </a:lnTo>
                  <a:lnTo>
                    <a:pt x="359" y="293"/>
                  </a:lnTo>
                  <a:lnTo>
                    <a:pt x="359" y="295"/>
                  </a:lnTo>
                  <a:lnTo>
                    <a:pt x="357" y="295"/>
                  </a:lnTo>
                  <a:lnTo>
                    <a:pt x="357" y="297"/>
                  </a:lnTo>
                  <a:lnTo>
                    <a:pt x="357" y="298"/>
                  </a:lnTo>
                  <a:lnTo>
                    <a:pt x="357" y="300"/>
                  </a:lnTo>
                  <a:lnTo>
                    <a:pt x="359" y="300"/>
                  </a:lnTo>
                  <a:lnTo>
                    <a:pt x="359" y="302"/>
                  </a:lnTo>
                  <a:lnTo>
                    <a:pt x="359" y="303"/>
                  </a:lnTo>
                  <a:lnTo>
                    <a:pt x="361" y="303"/>
                  </a:lnTo>
                  <a:lnTo>
                    <a:pt x="361" y="305"/>
                  </a:lnTo>
                  <a:lnTo>
                    <a:pt x="359" y="307"/>
                  </a:lnTo>
                  <a:lnTo>
                    <a:pt x="359" y="308"/>
                  </a:lnTo>
                  <a:lnTo>
                    <a:pt x="361" y="308"/>
                  </a:lnTo>
                  <a:lnTo>
                    <a:pt x="359" y="308"/>
                  </a:lnTo>
                  <a:lnTo>
                    <a:pt x="361" y="310"/>
                  </a:lnTo>
                  <a:lnTo>
                    <a:pt x="359" y="310"/>
                  </a:lnTo>
                  <a:lnTo>
                    <a:pt x="359" y="312"/>
                  </a:lnTo>
                  <a:lnTo>
                    <a:pt x="357" y="314"/>
                  </a:lnTo>
                  <a:lnTo>
                    <a:pt x="355" y="314"/>
                  </a:lnTo>
                  <a:lnTo>
                    <a:pt x="355" y="315"/>
                  </a:lnTo>
                  <a:lnTo>
                    <a:pt x="357" y="315"/>
                  </a:lnTo>
                  <a:lnTo>
                    <a:pt x="357" y="317"/>
                  </a:lnTo>
                  <a:lnTo>
                    <a:pt x="355" y="317"/>
                  </a:lnTo>
                  <a:lnTo>
                    <a:pt x="355" y="319"/>
                  </a:lnTo>
                  <a:lnTo>
                    <a:pt x="354" y="319"/>
                  </a:lnTo>
                  <a:lnTo>
                    <a:pt x="352" y="319"/>
                  </a:lnTo>
                  <a:lnTo>
                    <a:pt x="350" y="319"/>
                  </a:lnTo>
                  <a:lnTo>
                    <a:pt x="350" y="320"/>
                  </a:lnTo>
                  <a:lnTo>
                    <a:pt x="350" y="322"/>
                  </a:lnTo>
                  <a:lnTo>
                    <a:pt x="349" y="322"/>
                  </a:lnTo>
                  <a:lnTo>
                    <a:pt x="349" y="324"/>
                  </a:lnTo>
                  <a:lnTo>
                    <a:pt x="349" y="325"/>
                  </a:lnTo>
                  <a:lnTo>
                    <a:pt x="349" y="327"/>
                  </a:lnTo>
                  <a:lnTo>
                    <a:pt x="349" y="327"/>
                  </a:lnTo>
                  <a:lnTo>
                    <a:pt x="347" y="327"/>
                  </a:lnTo>
                  <a:lnTo>
                    <a:pt x="347" y="329"/>
                  </a:lnTo>
                  <a:lnTo>
                    <a:pt x="345" y="329"/>
                  </a:lnTo>
                  <a:lnTo>
                    <a:pt x="345" y="329"/>
                  </a:lnTo>
                  <a:lnTo>
                    <a:pt x="344" y="329"/>
                  </a:lnTo>
                  <a:lnTo>
                    <a:pt x="342" y="329"/>
                  </a:lnTo>
                  <a:lnTo>
                    <a:pt x="342" y="329"/>
                  </a:lnTo>
                  <a:lnTo>
                    <a:pt x="340" y="329"/>
                  </a:lnTo>
                  <a:lnTo>
                    <a:pt x="340" y="331"/>
                  </a:lnTo>
                  <a:lnTo>
                    <a:pt x="338" y="331"/>
                  </a:lnTo>
                  <a:lnTo>
                    <a:pt x="338" y="332"/>
                  </a:lnTo>
                  <a:lnTo>
                    <a:pt x="338" y="334"/>
                  </a:lnTo>
                  <a:lnTo>
                    <a:pt x="338" y="336"/>
                  </a:lnTo>
                  <a:lnTo>
                    <a:pt x="337" y="336"/>
                  </a:lnTo>
                  <a:lnTo>
                    <a:pt x="338" y="336"/>
                  </a:lnTo>
                  <a:lnTo>
                    <a:pt x="338" y="337"/>
                  </a:lnTo>
                  <a:lnTo>
                    <a:pt x="338" y="339"/>
                  </a:lnTo>
                  <a:lnTo>
                    <a:pt x="340" y="341"/>
                  </a:lnTo>
                  <a:lnTo>
                    <a:pt x="340" y="342"/>
                  </a:lnTo>
                  <a:lnTo>
                    <a:pt x="342" y="342"/>
                  </a:lnTo>
                  <a:lnTo>
                    <a:pt x="342" y="344"/>
                  </a:lnTo>
                  <a:lnTo>
                    <a:pt x="342" y="346"/>
                  </a:lnTo>
                  <a:lnTo>
                    <a:pt x="344" y="346"/>
                  </a:lnTo>
                  <a:lnTo>
                    <a:pt x="344" y="348"/>
                  </a:lnTo>
                  <a:lnTo>
                    <a:pt x="344" y="349"/>
                  </a:lnTo>
                  <a:lnTo>
                    <a:pt x="345" y="349"/>
                  </a:lnTo>
                  <a:lnTo>
                    <a:pt x="345" y="351"/>
                  </a:lnTo>
                  <a:lnTo>
                    <a:pt x="347" y="351"/>
                  </a:lnTo>
                  <a:lnTo>
                    <a:pt x="347" y="353"/>
                  </a:lnTo>
                  <a:lnTo>
                    <a:pt x="349" y="353"/>
                  </a:lnTo>
                  <a:lnTo>
                    <a:pt x="349" y="354"/>
                  </a:lnTo>
                  <a:lnTo>
                    <a:pt x="349" y="354"/>
                  </a:lnTo>
                  <a:lnTo>
                    <a:pt x="349" y="356"/>
                  </a:lnTo>
                  <a:lnTo>
                    <a:pt x="350" y="356"/>
                  </a:lnTo>
                  <a:lnTo>
                    <a:pt x="350" y="358"/>
                  </a:lnTo>
                  <a:lnTo>
                    <a:pt x="349" y="358"/>
                  </a:lnTo>
                  <a:lnTo>
                    <a:pt x="350" y="358"/>
                  </a:lnTo>
                  <a:lnTo>
                    <a:pt x="350" y="359"/>
                  </a:lnTo>
                  <a:lnTo>
                    <a:pt x="352" y="359"/>
                  </a:lnTo>
                  <a:lnTo>
                    <a:pt x="354" y="359"/>
                  </a:lnTo>
                  <a:lnTo>
                    <a:pt x="352" y="359"/>
                  </a:lnTo>
                  <a:lnTo>
                    <a:pt x="352" y="358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2" y="356"/>
                  </a:lnTo>
                  <a:lnTo>
                    <a:pt x="350" y="356"/>
                  </a:lnTo>
                  <a:lnTo>
                    <a:pt x="350" y="354"/>
                  </a:lnTo>
                  <a:lnTo>
                    <a:pt x="350" y="353"/>
                  </a:lnTo>
                  <a:lnTo>
                    <a:pt x="350" y="351"/>
                  </a:lnTo>
                  <a:lnTo>
                    <a:pt x="352" y="351"/>
                  </a:lnTo>
                  <a:lnTo>
                    <a:pt x="352" y="349"/>
                  </a:lnTo>
                  <a:lnTo>
                    <a:pt x="354" y="349"/>
                  </a:lnTo>
                  <a:lnTo>
                    <a:pt x="355" y="349"/>
                  </a:lnTo>
                  <a:lnTo>
                    <a:pt x="357" y="349"/>
                  </a:lnTo>
                  <a:lnTo>
                    <a:pt x="357" y="348"/>
                  </a:lnTo>
                  <a:lnTo>
                    <a:pt x="359" y="348"/>
                  </a:lnTo>
                  <a:lnTo>
                    <a:pt x="359" y="349"/>
                  </a:lnTo>
                  <a:lnTo>
                    <a:pt x="361" y="349"/>
                  </a:lnTo>
                  <a:lnTo>
                    <a:pt x="361" y="351"/>
                  </a:lnTo>
                  <a:lnTo>
                    <a:pt x="361" y="353"/>
                  </a:lnTo>
                  <a:lnTo>
                    <a:pt x="361" y="354"/>
                  </a:lnTo>
                  <a:lnTo>
                    <a:pt x="362" y="354"/>
                  </a:lnTo>
                  <a:lnTo>
                    <a:pt x="362" y="356"/>
                  </a:lnTo>
                  <a:lnTo>
                    <a:pt x="364" y="356"/>
                  </a:lnTo>
                  <a:lnTo>
                    <a:pt x="364" y="358"/>
                  </a:lnTo>
                  <a:lnTo>
                    <a:pt x="366" y="358"/>
                  </a:lnTo>
                  <a:lnTo>
                    <a:pt x="366" y="359"/>
                  </a:lnTo>
                  <a:lnTo>
                    <a:pt x="366" y="361"/>
                  </a:lnTo>
                  <a:lnTo>
                    <a:pt x="367" y="361"/>
                  </a:lnTo>
                  <a:lnTo>
                    <a:pt x="367" y="363"/>
                  </a:lnTo>
                  <a:lnTo>
                    <a:pt x="367" y="365"/>
                  </a:lnTo>
                  <a:lnTo>
                    <a:pt x="367" y="366"/>
                  </a:lnTo>
                  <a:lnTo>
                    <a:pt x="367" y="368"/>
                  </a:lnTo>
                  <a:lnTo>
                    <a:pt x="367" y="370"/>
                  </a:lnTo>
                  <a:lnTo>
                    <a:pt x="369" y="370"/>
                  </a:lnTo>
                  <a:lnTo>
                    <a:pt x="369" y="370"/>
                  </a:lnTo>
                  <a:lnTo>
                    <a:pt x="369" y="371"/>
                  </a:lnTo>
                  <a:lnTo>
                    <a:pt x="371" y="371"/>
                  </a:lnTo>
                  <a:lnTo>
                    <a:pt x="371" y="373"/>
                  </a:lnTo>
                  <a:lnTo>
                    <a:pt x="372" y="373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4" y="376"/>
                  </a:lnTo>
                  <a:lnTo>
                    <a:pt x="374" y="378"/>
                  </a:lnTo>
                  <a:lnTo>
                    <a:pt x="374" y="380"/>
                  </a:lnTo>
                  <a:lnTo>
                    <a:pt x="374" y="382"/>
                  </a:lnTo>
                  <a:lnTo>
                    <a:pt x="376" y="382"/>
                  </a:lnTo>
                  <a:lnTo>
                    <a:pt x="376" y="383"/>
                  </a:lnTo>
                  <a:lnTo>
                    <a:pt x="378" y="383"/>
                  </a:lnTo>
                  <a:lnTo>
                    <a:pt x="378" y="385"/>
                  </a:lnTo>
                  <a:lnTo>
                    <a:pt x="378" y="387"/>
                  </a:lnTo>
                  <a:lnTo>
                    <a:pt x="379" y="387"/>
                  </a:lnTo>
                  <a:lnTo>
                    <a:pt x="379" y="388"/>
                  </a:lnTo>
                  <a:lnTo>
                    <a:pt x="379" y="390"/>
                  </a:lnTo>
                  <a:lnTo>
                    <a:pt x="381" y="392"/>
                  </a:lnTo>
                  <a:lnTo>
                    <a:pt x="381" y="393"/>
                  </a:lnTo>
                  <a:lnTo>
                    <a:pt x="381" y="395"/>
                  </a:lnTo>
                  <a:lnTo>
                    <a:pt x="381" y="397"/>
                  </a:lnTo>
                  <a:lnTo>
                    <a:pt x="383" y="397"/>
                  </a:lnTo>
                  <a:lnTo>
                    <a:pt x="384" y="397"/>
                  </a:lnTo>
                  <a:lnTo>
                    <a:pt x="384" y="399"/>
                  </a:lnTo>
                  <a:lnTo>
                    <a:pt x="386" y="399"/>
                  </a:lnTo>
                  <a:lnTo>
                    <a:pt x="386" y="400"/>
                  </a:lnTo>
                  <a:lnTo>
                    <a:pt x="386" y="402"/>
                  </a:lnTo>
                  <a:lnTo>
                    <a:pt x="388" y="402"/>
                  </a:lnTo>
                  <a:lnTo>
                    <a:pt x="386" y="402"/>
                  </a:lnTo>
                  <a:lnTo>
                    <a:pt x="386" y="404"/>
                  </a:lnTo>
                  <a:lnTo>
                    <a:pt x="388" y="404"/>
                  </a:lnTo>
                  <a:lnTo>
                    <a:pt x="386" y="404"/>
                  </a:lnTo>
                  <a:lnTo>
                    <a:pt x="386" y="405"/>
                  </a:lnTo>
                  <a:lnTo>
                    <a:pt x="386" y="407"/>
                  </a:lnTo>
                  <a:lnTo>
                    <a:pt x="384" y="407"/>
                  </a:lnTo>
                  <a:lnTo>
                    <a:pt x="384" y="409"/>
                  </a:lnTo>
                  <a:lnTo>
                    <a:pt x="384" y="410"/>
                  </a:lnTo>
                  <a:lnTo>
                    <a:pt x="384" y="410"/>
                  </a:lnTo>
                  <a:lnTo>
                    <a:pt x="384" y="412"/>
                  </a:lnTo>
                  <a:lnTo>
                    <a:pt x="386" y="412"/>
                  </a:lnTo>
                  <a:lnTo>
                    <a:pt x="386" y="414"/>
                  </a:lnTo>
                  <a:lnTo>
                    <a:pt x="388" y="416"/>
                  </a:lnTo>
                  <a:lnTo>
                    <a:pt x="388" y="417"/>
                  </a:lnTo>
                  <a:lnTo>
                    <a:pt x="388" y="419"/>
                  </a:lnTo>
                  <a:lnTo>
                    <a:pt x="388" y="421"/>
                  </a:lnTo>
                  <a:lnTo>
                    <a:pt x="388" y="422"/>
                  </a:lnTo>
                  <a:lnTo>
                    <a:pt x="388" y="424"/>
                  </a:lnTo>
                  <a:lnTo>
                    <a:pt x="388" y="426"/>
                  </a:lnTo>
                  <a:lnTo>
                    <a:pt x="388" y="428"/>
                  </a:lnTo>
                  <a:lnTo>
                    <a:pt x="386" y="428"/>
                  </a:lnTo>
                  <a:lnTo>
                    <a:pt x="384" y="428"/>
                  </a:lnTo>
                  <a:lnTo>
                    <a:pt x="383" y="428"/>
                  </a:lnTo>
                  <a:lnTo>
                    <a:pt x="381" y="428"/>
                  </a:lnTo>
                  <a:lnTo>
                    <a:pt x="379" y="428"/>
                  </a:lnTo>
                  <a:lnTo>
                    <a:pt x="379" y="429"/>
                  </a:lnTo>
                  <a:lnTo>
                    <a:pt x="379" y="431"/>
                  </a:lnTo>
                  <a:lnTo>
                    <a:pt x="378" y="431"/>
                  </a:lnTo>
                  <a:lnTo>
                    <a:pt x="378" y="429"/>
                  </a:lnTo>
                  <a:lnTo>
                    <a:pt x="376" y="429"/>
                  </a:lnTo>
                  <a:lnTo>
                    <a:pt x="374" y="429"/>
                  </a:lnTo>
                  <a:lnTo>
                    <a:pt x="374" y="431"/>
                  </a:lnTo>
                  <a:lnTo>
                    <a:pt x="374" y="433"/>
                  </a:lnTo>
                  <a:lnTo>
                    <a:pt x="372" y="433"/>
                  </a:lnTo>
                  <a:lnTo>
                    <a:pt x="372" y="434"/>
                  </a:lnTo>
                  <a:lnTo>
                    <a:pt x="371" y="434"/>
                  </a:lnTo>
                  <a:lnTo>
                    <a:pt x="371" y="433"/>
                  </a:lnTo>
                  <a:lnTo>
                    <a:pt x="369" y="434"/>
                  </a:lnTo>
                  <a:lnTo>
                    <a:pt x="369" y="433"/>
                  </a:lnTo>
                  <a:lnTo>
                    <a:pt x="367" y="433"/>
                  </a:lnTo>
                  <a:lnTo>
                    <a:pt x="367" y="434"/>
                  </a:lnTo>
                  <a:lnTo>
                    <a:pt x="366" y="434"/>
                  </a:lnTo>
                  <a:lnTo>
                    <a:pt x="364" y="434"/>
                  </a:lnTo>
                  <a:lnTo>
                    <a:pt x="366" y="436"/>
                  </a:lnTo>
                  <a:lnTo>
                    <a:pt x="366" y="438"/>
                  </a:lnTo>
                  <a:lnTo>
                    <a:pt x="366" y="439"/>
                  </a:lnTo>
                  <a:lnTo>
                    <a:pt x="366" y="441"/>
                  </a:lnTo>
                  <a:lnTo>
                    <a:pt x="366" y="443"/>
                  </a:lnTo>
                  <a:lnTo>
                    <a:pt x="366" y="445"/>
                  </a:lnTo>
                  <a:lnTo>
                    <a:pt x="366" y="446"/>
                  </a:lnTo>
                  <a:lnTo>
                    <a:pt x="366" y="448"/>
                  </a:lnTo>
                  <a:lnTo>
                    <a:pt x="366" y="450"/>
                  </a:lnTo>
                  <a:lnTo>
                    <a:pt x="366" y="451"/>
                  </a:lnTo>
                  <a:lnTo>
                    <a:pt x="366" y="451"/>
                  </a:lnTo>
                  <a:lnTo>
                    <a:pt x="366" y="453"/>
                  </a:lnTo>
                  <a:lnTo>
                    <a:pt x="366" y="455"/>
                  </a:lnTo>
                  <a:lnTo>
                    <a:pt x="364" y="455"/>
                  </a:lnTo>
                  <a:lnTo>
                    <a:pt x="364" y="456"/>
                  </a:lnTo>
                  <a:lnTo>
                    <a:pt x="366" y="456"/>
                  </a:lnTo>
                  <a:lnTo>
                    <a:pt x="366" y="458"/>
                  </a:lnTo>
                  <a:lnTo>
                    <a:pt x="367" y="458"/>
                  </a:lnTo>
                  <a:lnTo>
                    <a:pt x="367" y="460"/>
                  </a:lnTo>
                  <a:lnTo>
                    <a:pt x="367" y="462"/>
                  </a:lnTo>
                  <a:lnTo>
                    <a:pt x="367" y="463"/>
                  </a:lnTo>
                  <a:lnTo>
                    <a:pt x="367" y="465"/>
                  </a:lnTo>
                  <a:lnTo>
                    <a:pt x="367" y="467"/>
                  </a:lnTo>
                  <a:lnTo>
                    <a:pt x="366" y="467"/>
                  </a:lnTo>
                  <a:lnTo>
                    <a:pt x="366" y="468"/>
                  </a:lnTo>
                  <a:lnTo>
                    <a:pt x="364" y="468"/>
                  </a:lnTo>
                  <a:lnTo>
                    <a:pt x="364" y="467"/>
                  </a:lnTo>
                  <a:lnTo>
                    <a:pt x="362" y="467"/>
                  </a:lnTo>
                  <a:lnTo>
                    <a:pt x="361" y="468"/>
                  </a:lnTo>
                  <a:lnTo>
                    <a:pt x="359" y="468"/>
                  </a:lnTo>
                  <a:lnTo>
                    <a:pt x="359" y="470"/>
                  </a:lnTo>
                  <a:lnTo>
                    <a:pt x="357" y="470"/>
                  </a:lnTo>
                  <a:lnTo>
                    <a:pt x="357" y="472"/>
                  </a:lnTo>
                  <a:lnTo>
                    <a:pt x="355" y="472"/>
                  </a:lnTo>
                  <a:lnTo>
                    <a:pt x="354" y="472"/>
                  </a:lnTo>
                  <a:lnTo>
                    <a:pt x="355" y="472"/>
                  </a:lnTo>
                  <a:lnTo>
                    <a:pt x="355" y="473"/>
                  </a:lnTo>
                  <a:lnTo>
                    <a:pt x="354" y="473"/>
                  </a:lnTo>
                  <a:lnTo>
                    <a:pt x="352" y="473"/>
                  </a:lnTo>
                  <a:lnTo>
                    <a:pt x="352" y="472"/>
                  </a:lnTo>
                  <a:lnTo>
                    <a:pt x="350" y="472"/>
                  </a:lnTo>
                  <a:lnTo>
                    <a:pt x="349" y="472"/>
                  </a:lnTo>
                  <a:lnTo>
                    <a:pt x="349" y="470"/>
                  </a:lnTo>
                  <a:lnTo>
                    <a:pt x="349" y="468"/>
                  </a:lnTo>
                  <a:lnTo>
                    <a:pt x="347" y="468"/>
                  </a:lnTo>
                  <a:lnTo>
                    <a:pt x="347" y="470"/>
                  </a:lnTo>
                  <a:lnTo>
                    <a:pt x="347" y="472"/>
                  </a:lnTo>
                  <a:lnTo>
                    <a:pt x="347" y="473"/>
                  </a:lnTo>
                  <a:lnTo>
                    <a:pt x="345" y="473"/>
                  </a:lnTo>
                  <a:lnTo>
                    <a:pt x="345" y="475"/>
                  </a:lnTo>
                  <a:lnTo>
                    <a:pt x="344" y="477"/>
                  </a:lnTo>
                  <a:lnTo>
                    <a:pt x="344" y="479"/>
                  </a:lnTo>
                  <a:lnTo>
                    <a:pt x="342" y="479"/>
                  </a:lnTo>
                  <a:lnTo>
                    <a:pt x="340" y="480"/>
                  </a:lnTo>
                  <a:lnTo>
                    <a:pt x="338" y="480"/>
                  </a:lnTo>
                  <a:lnTo>
                    <a:pt x="337" y="480"/>
                  </a:lnTo>
                  <a:lnTo>
                    <a:pt x="337" y="482"/>
                  </a:lnTo>
                  <a:lnTo>
                    <a:pt x="335" y="480"/>
                  </a:lnTo>
                  <a:lnTo>
                    <a:pt x="333" y="480"/>
                  </a:lnTo>
                  <a:lnTo>
                    <a:pt x="332" y="480"/>
                  </a:lnTo>
                  <a:lnTo>
                    <a:pt x="332" y="482"/>
                  </a:lnTo>
                  <a:lnTo>
                    <a:pt x="332" y="484"/>
                  </a:lnTo>
                  <a:lnTo>
                    <a:pt x="330" y="485"/>
                  </a:lnTo>
                  <a:lnTo>
                    <a:pt x="328" y="485"/>
                  </a:lnTo>
                  <a:lnTo>
                    <a:pt x="328" y="487"/>
                  </a:lnTo>
                  <a:lnTo>
                    <a:pt x="328" y="489"/>
                  </a:lnTo>
                  <a:lnTo>
                    <a:pt x="326" y="490"/>
                  </a:lnTo>
                  <a:lnTo>
                    <a:pt x="325" y="492"/>
                  </a:lnTo>
                  <a:lnTo>
                    <a:pt x="323" y="492"/>
                  </a:lnTo>
                  <a:lnTo>
                    <a:pt x="325" y="492"/>
                  </a:lnTo>
                  <a:lnTo>
                    <a:pt x="323" y="494"/>
                  </a:lnTo>
                  <a:lnTo>
                    <a:pt x="321" y="496"/>
                  </a:lnTo>
                  <a:lnTo>
                    <a:pt x="320" y="497"/>
                  </a:lnTo>
                  <a:lnTo>
                    <a:pt x="318" y="497"/>
                  </a:lnTo>
                  <a:lnTo>
                    <a:pt x="318" y="499"/>
                  </a:lnTo>
                  <a:lnTo>
                    <a:pt x="318" y="501"/>
                  </a:lnTo>
                  <a:lnTo>
                    <a:pt x="316" y="501"/>
                  </a:lnTo>
                  <a:lnTo>
                    <a:pt x="316" y="502"/>
                  </a:lnTo>
                  <a:lnTo>
                    <a:pt x="315" y="502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1" y="506"/>
                  </a:lnTo>
                  <a:lnTo>
                    <a:pt x="309" y="507"/>
                  </a:lnTo>
                  <a:lnTo>
                    <a:pt x="309" y="509"/>
                  </a:lnTo>
                  <a:lnTo>
                    <a:pt x="309" y="511"/>
                  </a:lnTo>
                  <a:lnTo>
                    <a:pt x="311" y="511"/>
                  </a:lnTo>
                  <a:lnTo>
                    <a:pt x="311" y="513"/>
                  </a:lnTo>
                  <a:lnTo>
                    <a:pt x="311" y="514"/>
                  </a:lnTo>
                  <a:lnTo>
                    <a:pt x="311" y="516"/>
                  </a:lnTo>
                  <a:lnTo>
                    <a:pt x="311" y="518"/>
                  </a:lnTo>
                  <a:lnTo>
                    <a:pt x="309" y="518"/>
                  </a:lnTo>
                  <a:lnTo>
                    <a:pt x="309" y="519"/>
                  </a:lnTo>
                  <a:lnTo>
                    <a:pt x="308" y="519"/>
                  </a:lnTo>
                  <a:lnTo>
                    <a:pt x="308" y="521"/>
                  </a:lnTo>
                  <a:lnTo>
                    <a:pt x="309" y="521"/>
                  </a:lnTo>
                  <a:lnTo>
                    <a:pt x="308" y="521"/>
                  </a:lnTo>
                  <a:lnTo>
                    <a:pt x="308" y="523"/>
                  </a:lnTo>
                  <a:lnTo>
                    <a:pt x="308" y="523"/>
                  </a:lnTo>
                  <a:lnTo>
                    <a:pt x="308" y="524"/>
                  </a:lnTo>
                  <a:lnTo>
                    <a:pt x="308" y="526"/>
                  </a:lnTo>
                  <a:lnTo>
                    <a:pt x="306" y="526"/>
                  </a:lnTo>
                  <a:lnTo>
                    <a:pt x="304" y="526"/>
                  </a:lnTo>
                  <a:lnTo>
                    <a:pt x="303" y="526"/>
                  </a:lnTo>
                  <a:lnTo>
                    <a:pt x="301" y="526"/>
                  </a:lnTo>
                  <a:lnTo>
                    <a:pt x="301" y="524"/>
                  </a:lnTo>
                  <a:lnTo>
                    <a:pt x="299" y="524"/>
                  </a:lnTo>
                  <a:lnTo>
                    <a:pt x="298" y="524"/>
                  </a:lnTo>
                  <a:lnTo>
                    <a:pt x="296" y="524"/>
                  </a:lnTo>
                  <a:lnTo>
                    <a:pt x="294" y="524"/>
                  </a:lnTo>
                  <a:lnTo>
                    <a:pt x="292" y="524"/>
                  </a:lnTo>
                  <a:lnTo>
                    <a:pt x="291" y="526"/>
                  </a:lnTo>
                  <a:lnTo>
                    <a:pt x="291" y="528"/>
                  </a:lnTo>
                  <a:lnTo>
                    <a:pt x="289" y="528"/>
                  </a:lnTo>
                  <a:lnTo>
                    <a:pt x="289" y="526"/>
                  </a:lnTo>
                  <a:lnTo>
                    <a:pt x="287" y="526"/>
                  </a:lnTo>
                  <a:lnTo>
                    <a:pt x="287" y="528"/>
                  </a:lnTo>
                  <a:lnTo>
                    <a:pt x="287" y="526"/>
                  </a:lnTo>
                  <a:lnTo>
                    <a:pt x="286" y="526"/>
                  </a:lnTo>
                  <a:lnTo>
                    <a:pt x="286" y="528"/>
                  </a:lnTo>
                  <a:lnTo>
                    <a:pt x="284" y="528"/>
                  </a:lnTo>
                  <a:lnTo>
                    <a:pt x="282" y="528"/>
                  </a:lnTo>
                  <a:lnTo>
                    <a:pt x="282" y="530"/>
                  </a:lnTo>
                  <a:lnTo>
                    <a:pt x="281" y="530"/>
                  </a:lnTo>
                  <a:lnTo>
                    <a:pt x="281" y="531"/>
                  </a:lnTo>
                  <a:lnTo>
                    <a:pt x="281" y="533"/>
                  </a:lnTo>
                  <a:lnTo>
                    <a:pt x="279" y="533"/>
                  </a:lnTo>
                  <a:lnTo>
                    <a:pt x="279" y="533"/>
                  </a:lnTo>
                  <a:lnTo>
                    <a:pt x="277" y="533"/>
                  </a:lnTo>
                  <a:lnTo>
                    <a:pt x="275" y="533"/>
                  </a:lnTo>
                  <a:lnTo>
                    <a:pt x="275" y="535"/>
                  </a:lnTo>
                  <a:lnTo>
                    <a:pt x="275" y="536"/>
                  </a:lnTo>
                  <a:lnTo>
                    <a:pt x="274" y="536"/>
                  </a:lnTo>
                  <a:lnTo>
                    <a:pt x="272" y="538"/>
                  </a:lnTo>
                  <a:lnTo>
                    <a:pt x="272" y="540"/>
                  </a:lnTo>
                  <a:lnTo>
                    <a:pt x="270" y="540"/>
                  </a:lnTo>
                  <a:lnTo>
                    <a:pt x="270" y="541"/>
                  </a:lnTo>
                  <a:lnTo>
                    <a:pt x="270" y="543"/>
                  </a:lnTo>
                  <a:lnTo>
                    <a:pt x="269" y="543"/>
                  </a:lnTo>
                  <a:lnTo>
                    <a:pt x="267" y="543"/>
                  </a:lnTo>
                  <a:lnTo>
                    <a:pt x="267" y="545"/>
                  </a:lnTo>
                  <a:lnTo>
                    <a:pt x="267" y="545"/>
                  </a:lnTo>
                  <a:lnTo>
                    <a:pt x="267" y="547"/>
                  </a:lnTo>
                  <a:lnTo>
                    <a:pt x="265" y="547"/>
                  </a:lnTo>
                  <a:lnTo>
                    <a:pt x="265" y="548"/>
                  </a:lnTo>
                  <a:lnTo>
                    <a:pt x="265" y="550"/>
                  </a:lnTo>
                  <a:lnTo>
                    <a:pt x="264" y="550"/>
                  </a:lnTo>
                  <a:lnTo>
                    <a:pt x="264" y="552"/>
                  </a:lnTo>
                  <a:lnTo>
                    <a:pt x="264" y="553"/>
                  </a:lnTo>
                  <a:lnTo>
                    <a:pt x="264" y="555"/>
                  </a:lnTo>
                  <a:lnTo>
                    <a:pt x="265" y="555"/>
                  </a:lnTo>
                  <a:lnTo>
                    <a:pt x="265" y="557"/>
                  </a:lnTo>
                  <a:lnTo>
                    <a:pt x="267" y="557"/>
                  </a:lnTo>
                  <a:lnTo>
                    <a:pt x="267" y="559"/>
                  </a:lnTo>
                  <a:lnTo>
                    <a:pt x="265" y="559"/>
                  </a:lnTo>
                  <a:lnTo>
                    <a:pt x="265" y="560"/>
                  </a:lnTo>
                  <a:lnTo>
                    <a:pt x="264" y="560"/>
                  </a:lnTo>
                  <a:lnTo>
                    <a:pt x="264" y="562"/>
                  </a:lnTo>
                  <a:lnTo>
                    <a:pt x="262" y="562"/>
                  </a:lnTo>
                  <a:lnTo>
                    <a:pt x="260" y="564"/>
                  </a:lnTo>
                  <a:lnTo>
                    <a:pt x="260" y="562"/>
                  </a:lnTo>
                  <a:lnTo>
                    <a:pt x="258" y="562"/>
                  </a:lnTo>
                  <a:lnTo>
                    <a:pt x="258" y="564"/>
                  </a:lnTo>
                  <a:lnTo>
                    <a:pt x="258" y="562"/>
                  </a:lnTo>
                  <a:lnTo>
                    <a:pt x="257" y="562"/>
                  </a:lnTo>
                  <a:lnTo>
                    <a:pt x="255" y="562"/>
                  </a:lnTo>
                  <a:lnTo>
                    <a:pt x="253" y="562"/>
                  </a:lnTo>
                  <a:lnTo>
                    <a:pt x="252" y="564"/>
                  </a:lnTo>
                  <a:lnTo>
                    <a:pt x="252" y="565"/>
                  </a:lnTo>
                  <a:lnTo>
                    <a:pt x="250" y="564"/>
                  </a:lnTo>
                  <a:lnTo>
                    <a:pt x="250" y="565"/>
                  </a:lnTo>
                  <a:lnTo>
                    <a:pt x="248" y="565"/>
                  </a:lnTo>
                  <a:lnTo>
                    <a:pt x="246" y="565"/>
                  </a:lnTo>
                  <a:lnTo>
                    <a:pt x="245" y="565"/>
                  </a:lnTo>
                  <a:lnTo>
                    <a:pt x="245" y="567"/>
                  </a:lnTo>
                  <a:lnTo>
                    <a:pt x="243" y="567"/>
                  </a:lnTo>
                  <a:lnTo>
                    <a:pt x="243" y="565"/>
                  </a:lnTo>
                  <a:lnTo>
                    <a:pt x="241" y="565"/>
                  </a:lnTo>
                  <a:lnTo>
                    <a:pt x="241" y="564"/>
                  </a:lnTo>
                  <a:lnTo>
                    <a:pt x="240" y="564"/>
                  </a:lnTo>
                  <a:lnTo>
                    <a:pt x="238" y="564"/>
                  </a:lnTo>
                  <a:lnTo>
                    <a:pt x="236" y="564"/>
                  </a:lnTo>
                  <a:lnTo>
                    <a:pt x="236" y="565"/>
                  </a:lnTo>
                  <a:lnTo>
                    <a:pt x="235" y="565"/>
                  </a:lnTo>
                  <a:lnTo>
                    <a:pt x="233" y="567"/>
                  </a:lnTo>
                  <a:lnTo>
                    <a:pt x="231" y="567"/>
                  </a:lnTo>
                  <a:lnTo>
                    <a:pt x="229" y="569"/>
                  </a:lnTo>
                  <a:lnTo>
                    <a:pt x="228" y="570"/>
                  </a:lnTo>
                  <a:lnTo>
                    <a:pt x="226" y="572"/>
                  </a:lnTo>
                  <a:lnTo>
                    <a:pt x="226" y="574"/>
                  </a:lnTo>
                  <a:lnTo>
                    <a:pt x="224" y="574"/>
                  </a:lnTo>
                  <a:lnTo>
                    <a:pt x="223" y="574"/>
                  </a:lnTo>
                  <a:lnTo>
                    <a:pt x="221" y="574"/>
                  </a:lnTo>
                  <a:lnTo>
                    <a:pt x="221" y="572"/>
                  </a:lnTo>
                  <a:lnTo>
                    <a:pt x="221" y="570"/>
                  </a:lnTo>
                  <a:lnTo>
                    <a:pt x="219" y="570"/>
                  </a:lnTo>
                  <a:lnTo>
                    <a:pt x="221" y="570"/>
                  </a:lnTo>
                  <a:lnTo>
                    <a:pt x="223" y="569"/>
                  </a:lnTo>
                  <a:lnTo>
                    <a:pt x="224" y="569"/>
                  </a:lnTo>
                  <a:lnTo>
                    <a:pt x="224" y="567"/>
                  </a:lnTo>
                  <a:lnTo>
                    <a:pt x="226" y="567"/>
                  </a:lnTo>
                  <a:lnTo>
                    <a:pt x="226" y="565"/>
                  </a:lnTo>
                  <a:lnTo>
                    <a:pt x="226" y="564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2"/>
                  </a:lnTo>
                  <a:lnTo>
                    <a:pt x="226" y="560"/>
                  </a:lnTo>
                  <a:lnTo>
                    <a:pt x="226" y="559"/>
                  </a:lnTo>
                  <a:lnTo>
                    <a:pt x="226" y="557"/>
                  </a:lnTo>
                  <a:lnTo>
                    <a:pt x="226" y="555"/>
                  </a:lnTo>
                  <a:lnTo>
                    <a:pt x="226" y="553"/>
                  </a:lnTo>
                  <a:lnTo>
                    <a:pt x="226" y="552"/>
                  </a:lnTo>
                  <a:lnTo>
                    <a:pt x="226" y="548"/>
                  </a:lnTo>
                  <a:lnTo>
                    <a:pt x="226" y="547"/>
                  </a:lnTo>
                  <a:lnTo>
                    <a:pt x="226" y="547"/>
                  </a:lnTo>
                  <a:lnTo>
                    <a:pt x="226" y="545"/>
                  </a:lnTo>
                  <a:lnTo>
                    <a:pt x="224" y="545"/>
                  </a:lnTo>
                  <a:lnTo>
                    <a:pt x="226" y="545"/>
                  </a:lnTo>
                  <a:lnTo>
                    <a:pt x="226" y="543"/>
                  </a:lnTo>
                  <a:lnTo>
                    <a:pt x="226" y="541"/>
                  </a:lnTo>
                  <a:lnTo>
                    <a:pt x="226" y="540"/>
                  </a:lnTo>
                  <a:lnTo>
                    <a:pt x="226" y="538"/>
                  </a:lnTo>
                  <a:lnTo>
                    <a:pt x="226" y="536"/>
                  </a:lnTo>
                  <a:lnTo>
                    <a:pt x="226" y="535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6" y="533"/>
                  </a:lnTo>
                  <a:lnTo>
                    <a:pt x="224" y="533"/>
                  </a:lnTo>
                  <a:lnTo>
                    <a:pt x="223" y="533"/>
                  </a:lnTo>
                  <a:lnTo>
                    <a:pt x="221" y="533"/>
                  </a:lnTo>
                  <a:lnTo>
                    <a:pt x="219" y="533"/>
                  </a:lnTo>
                  <a:lnTo>
                    <a:pt x="219" y="535"/>
                  </a:lnTo>
                  <a:lnTo>
                    <a:pt x="218" y="535"/>
                  </a:lnTo>
                  <a:lnTo>
                    <a:pt x="216" y="535"/>
                  </a:lnTo>
                  <a:lnTo>
                    <a:pt x="214" y="535"/>
                  </a:lnTo>
                  <a:lnTo>
                    <a:pt x="214" y="533"/>
                  </a:lnTo>
                  <a:lnTo>
                    <a:pt x="214" y="533"/>
                  </a:lnTo>
                  <a:lnTo>
                    <a:pt x="214" y="531"/>
                  </a:lnTo>
                  <a:lnTo>
                    <a:pt x="214" y="530"/>
                  </a:lnTo>
                  <a:lnTo>
                    <a:pt x="214" y="528"/>
                  </a:lnTo>
                  <a:lnTo>
                    <a:pt x="212" y="528"/>
                  </a:lnTo>
                  <a:lnTo>
                    <a:pt x="212" y="526"/>
                  </a:lnTo>
                  <a:lnTo>
                    <a:pt x="212" y="524"/>
                  </a:lnTo>
                  <a:lnTo>
                    <a:pt x="212" y="523"/>
                  </a:lnTo>
                  <a:lnTo>
                    <a:pt x="212" y="521"/>
                  </a:lnTo>
                  <a:lnTo>
                    <a:pt x="212" y="519"/>
                  </a:lnTo>
                  <a:lnTo>
                    <a:pt x="211" y="519"/>
                  </a:lnTo>
                  <a:lnTo>
                    <a:pt x="211" y="521"/>
                  </a:lnTo>
                  <a:lnTo>
                    <a:pt x="209" y="521"/>
                  </a:lnTo>
                  <a:lnTo>
                    <a:pt x="207" y="523"/>
                  </a:lnTo>
                  <a:lnTo>
                    <a:pt x="206" y="523"/>
                  </a:lnTo>
                  <a:lnTo>
                    <a:pt x="204" y="523"/>
                  </a:lnTo>
                  <a:lnTo>
                    <a:pt x="202" y="523"/>
                  </a:lnTo>
                  <a:lnTo>
                    <a:pt x="201" y="523"/>
                  </a:lnTo>
                  <a:lnTo>
                    <a:pt x="201" y="524"/>
                  </a:lnTo>
                  <a:lnTo>
                    <a:pt x="199" y="524"/>
                  </a:lnTo>
                  <a:lnTo>
                    <a:pt x="199" y="526"/>
                  </a:lnTo>
                  <a:lnTo>
                    <a:pt x="199" y="528"/>
                  </a:lnTo>
                  <a:lnTo>
                    <a:pt x="197" y="528"/>
                  </a:lnTo>
                  <a:lnTo>
                    <a:pt x="195" y="528"/>
                  </a:lnTo>
                  <a:lnTo>
                    <a:pt x="194" y="528"/>
                  </a:lnTo>
                  <a:lnTo>
                    <a:pt x="194" y="530"/>
                  </a:lnTo>
                  <a:lnTo>
                    <a:pt x="192" y="530"/>
                  </a:lnTo>
                  <a:lnTo>
                    <a:pt x="192" y="528"/>
                  </a:lnTo>
                  <a:lnTo>
                    <a:pt x="192" y="526"/>
                  </a:lnTo>
                  <a:lnTo>
                    <a:pt x="190" y="526"/>
                  </a:lnTo>
                  <a:lnTo>
                    <a:pt x="190" y="524"/>
                  </a:lnTo>
                  <a:lnTo>
                    <a:pt x="190" y="523"/>
                  </a:lnTo>
                  <a:lnTo>
                    <a:pt x="190" y="521"/>
                  </a:lnTo>
                  <a:lnTo>
                    <a:pt x="192" y="519"/>
                  </a:lnTo>
                  <a:lnTo>
                    <a:pt x="192" y="518"/>
                  </a:lnTo>
                  <a:lnTo>
                    <a:pt x="194" y="518"/>
                  </a:lnTo>
                  <a:lnTo>
                    <a:pt x="195" y="518"/>
                  </a:lnTo>
                  <a:lnTo>
                    <a:pt x="195" y="516"/>
                  </a:lnTo>
                  <a:lnTo>
                    <a:pt x="195" y="514"/>
                  </a:lnTo>
                  <a:lnTo>
                    <a:pt x="197" y="514"/>
                  </a:lnTo>
                  <a:lnTo>
                    <a:pt x="197" y="516"/>
                  </a:lnTo>
                  <a:lnTo>
                    <a:pt x="199" y="516"/>
                  </a:lnTo>
                  <a:lnTo>
                    <a:pt x="199" y="514"/>
                  </a:lnTo>
                  <a:lnTo>
                    <a:pt x="199" y="513"/>
                  </a:lnTo>
                  <a:lnTo>
                    <a:pt x="199" y="511"/>
                  </a:lnTo>
                  <a:lnTo>
                    <a:pt x="199" y="509"/>
                  </a:lnTo>
                  <a:lnTo>
                    <a:pt x="201" y="509"/>
                  </a:lnTo>
                  <a:lnTo>
                    <a:pt x="201" y="507"/>
                  </a:lnTo>
                  <a:lnTo>
                    <a:pt x="201" y="506"/>
                  </a:lnTo>
                  <a:lnTo>
                    <a:pt x="202" y="506"/>
                  </a:lnTo>
                  <a:lnTo>
                    <a:pt x="202" y="504"/>
                  </a:lnTo>
                  <a:lnTo>
                    <a:pt x="204" y="504"/>
                  </a:lnTo>
                  <a:lnTo>
                    <a:pt x="202" y="502"/>
                  </a:lnTo>
                  <a:lnTo>
                    <a:pt x="202" y="501"/>
                  </a:lnTo>
                  <a:lnTo>
                    <a:pt x="204" y="501"/>
                  </a:lnTo>
                  <a:lnTo>
                    <a:pt x="204" y="499"/>
                  </a:lnTo>
                  <a:lnTo>
                    <a:pt x="206" y="499"/>
                  </a:lnTo>
                  <a:lnTo>
                    <a:pt x="207" y="499"/>
                  </a:lnTo>
                  <a:lnTo>
                    <a:pt x="207" y="497"/>
                  </a:lnTo>
                  <a:lnTo>
                    <a:pt x="209" y="497"/>
                  </a:lnTo>
                  <a:lnTo>
                    <a:pt x="209" y="496"/>
                  </a:lnTo>
                  <a:lnTo>
                    <a:pt x="211" y="496"/>
                  </a:lnTo>
                  <a:lnTo>
                    <a:pt x="212" y="496"/>
                  </a:lnTo>
                  <a:lnTo>
                    <a:pt x="212" y="494"/>
                  </a:lnTo>
                  <a:lnTo>
                    <a:pt x="214" y="496"/>
                  </a:lnTo>
                  <a:lnTo>
                    <a:pt x="216" y="496"/>
                  </a:lnTo>
                  <a:lnTo>
                    <a:pt x="216" y="494"/>
                  </a:lnTo>
                  <a:lnTo>
                    <a:pt x="218" y="494"/>
                  </a:lnTo>
                  <a:lnTo>
                    <a:pt x="218" y="492"/>
                  </a:lnTo>
                  <a:lnTo>
                    <a:pt x="219" y="492"/>
                  </a:lnTo>
                  <a:lnTo>
                    <a:pt x="219" y="492"/>
                  </a:lnTo>
                  <a:lnTo>
                    <a:pt x="221" y="492"/>
                  </a:lnTo>
                  <a:lnTo>
                    <a:pt x="221" y="490"/>
                  </a:lnTo>
                  <a:lnTo>
                    <a:pt x="223" y="490"/>
                  </a:lnTo>
                  <a:lnTo>
                    <a:pt x="223" y="489"/>
                  </a:lnTo>
                  <a:lnTo>
                    <a:pt x="223" y="487"/>
                  </a:lnTo>
                  <a:lnTo>
                    <a:pt x="223" y="485"/>
                  </a:lnTo>
                  <a:lnTo>
                    <a:pt x="221" y="484"/>
                  </a:lnTo>
                  <a:lnTo>
                    <a:pt x="219" y="482"/>
                  </a:lnTo>
                  <a:lnTo>
                    <a:pt x="219" y="480"/>
                  </a:lnTo>
                  <a:lnTo>
                    <a:pt x="218" y="480"/>
                  </a:lnTo>
                  <a:lnTo>
                    <a:pt x="218" y="479"/>
                  </a:lnTo>
                  <a:lnTo>
                    <a:pt x="216" y="479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4" y="479"/>
                  </a:lnTo>
                  <a:lnTo>
                    <a:pt x="214" y="480"/>
                  </a:lnTo>
                  <a:lnTo>
                    <a:pt x="212" y="480"/>
                  </a:lnTo>
                  <a:lnTo>
                    <a:pt x="212" y="482"/>
                  </a:lnTo>
                  <a:lnTo>
                    <a:pt x="211" y="482"/>
                  </a:lnTo>
                  <a:lnTo>
                    <a:pt x="209" y="482"/>
                  </a:lnTo>
                  <a:lnTo>
                    <a:pt x="209" y="480"/>
                  </a:lnTo>
                  <a:lnTo>
                    <a:pt x="207" y="480"/>
                  </a:lnTo>
                  <a:lnTo>
                    <a:pt x="206" y="479"/>
                  </a:lnTo>
                  <a:lnTo>
                    <a:pt x="204" y="479"/>
                  </a:lnTo>
                  <a:lnTo>
                    <a:pt x="202" y="477"/>
                  </a:lnTo>
                  <a:lnTo>
                    <a:pt x="201" y="477"/>
                  </a:lnTo>
                  <a:lnTo>
                    <a:pt x="199" y="479"/>
                  </a:lnTo>
                  <a:lnTo>
                    <a:pt x="197" y="479"/>
                  </a:lnTo>
                  <a:lnTo>
                    <a:pt x="197" y="477"/>
                  </a:lnTo>
                  <a:lnTo>
                    <a:pt x="195" y="477"/>
                  </a:lnTo>
                  <a:lnTo>
                    <a:pt x="195" y="479"/>
                  </a:lnTo>
                  <a:lnTo>
                    <a:pt x="194" y="479"/>
                  </a:lnTo>
                  <a:lnTo>
                    <a:pt x="194" y="477"/>
                  </a:lnTo>
                  <a:lnTo>
                    <a:pt x="192" y="477"/>
                  </a:lnTo>
                  <a:lnTo>
                    <a:pt x="190" y="477"/>
                  </a:lnTo>
                  <a:lnTo>
                    <a:pt x="190" y="479"/>
                  </a:lnTo>
                  <a:lnTo>
                    <a:pt x="190" y="477"/>
                  </a:lnTo>
                  <a:lnTo>
                    <a:pt x="189" y="477"/>
                  </a:lnTo>
                  <a:lnTo>
                    <a:pt x="189" y="479"/>
                  </a:lnTo>
                  <a:lnTo>
                    <a:pt x="189" y="480"/>
                  </a:lnTo>
                  <a:lnTo>
                    <a:pt x="189" y="482"/>
                  </a:lnTo>
                  <a:lnTo>
                    <a:pt x="189" y="484"/>
                  </a:lnTo>
                  <a:lnTo>
                    <a:pt x="189" y="485"/>
                  </a:lnTo>
                  <a:lnTo>
                    <a:pt x="189" y="487"/>
                  </a:lnTo>
                  <a:lnTo>
                    <a:pt x="189" y="489"/>
                  </a:lnTo>
                  <a:lnTo>
                    <a:pt x="189" y="490"/>
                  </a:lnTo>
                  <a:lnTo>
                    <a:pt x="189" y="492"/>
                  </a:lnTo>
                  <a:lnTo>
                    <a:pt x="189" y="492"/>
                  </a:lnTo>
                  <a:lnTo>
                    <a:pt x="189" y="494"/>
                  </a:lnTo>
                  <a:lnTo>
                    <a:pt x="190" y="494"/>
                  </a:lnTo>
                  <a:lnTo>
                    <a:pt x="189" y="494"/>
                  </a:lnTo>
                  <a:lnTo>
                    <a:pt x="189" y="496"/>
                  </a:lnTo>
                  <a:lnTo>
                    <a:pt x="187" y="496"/>
                  </a:lnTo>
                  <a:lnTo>
                    <a:pt x="187" y="497"/>
                  </a:lnTo>
                  <a:lnTo>
                    <a:pt x="187" y="499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7" y="501"/>
                  </a:lnTo>
                  <a:lnTo>
                    <a:pt x="185" y="502"/>
                  </a:lnTo>
                  <a:lnTo>
                    <a:pt x="185" y="502"/>
                  </a:lnTo>
                  <a:lnTo>
                    <a:pt x="185" y="504"/>
                  </a:lnTo>
                  <a:lnTo>
                    <a:pt x="183" y="504"/>
                  </a:lnTo>
                  <a:lnTo>
                    <a:pt x="183" y="506"/>
                  </a:lnTo>
                  <a:lnTo>
                    <a:pt x="182" y="506"/>
                  </a:lnTo>
                  <a:lnTo>
                    <a:pt x="182" y="507"/>
                  </a:lnTo>
                  <a:lnTo>
                    <a:pt x="182" y="509"/>
                  </a:lnTo>
                  <a:lnTo>
                    <a:pt x="180" y="509"/>
                  </a:lnTo>
                  <a:lnTo>
                    <a:pt x="180" y="511"/>
                  </a:lnTo>
                  <a:lnTo>
                    <a:pt x="182" y="511"/>
                  </a:lnTo>
                  <a:lnTo>
                    <a:pt x="183" y="511"/>
                  </a:lnTo>
                  <a:lnTo>
                    <a:pt x="183" y="513"/>
                  </a:lnTo>
                  <a:lnTo>
                    <a:pt x="183" y="514"/>
                  </a:lnTo>
                  <a:lnTo>
                    <a:pt x="185" y="516"/>
                  </a:lnTo>
                  <a:lnTo>
                    <a:pt x="185" y="518"/>
                  </a:lnTo>
                  <a:lnTo>
                    <a:pt x="185" y="519"/>
                  </a:lnTo>
                  <a:lnTo>
                    <a:pt x="185" y="521"/>
                  </a:lnTo>
                  <a:lnTo>
                    <a:pt x="185" y="523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4"/>
                  </a:lnTo>
                  <a:lnTo>
                    <a:pt x="185" y="526"/>
                  </a:lnTo>
                  <a:lnTo>
                    <a:pt x="185" y="526"/>
                  </a:lnTo>
                  <a:lnTo>
                    <a:pt x="185" y="528"/>
                  </a:lnTo>
                  <a:lnTo>
                    <a:pt x="185" y="528"/>
                  </a:lnTo>
                  <a:lnTo>
                    <a:pt x="185" y="530"/>
                  </a:lnTo>
                  <a:lnTo>
                    <a:pt x="185" y="530"/>
                  </a:lnTo>
                  <a:lnTo>
                    <a:pt x="185" y="531"/>
                  </a:lnTo>
                  <a:lnTo>
                    <a:pt x="183" y="530"/>
                  </a:lnTo>
                  <a:lnTo>
                    <a:pt x="183" y="531"/>
                  </a:lnTo>
                  <a:lnTo>
                    <a:pt x="182" y="531"/>
                  </a:lnTo>
                  <a:lnTo>
                    <a:pt x="182" y="533"/>
                  </a:lnTo>
                  <a:lnTo>
                    <a:pt x="180" y="533"/>
                  </a:lnTo>
                  <a:lnTo>
                    <a:pt x="178" y="533"/>
                  </a:lnTo>
                  <a:lnTo>
                    <a:pt x="177" y="533"/>
                  </a:lnTo>
                  <a:lnTo>
                    <a:pt x="177" y="531"/>
                  </a:lnTo>
                  <a:lnTo>
                    <a:pt x="175" y="531"/>
                  </a:lnTo>
                  <a:lnTo>
                    <a:pt x="175" y="530"/>
                  </a:lnTo>
                  <a:lnTo>
                    <a:pt x="173" y="530"/>
                  </a:lnTo>
                  <a:lnTo>
                    <a:pt x="172" y="530"/>
                  </a:lnTo>
                  <a:lnTo>
                    <a:pt x="170" y="530"/>
                  </a:lnTo>
                  <a:lnTo>
                    <a:pt x="170" y="531"/>
                  </a:lnTo>
                  <a:lnTo>
                    <a:pt x="168" y="531"/>
                  </a:lnTo>
                  <a:lnTo>
                    <a:pt x="166" y="533"/>
                  </a:lnTo>
                  <a:lnTo>
                    <a:pt x="166" y="533"/>
                  </a:lnTo>
                  <a:lnTo>
                    <a:pt x="165" y="533"/>
                  </a:lnTo>
                  <a:lnTo>
                    <a:pt x="165" y="535"/>
                  </a:lnTo>
                  <a:lnTo>
                    <a:pt x="163" y="536"/>
                  </a:lnTo>
                  <a:lnTo>
                    <a:pt x="161" y="536"/>
                  </a:lnTo>
                  <a:lnTo>
                    <a:pt x="161" y="535"/>
                  </a:lnTo>
                  <a:lnTo>
                    <a:pt x="160" y="533"/>
                  </a:lnTo>
                  <a:lnTo>
                    <a:pt x="160" y="533"/>
                  </a:lnTo>
                  <a:lnTo>
                    <a:pt x="158" y="533"/>
                  </a:lnTo>
                  <a:lnTo>
                    <a:pt x="158" y="531"/>
                  </a:lnTo>
                  <a:lnTo>
                    <a:pt x="156" y="530"/>
                  </a:lnTo>
                  <a:lnTo>
                    <a:pt x="158" y="530"/>
                  </a:lnTo>
                  <a:lnTo>
                    <a:pt x="158" y="528"/>
                  </a:lnTo>
                  <a:lnTo>
                    <a:pt x="158" y="526"/>
                  </a:lnTo>
                  <a:lnTo>
                    <a:pt x="158" y="524"/>
                  </a:lnTo>
                  <a:lnTo>
                    <a:pt x="156" y="524"/>
                  </a:lnTo>
                  <a:lnTo>
                    <a:pt x="156" y="523"/>
                  </a:lnTo>
                  <a:lnTo>
                    <a:pt x="155" y="523"/>
                  </a:lnTo>
                  <a:lnTo>
                    <a:pt x="155" y="521"/>
                  </a:lnTo>
                  <a:lnTo>
                    <a:pt x="153" y="521"/>
                  </a:lnTo>
                  <a:lnTo>
                    <a:pt x="153" y="519"/>
                  </a:lnTo>
                  <a:lnTo>
                    <a:pt x="151" y="519"/>
                  </a:lnTo>
                  <a:lnTo>
                    <a:pt x="151" y="518"/>
                  </a:lnTo>
                  <a:lnTo>
                    <a:pt x="149" y="518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8" y="514"/>
                  </a:lnTo>
                  <a:lnTo>
                    <a:pt x="146" y="514"/>
                  </a:lnTo>
                  <a:lnTo>
                    <a:pt x="146" y="513"/>
                  </a:lnTo>
                  <a:lnTo>
                    <a:pt x="144" y="513"/>
                  </a:lnTo>
                  <a:lnTo>
                    <a:pt x="144" y="511"/>
                  </a:lnTo>
                  <a:lnTo>
                    <a:pt x="144" y="509"/>
                  </a:lnTo>
                  <a:lnTo>
                    <a:pt x="144" y="507"/>
                  </a:lnTo>
                  <a:lnTo>
                    <a:pt x="143" y="507"/>
                  </a:lnTo>
                  <a:lnTo>
                    <a:pt x="143" y="506"/>
                  </a:lnTo>
                  <a:lnTo>
                    <a:pt x="143" y="504"/>
                  </a:lnTo>
                  <a:lnTo>
                    <a:pt x="143" y="504"/>
                  </a:lnTo>
                  <a:lnTo>
                    <a:pt x="143" y="502"/>
                  </a:lnTo>
                  <a:lnTo>
                    <a:pt x="143" y="501"/>
                  </a:lnTo>
                  <a:lnTo>
                    <a:pt x="141" y="501"/>
                  </a:lnTo>
                  <a:lnTo>
                    <a:pt x="141" y="499"/>
                  </a:lnTo>
                  <a:lnTo>
                    <a:pt x="139" y="499"/>
                  </a:lnTo>
                  <a:lnTo>
                    <a:pt x="138" y="499"/>
                  </a:lnTo>
                  <a:lnTo>
                    <a:pt x="139" y="499"/>
                  </a:lnTo>
                  <a:lnTo>
                    <a:pt x="139" y="497"/>
                  </a:lnTo>
                  <a:lnTo>
                    <a:pt x="138" y="497"/>
                  </a:lnTo>
                  <a:lnTo>
                    <a:pt x="138" y="496"/>
                  </a:lnTo>
                  <a:lnTo>
                    <a:pt x="136" y="496"/>
                  </a:lnTo>
                  <a:lnTo>
                    <a:pt x="136" y="494"/>
                  </a:lnTo>
                  <a:lnTo>
                    <a:pt x="138" y="494"/>
                  </a:lnTo>
                  <a:lnTo>
                    <a:pt x="138" y="492"/>
                  </a:lnTo>
                  <a:lnTo>
                    <a:pt x="138" y="492"/>
                  </a:lnTo>
                  <a:lnTo>
                    <a:pt x="138" y="490"/>
                  </a:lnTo>
                  <a:lnTo>
                    <a:pt x="136" y="490"/>
                  </a:lnTo>
                  <a:lnTo>
                    <a:pt x="136" y="489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2" y="485"/>
                  </a:lnTo>
                  <a:lnTo>
                    <a:pt x="131" y="485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9" y="485"/>
                  </a:lnTo>
                  <a:lnTo>
                    <a:pt x="129" y="484"/>
                  </a:lnTo>
                  <a:lnTo>
                    <a:pt x="127" y="484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7" y="482"/>
                  </a:lnTo>
                  <a:lnTo>
                    <a:pt x="126" y="482"/>
                  </a:lnTo>
                  <a:lnTo>
                    <a:pt x="126" y="480"/>
                  </a:lnTo>
                  <a:lnTo>
                    <a:pt x="126" y="479"/>
                  </a:lnTo>
                  <a:lnTo>
                    <a:pt x="127" y="479"/>
                  </a:lnTo>
                  <a:lnTo>
                    <a:pt x="127" y="477"/>
                  </a:lnTo>
                  <a:lnTo>
                    <a:pt x="126" y="477"/>
                  </a:lnTo>
                  <a:lnTo>
                    <a:pt x="126" y="475"/>
                  </a:lnTo>
                  <a:lnTo>
                    <a:pt x="126" y="473"/>
                  </a:lnTo>
                  <a:lnTo>
                    <a:pt x="126" y="472"/>
                  </a:lnTo>
                  <a:lnTo>
                    <a:pt x="124" y="470"/>
                  </a:lnTo>
                  <a:lnTo>
                    <a:pt x="122" y="470"/>
                  </a:lnTo>
                  <a:lnTo>
                    <a:pt x="122" y="468"/>
                  </a:lnTo>
                  <a:lnTo>
                    <a:pt x="121" y="468"/>
                  </a:lnTo>
                  <a:lnTo>
                    <a:pt x="119" y="468"/>
                  </a:lnTo>
                  <a:lnTo>
                    <a:pt x="119" y="467"/>
                  </a:lnTo>
                  <a:lnTo>
                    <a:pt x="121" y="467"/>
                  </a:lnTo>
                  <a:lnTo>
                    <a:pt x="119" y="467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21" y="465"/>
                  </a:lnTo>
                  <a:lnTo>
                    <a:pt x="119" y="465"/>
                  </a:lnTo>
                  <a:lnTo>
                    <a:pt x="119" y="463"/>
                  </a:lnTo>
                  <a:lnTo>
                    <a:pt x="121" y="463"/>
                  </a:lnTo>
                  <a:lnTo>
                    <a:pt x="121" y="462"/>
                  </a:lnTo>
                  <a:lnTo>
                    <a:pt x="119" y="462"/>
                  </a:lnTo>
                  <a:lnTo>
                    <a:pt x="119" y="460"/>
                  </a:lnTo>
                  <a:lnTo>
                    <a:pt x="119" y="458"/>
                  </a:lnTo>
                  <a:lnTo>
                    <a:pt x="119" y="456"/>
                  </a:lnTo>
                  <a:lnTo>
                    <a:pt x="117" y="456"/>
                  </a:lnTo>
                  <a:lnTo>
                    <a:pt x="117" y="455"/>
                  </a:lnTo>
                  <a:lnTo>
                    <a:pt x="117" y="453"/>
                  </a:lnTo>
                  <a:lnTo>
                    <a:pt x="117" y="451"/>
                  </a:lnTo>
                  <a:lnTo>
                    <a:pt x="115" y="451"/>
                  </a:lnTo>
                  <a:lnTo>
                    <a:pt x="115" y="451"/>
                  </a:lnTo>
                  <a:lnTo>
                    <a:pt x="114" y="451"/>
                  </a:lnTo>
                  <a:lnTo>
                    <a:pt x="114" y="450"/>
                  </a:lnTo>
                  <a:lnTo>
                    <a:pt x="112" y="450"/>
                  </a:lnTo>
                  <a:lnTo>
                    <a:pt x="112" y="448"/>
                  </a:lnTo>
                  <a:lnTo>
                    <a:pt x="110" y="448"/>
                  </a:lnTo>
                  <a:lnTo>
                    <a:pt x="110" y="446"/>
                  </a:lnTo>
                  <a:lnTo>
                    <a:pt x="109" y="446"/>
                  </a:lnTo>
                  <a:lnTo>
                    <a:pt x="109" y="445"/>
                  </a:lnTo>
                  <a:lnTo>
                    <a:pt x="107" y="445"/>
                  </a:lnTo>
                  <a:lnTo>
                    <a:pt x="105" y="445"/>
                  </a:lnTo>
                  <a:lnTo>
                    <a:pt x="105" y="443"/>
                  </a:lnTo>
                  <a:lnTo>
                    <a:pt x="105" y="441"/>
                  </a:lnTo>
                  <a:lnTo>
                    <a:pt x="103" y="441"/>
                  </a:lnTo>
                  <a:lnTo>
                    <a:pt x="102" y="441"/>
                  </a:lnTo>
                  <a:lnTo>
                    <a:pt x="102" y="439"/>
                  </a:lnTo>
                  <a:lnTo>
                    <a:pt x="102" y="438"/>
                  </a:lnTo>
                  <a:lnTo>
                    <a:pt x="102" y="436"/>
                  </a:lnTo>
                  <a:lnTo>
                    <a:pt x="102" y="436"/>
                  </a:lnTo>
                  <a:lnTo>
                    <a:pt x="102" y="434"/>
                  </a:lnTo>
                  <a:lnTo>
                    <a:pt x="100" y="434"/>
                  </a:lnTo>
                  <a:lnTo>
                    <a:pt x="100" y="433"/>
                  </a:lnTo>
                  <a:lnTo>
                    <a:pt x="100" y="431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31"/>
                  </a:lnTo>
                  <a:lnTo>
                    <a:pt x="102" y="429"/>
                  </a:lnTo>
                  <a:lnTo>
                    <a:pt x="102" y="428"/>
                  </a:lnTo>
                  <a:lnTo>
                    <a:pt x="102" y="426"/>
                  </a:lnTo>
                  <a:lnTo>
                    <a:pt x="102" y="424"/>
                  </a:lnTo>
                  <a:lnTo>
                    <a:pt x="102" y="424"/>
                  </a:lnTo>
                  <a:lnTo>
                    <a:pt x="102" y="422"/>
                  </a:lnTo>
                  <a:lnTo>
                    <a:pt x="102" y="421"/>
                  </a:lnTo>
                  <a:lnTo>
                    <a:pt x="102" y="419"/>
                  </a:lnTo>
                  <a:lnTo>
                    <a:pt x="102" y="417"/>
                  </a:lnTo>
                  <a:lnTo>
                    <a:pt x="100" y="417"/>
                  </a:lnTo>
                  <a:lnTo>
                    <a:pt x="100" y="416"/>
                  </a:lnTo>
                  <a:lnTo>
                    <a:pt x="98" y="414"/>
                  </a:lnTo>
                  <a:lnTo>
                    <a:pt x="98" y="412"/>
                  </a:lnTo>
                  <a:lnTo>
                    <a:pt x="98" y="414"/>
                  </a:lnTo>
                  <a:lnTo>
                    <a:pt x="97" y="414"/>
                  </a:lnTo>
                  <a:lnTo>
                    <a:pt x="97" y="412"/>
                  </a:lnTo>
                  <a:lnTo>
                    <a:pt x="98" y="412"/>
                  </a:lnTo>
                  <a:lnTo>
                    <a:pt x="97" y="412"/>
                  </a:lnTo>
                  <a:lnTo>
                    <a:pt x="97" y="410"/>
                  </a:lnTo>
                  <a:lnTo>
                    <a:pt x="97" y="410"/>
                  </a:lnTo>
                  <a:lnTo>
                    <a:pt x="98" y="410"/>
                  </a:lnTo>
                  <a:lnTo>
                    <a:pt x="97" y="410"/>
                  </a:lnTo>
                  <a:lnTo>
                    <a:pt x="97" y="409"/>
                  </a:lnTo>
                  <a:lnTo>
                    <a:pt x="97" y="407"/>
                  </a:lnTo>
                  <a:lnTo>
                    <a:pt x="97" y="405"/>
                  </a:lnTo>
                  <a:lnTo>
                    <a:pt x="95" y="405"/>
                  </a:lnTo>
                  <a:lnTo>
                    <a:pt x="95" y="407"/>
                  </a:lnTo>
                  <a:lnTo>
                    <a:pt x="95" y="405"/>
                  </a:lnTo>
                  <a:lnTo>
                    <a:pt x="95" y="404"/>
                  </a:lnTo>
                  <a:lnTo>
                    <a:pt x="93" y="404"/>
                  </a:lnTo>
                  <a:lnTo>
                    <a:pt x="93" y="402"/>
                  </a:lnTo>
                  <a:lnTo>
                    <a:pt x="92" y="402"/>
                  </a:lnTo>
                  <a:lnTo>
                    <a:pt x="90" y="402"/>
                  </a:lnTo>
                  <a:lnTo>
                    <a:pt x="90" y="400"/>
                  </a:lnTo>
                  <a:lnTo>
                    <a:pt x="92" y="400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400"/>
                  </a:lnTo>
                  <a:lnTo>
                    <a:pt x="90" y="399"/>
                  </a:lnTo>
                  <a:lnTo>
                    <a:pt x="90" y="397"/>
                  </a:lnTo>
                  <a:lnTo>
                    <a:pt x="90" y="399"/>
                  </a:lnTo>
                  <a:lnTo>
                    <a:pt x="92" y="399"/>
                  </a:lnTo>
                  <a:lnTo>
                    <a:pt x="92" y="397"/>
                  </a:lnTo>
                  <a:lnTo>
                    <a:pt x="92" y="395"/>
                  </a:lnTo>
                  <a:lnTo>
                    <a:pt x="90" y="395"/>
                  </a:lnTo>
                  <a:lnTo>
                    <a:pt x="92" y="395"/>
                  </a:lnTo>
                  <a:lnTo>
                    <a:pt x="92" y="393"/>
                  </a:lnTo>
                  <a:lnTo>
                    <a:pt x="92" y="392"/>
                  </a:lnTo>
                  <a:lnTo>
                    <a:pt x="90" y="392"/>
                  </a:lnTo>
                  <a:lnTo>
                    <a:pt x="90" y="390"/>
                  </a:lnTo>
                  <a:lnTo>
                    <a:pt x="92" y="390"/>
                  </a:lnTo>
                  <a:lnTo>
                    <a:pt x="90" y="390"/>
                  </a:lnTo>
                  <a:lnTo>
                    <a:pt x="90" y="388"/>
                  </a:lnTo>
                  <a:lnTo>
                    <a:pt x="90" y="387"/>
                  </a:lnTo>
                  <a:lnTo>
                    <a:pt x="88" y="387"/>
                  </a:lnTo>
                  <a:lnTo>
                    <a:pt x="90" y="387"/>
                  </a:lnTo>
                  <a:lnTo>
                    <a:pt x="88" y="385"/>
                  </a:lnTo>
                  <a:lnTo>
                    <a:pt x="90" y="385"/>
                  </a:lnTo>
                  <a:lnTo>
                    <a:pt x="88" y="385"/>
                  </a:lnTo>
                  <a:lnTo>
                    <a:pt x="88" y="383"/>
                  </a:lnTo>
                  <a:lnTo>
                    <a:pt x="86" y="383"/>
                  </a:lnTo>
                  <a:lnTo>
                    <a:pt x="86" y="382"/>
                  </a:lnTo>
                  <a:lnTo>
                    <a:pt x="88" y="382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6" y="380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80"/>
                  </a:lnTo>
                  <a:lnTo>
                    <a:pt x="88" y="378"/>
                  </a:lnTo>
                  <a:lnTo>
                    <a:pt x="88" y="376"/>
                  </a:lnTo>
                  <a:lnTo>
                    <a:pt x="88" y="375"/>
                  </a:lnTo>
                  <a:lnTo>
                    <a:pt x="88" y="373"/>
                  </a:lnTo>
                  <a:lnTo>
                    <a:pt x="88" y="375"/>
                  </a:lnTo>
                  <a:lnTo>
                    <a:pt x="90" y="375"/>
                  </a:lnTo>
                  <a:lnTo>
                    <a:pt x="90" y="373"/>
                  </a:lnTo>
                  <a:lnTo>
                    <a:pt x="88" y="373"/>
                  </a:lnTo>
                  <a:lnTo>
                    <a:pt x="90" y="373"/>
                  </a:lnTo>
                  <a:lnTo>
                    <a:pt x="90" y="371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2" y="370"/>
                  </a:lnTo>
                  <a:lnTo>
                    <a:pt x="90" y="370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2" y="368"/>
                  </a:lnTo>
                  <a:lnTo>
                    <a:pt x="90" y="368"/>
                  </a:lnTo>
                  <a:lnTo>
                    <a:pt x="90" y="366"/>
                  </a:lnTo>
                  <a:lnTo>
                    <a:pt x="88" y="366"/>
                  </a:lnTo>
                  <a:lnTo>
                    <a:pt x="88" y="365"/>
                  </a:lnTo>
                  <a:lnTo>
                    <a:pt x="86" y="363"/>
                  </a:lnTo>
                  <a:lnTo>
                    <a:pt x="86" y="365"/>
                  </a:lnTo>
                  <a:lnTo>
                    <a:pt x="86" y="363"/>
                  </a:lnTo>
                  <a:lnTo>
                    <a:pt x="86" y="361"/>
                  </a:lnTo>
                  <a:lnTo>
                    <a:pt x="85" y="361"/>
                  </a:lnTo>
                  <a:lnTo>
                    <a:pt x="83" y="359"/>
                  </a:lnTo>
                  <a:lnTo>
                    <a:pt x="81" y="359"/>
                  </a:lnTo>
                  <a:lnTo>
                    <a:pt x="81" y="358"/>
                  </a:lnTo>
                  <a:lnTo>
                    <a:pt x="80" y="359"/>
                  </a:lnTo>
                  <a:lnTo>
                    <a:pt x="80" y="358"/>
                  </a:lnTo>
                  <a:lnTo>
                    <a:pt x="81" y="358"/>
                  </a:lnTo>
                  <a:lnTo>
                    <a:pt x="80" y="358"/>
                  </a:lnTo>
                  <a:lnTo>
                    <a:pt x="80" y="356"/>
                  </a:lnTo>
                  <a:lnTo>
                    <a:pt x="78" y="354"/>
                  </a:lnTo>
                  <a:lnTo>
                    <a:pt x="78" y="353"/>
                  </a:lnTo>
                  <a:lnTo>
                    <a:pt x="76" y="353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5" y="351"/>
                  </a:lnTo>
                  <a:lnTo>
                    <a:pt x="76" y="351"/>
                  </a:lnTo>
                  <a:lnTo>
                    <a:pt x="76" y="349"/>
                  </a:lnTo>
                  <a:lnTo>
                    <a:pt x="75" y="349"/>
                  </a:lnTo>
                  <a:lnTo>
                    <a:pt x="75" y="348"/>
                  </a:lnTo>
                  <a:lnTo>
                    <a:pt x="76" y="348"/>
                  </a:lnTo>
                  <a:lnTo>
                    <a:pt x="75" y="348"/>
                  </a:lnTo>
                  <a:lnTo>
                    <a:pt x="75" y="346"/>
                  </a:lnTo>
                  <a:lnTo>
                    <a:pt x="73" y="346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1" y="342"/>
                  </a:lnTo>
                  <a:lnTo>
                    <a:pt x="71" y="344"/>
                  </a:lnTo>
                  <a:lnTo>
                    <a:pt x="71" y="342"/>
                  </a:lnTo>
                  <a:lnTo>
                    <a:pt x="71" y="341"/>
                  </a:lnTo>
                  <a:lnTo>
                    <a:pt x="69" y="341"/>
                  </a:lnTo>
                  <a:lnTo>
                    <a:pt x="71" y="341"/>
                  </a:lnTo>
                  <a:lnTo>
                    <a:pt x="71" y="339"/>
                  </a:lnTo>
                  <a:lnTo>
                    <a:pt x="69" y="339"/>
                  </a:lnTo>
                  <a:lnTo>
                    <a:pt x="69" y="337"/>
                  </a:lnTo>
                  <a:lnTo>
                    <a:pt x="68" y="337"/>
                  </a:lnTo>
                  <a:lnTo>
                    <a:pt x="66" y="337"/>
                  </a:lnTo>
                  <a:lnTo>
                    <a:pt x="68" y="337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8" y="336"/>
                  </a:lnTo>
                  <a:lnTo>
                    <a:pt x="66" y="336"/>
                  </a:lnTo>
                  <a:lnTo>
                    <a:pt x="66" y="334"/>
                  </a:lnTo>
                  <a:lnTo>
                    <a:pt x="64" y="334"/>
                  </a:lnTo>
                  <a:lnTo>
                    <a:pt x="64" y="332"/>
                  </a:lnTo>
                  <a:lnTo>
                    <a:pt x="63" y="332"/>
                  </a:lnTo>
                  <a:lnTo>
                    <a:pt x="63" y="331"/>
                  </a:lnTo>
                  <a:lnTo>
                    <a:pt x="61" y="331"/>
                  </a:lnTo>
                  <a:lnTo>
                    <a:pt x="61" y="332"/>
                  </a:lnTo>
                  <a:lnTo>
                    <a:pt x="61" y="332"/>
                  </a:lnTo>
                  <a:lnTo>
                    <a:pt x="61" y="331"/>
                  </a:lnTo>
                  <a:lnTo>
                    <a:pt x="61" y="331"/>
                  </a:lnTo>
                  <a:lnTo>
                    <a:pt x="61" y="329"/>
                  </a:lnTo>
                  <a:lnTo>
                    <a:pt x="61" y="329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7"/>
                  </a:lnTo>
                  <a:lnTo>
                    <a:pt x="61" y="325"/>
                  </a:lnTo>
                  <a:lnTo>
                    <a:pt x="61" y="325"/>
                  </a:lnTo>
                  <a:lnTo>
                    <a:pt x="61" y="324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2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20"/>
                  </a:lnTo>
                  <a:lnTo>
                    <a:pt x="61" y="319"/>
                  </a:lnTo>
                  <a:lnTo>
                    <a:pt x="61" y="317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61" y="315"/>
                  </a:lnTo>
                  <a:lnTo>
                    <a:pt x="59" y="315"/>
                  </a:lnTo>
                  <a:lnTo>
                    <a:pt x="58" y="315"/>
                  </a:lnTo>
                  <a:lnTo>
                    <a:pt x="58" y="314"/>
                  </a:lnTo>
                  <a:lnTo>
                    <a:pt x="59" y="314"/>
                  </a:lnTo>
                  <a:lnTo>
                    <a:pt x="58" y="314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8" y="312"/>
                  </a:lnTo>
                  <a:lnTo>
                    <a:pt x="58" y="310"/>
                  </a:lnTo>
                  <a:lnTo>
                    <a:pt x="58" y="308"/>
                  </a:lnTo>
                  <a:lnTo>
                    <a:pt x="58" y="307"/>
                  </a:lnTo>
                  <a:lnTo>
                    <a:pt x="56" y="307"/>
                  </a:lnTo>
                  <a:lnTo>
                    <a:pt x="56" y="305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6" y="303"/>
                  </a:lnTo>
                  <a:lnTo>
                    <a:pt x="56" y="302"/>
                  </a:lnTo>
                  <a:lnTo>
                    <a:pt x="54" y="302"/>
                  </a:lnTo>
                  <a:lnTo>
                    <a:pt x="56" y="302"/>
                  </a:lnTo>
                  <a:lnTo>
                    <a:pt x="56" y="300"/>
                  </a:lnTo>
                  <a:lnTo>
                    <a:pt x="54" y="300"/>
                  </a:lnTo>
                  <a:lnTo>
                    <a:pt x="54" y="298"/>
                  </a:lnTo>
                  <a:lnTo>
                    <a:pt x="56" y="298"/>
                  </a:lnTo>
                  <a:lnTo>
                    <a:pt x="54" y="298"/>
                  </a:lnTo>
                  <a:lnTo>
                    <a:pt x="54" y="297"/>
                  </a:lnTo>
                  <a:lnTo>
                    <a:pt x="56" y="297"/>
                  </a:lnTo>
                  <a:lnTo>
                    <a:pt x="56" y="295"/>
                  </a:lnTo>
                  <a:lnTo>
                    <a:pt x="58" y="295"/>
                  </a:lnTo>
                  <a:lnTo>
                    <a:pt x="58" y="297"/>
                  </a:lnTo>
                  <a:lnTo>
                    <a:pt x="58" y="295"/>
                  </a:lnTo>
                  <a:lnTo>
                    <a:pt x="59" y="295"/>
                  </a:lnTo>
                  <a:lnTo>
                    <a:pt x="59" y="293"/>
                  </a:lnTo>
                  <a:lnTo>
                    <a:pt x="59" y="291"/>
                  </a:lnTo>
                  <a:lnTo>
                    <a:pt x="58" y="291"/>
                  </a:lnTo>
                  <a:lnTo>
                    <a:pt x="58" y="290"/>
                  </a:lnTo>
                  <a:lnTo>
                    <a:pt x="56" y="290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4" y="290"/>
                  </a:lnTo>
                  <a:lnTo>
                    <a:pt x="54" y="291"/>
                  </a:lnTo>
                  <a:lnTo>
                    <a:pt x="52" y="291"/>
                  </a:lnTo>
                  <a:lnTo>
                    <a:pt x="52" y="290"/>
                  </a:lnTo>
                  <a:lnTo>
                    <a:pt x="52" y="288"/>
                  </a:lnTo>
                  <a:lnTo>
                    <a:pt x="51" y="288"/>
                  </a:lnTo>
                  <a:lnTo>
                    <a:pt x="51" y="290"/>
                  </a:lnTo>
                  <a:lnTo>
                    <a:pt x="51" y="288"/>
                  </a:lnTo>
                  <a:lnTo>
                    <a:pt x="51" y="286"/>
                  </a:lnTo>
                  <a:lnTo>
                    <a:pt x="49" y="286"/>
                  </a:lnTo>
                  <a:lnTo>
                    <a:pt x="49" y="286"/>
                  </a:lnTo>
                  <a:lnTo>
                    <a:pt x="47" y="286"/>
                  </a:lnTo>
                  <a:lnTo>
                    <a:pt x="47" y="285"/>
                  </a:lnTo>
                  <a:lnTo>
                    <a:pt x="49" y="285"/>
                  </a:lnTo>
                  <a:lnTo>
                    <a:pt x="49" y="283"/>
                  </a:lnTo>
                  <a:lnTo>
                    <a:pt x="47" y="283"/>
                  </a:lnTo>
                  <a:lnTo>
                    <a:pt x="47" y="281"/>
                  </a:lnTo>
                  <a:lnTo>
                    <a:pt x="47" y="280"/>
                  </a:lnTo>
                  <a:lnTo>
                    <a:pt x="49" y="280"/>
                  </a:lnTo>
                  <a:lnTo>
                    <a:pt x="47" y="280"/>
                  </a:lnTo>
                  <a:lnTo>
                    <a:pt x="49" y="278"/>
                  </a:lnTo>
                  <a:lnTo>
                    <a:pt x="51" y="278"/>
                  </a:lnTo>
                  <a:lnTo>
                    <a:pt x="52" y="278"/>
                  </a:lnTo>
                  <a:lnTo>
                    <a:pt x="52" y="276"/>
                  </a:lnTo>
                  <a:lnTo>
                    <a:pt x="51" y="276"/>
                  </a:lnTo>
                  <a:lnTo>
                    <a:pt x="49" y="276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7" y="274"/>
                  </a:lnTo>
                  <a:lnTo>
                    <a:pt x="49" y="274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9" y="273"/>
                  </a:lnTo>
                  <a:lnTo>
                    <a:pt x="49" y="271"/>
                  </a:lnTo>
                  <a:lnTo>
                    <a:pt x="47" y="271"/>
                  </a:lnTo>
                  <a:lnTo>
                    <a:pt x="47" y="273"/>
                  </a:lnTo>
                  <a:lnTo>
                    <a:pt x="47" y="271"/>
                  </a:lnTo>
                  <a:lnTo>
                    <a:pt x="46" y="271"/>
                  </a:lnTo>
                  <a:lnTo>
                    <a:pt x="46" y="273"/>
                  </a:lnTo>
                  <a:lnTo>
                    <a:pt x="46" y="271"/>
                  </a:lnTo>
                  <a:lnTo>
                    <a:pt x="46" y="269"/>
                  </a:lnTo>
                  <a:lnTo>
                    <a:pt x="44" y="269"/>
                  </a:lnTo>
                  <a:lnTo>
                    <a:pt x="42" y="269"/>
                  </a:lnTo>
                  <a:lnTo>
                    <a:pt x="42" y="268"/>
                  </a:lnTo>
                  <a:lnTo>
                    <a:pt x="40" y="268"/>
                  </a:lnTo>
                  <a:lnTo>
                    <a:pt x="42" y="268"/>
                  </a:lnTo>
                  <a:lnTo>
                    <a:pt x="42" y="266"/>
                  </a:lnTo>
                  <a:lnTo>
                    <a:pt x="40" y="266"/>
                  </a:lnTo>
                  <a:lnTo>
                    <a:pt x="39" y="266"/>
                  </a:lnTo>
                  <a:lnTo>
                    <a:pt x="39" y="268"/>
                  </a:lnTo>
                  <a:lnTo>
                    <a:pt x="37" y="268"/>
                  </a:lnTo>
                  <a:lnTo>
                    <a:pt x="39" y="268"/>
                  </a:lnTo>
                  <a:lnTo>
                    <a:pt x="39" y="269"/>
                  </a:lnTo>
                  <a:lnTo>
                    <a:pt x="37" y="269"/>
                  </a:lnTo>
                  <a:lnTo>
                    <a:pt x="37" y="271"/>
                  </a:lnTo>
                  <a:lnTo>
                    <a:pt x="37" y="269"/>
                  </a:lnTo>
                  <a:lnTo>
                    <a:pt x="37" y="268"/>
                  </a:lnTo>
                  <a:lnTo>
                    <a:pt x="35" y="268"/>
                  </a:lnTo>
                  <a:lnTo>
                    <a:pt x="35" y="266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2" y="262"/>
                  </a:lnTo>
                  <a:lnTo>
                    <a:pt x="34" y="262"/>
                  </a:lnTo>
                  <a:lnTo>
                    <a:pt x="34" y="261"/>
                  </a:lnTo>
                  <a:lnTo>
                    <a:pt x="32" y="261"/>
                  </a:lnTo>
                  <a:lnTo>
                    <a:pt x="32" y="259"/>
                  </a:lnTo>
                  <a:lnTo>
                    <a:pt x="30" y="259"/>
                  </a:lnTo>
                  <a:lnTo>
                    <a:pt x="30" y="257"/>
                  </a:lnTo>
                  <a:lnTo>
                    <a:pt x="29" y="257"/>
                  </a:lnTo>
                  <a:lnTo>
                    <a:pt x="29" y="259"/>
                  </a:lnTo>
                  <a:lnTo>
                    <a:pt x="29" y="257"/>
                  </a:lnTo>
                  <a:lnTo>
                    <a:pt x="27" y="257"/>
                  </a:lnTo>
                  <a:lnTo>
                    <a:pt x="27" y="256"/>
                  </a:lnTo>
                  <a:lnTo>
                    <a:pt x="29" y="256"/>
                  </a:lnTo>
                  <a:lnTo>
                    <a:pt x="29" y="257"/>
                  </a:lnTo>
                  <a:lnTo>
                    <a:pt x="29" y="256"/>
                  </a:lnTo>
                  <a:lnTo>
                    <a:pt x="30" y="256"/>
                  </a:lnTo>
                  <a:lnTo>
                    <a:pt x="30" y="254"/>
                  </a:lnTo>
                  <a:lnTo>
                    <a:pt x="32" y="254"/>
                  </a:lnTo>
                  <a:lnTo>
                    <a:pt x="34" y="254"/>
                  </a:lnTo>
                  <a:lnTo>
                    <a:pt x="34" y="252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4" y="251"/>
                  </a:lnTo>
                  <a:lnTo>
                    <a:pt x="35" y="251"/>
                  </a:lnTo>
                  <a:lnTo>
                    <a:pt x="35" y="249"/>
                  </a:lnTo>
                  <a:lnTo>
                    <a:pt x="35" y="247"/>
                  </a:lnTo>
                  <a:lnTo>
                    <a:pt x="35" y="245"/>
                  </a:lnTo>
                  <a:lnTo>
                    <a:pt x="35" y="245"/>
                  </a:lnTo>
                  <a:lnTo>
                    <a:pt x="35" y="244"/>
                  </a:lnTo>
                  <a:lnTo>
                    <a:pt x="35" y="242"/>
                  </a:lnTo>
                  <a:lnTo>
                    <a:pt x="34" y="242"/>
                  </a:lnTo>
                  <a:lnTo>
                    <a:pt x="34" y="240"/>
                  </a:lnTo>
                  <a:lnTo>
                    <a:pt x="32" y="240"/>
                  </a:lnTo>
                  <a:lnTo>
                    <a:pt x="32" y="239"/>
                  </a:lnTo>
                  <a:lnTo>
                    <a:pt x="30" y="239"/>
                  </a:lnTo>
                  <a:lnTo>
                    <a:pt x="29" y="239"/>
                  </a:lnTo>
                  <a:lnTo>
                    <a:pt x="29" y="237"/>
                  </a:lnTo>
                  <a:lnTo>
                    <a:pt x="27" y="237"/>
                  </a:lnTo>
                  <a:lnTo>
                    <a:pt x="25" y="237"/>
                  </a:lnTo>
                  <a:lnTo>
                    <a:pt x="23" y="237"/>
                  </a:lnTo>
                  <a:lnTo>
                    <a:pt x="22" y="237"/>
                  </a:lnTo>
                  <a:lnTo>
                    <a:pt x="20" y="237"/>
                  </a:lnTo>
                  <a:lnTo>
                    <a:pt x="20" y="239"/>
                  </a:lnTo>
                  <a:lnTo>
                    <a:pt x="20" y="239"/>
                  </a:lnTo>
                  <a:lnTo>
                    <a:pt x="20" y="240"/>
                  </a:lnTo>
                  <a:lnTo>
                    <a:pt x="20" y="242"/>
                  </a:lnTo>
                  <a:lnTo>
                    <a:pt x="20" y="242"/>
                  </a:lnTo>
                  <a:lnTo>
                    <a:pt x="20" y="244"/>
                  </a:lnTo>
                  <a:lnTo>
                    <a:pt x="20" y="245"/>
                  </a:lnTo>
                  <a:lnTo>
                    <a:pt x="20" y="245"/>
                  </a:lnTo>
                  <a:lnTo>
                    <a:pt x="20" y="247"/>
                  </a:lnTo>
                  <a:lnTo>
                    <a:pt x="22" y="247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2" y="249"/>
                  </a:lnTo>
                  <a:lnTo>
                    <a:pt x="20" y="249"/>
                  </a:lnTo>
                  <a:lnTo>
                    <a:pt x="20" y="247"/>
                  </a:lnTo>
                  <a:lnTo>
                    <a:pt x="20" y="247"/>
                  </a:lnTo>
                  <a:lnTo>
                    <a:pt x="18" y="245"/>
                  </a:lnTo>
                  <a:lnTo>
                    <a:pt x="20" y="245"/>
                  </a:lnTo>
                  <a:lnTo>
                    <a:pt x="18" y="245"/>
                  </a:lnTo>
                  <a:lnTo>
                    <a:pt x="18" y="245"/>
                  </a:lnTo>
                  <a:lnTo>
                    <a:pt x="18" y="244"/>
                  </a:lnTo>
                  <a:lnTo>
                    <a:pt x="17" y="244"/>
                  </a:lnTo>
                  <a:lnTo>
                    <a:pt x="17" y="242"/>
                  </a:lnTo>
                  <a:lnTo>
                    <a:pt x="18" y="242"/>
                  </a:lnTo>
                  <a:lnTo>
                    <a:pt x="17" y="242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3" y="240"/>
                  </a:lnTo>
                  <a:lnTo>
                    <a:pt x="12" y="240"/>
                  </a:lnTo>
                  <a:lnTo>
                    <a:pt x="12" y="239"/>
                  </a:lnTo>
                  <a:lnTo>
                    <a:pt x="12" y="237"/>
                  </a:lnTo>
                  <a:lnTo>
                    <a:pt x="10" y="237"/>
                  </a:lnTo>
                  <a:lnTo>
                    <a:pt x="12" y="237"/>
                  </a:lnTo>
                  <a:lnTo>
                    <a:pt x="12" y="235"/>
                  </a:lnTo>
                  <a:lnTo>
                    <a:pt x="10" y="235"/>
                  </a:lnTo>
                  <a:lnTo>
                    <a:pt x="10" y="234"/>
                  </a:lnTo>
                  <a:lnTo>
                    <a:pt x="12" y="234"/>
                  </a:lnTo>
                  <a:lnTo>
                    <a:pt x="12" y="235"/>
                  </a:lnTo>
                  <a:lnTo>
                    <a:pt x="13" y="235"/>
                  </a:lnTo>
                  <a:lnTo>
                    <a:pt x="15" y="235"/>
                  </a:lnTo>
                  <a:lnTo>
                    <a:pt x="17" y="235"/>
                  </a:lnTo>
                  <a:lnTo>
                    <a:pt x="17" y="237"/>
                  </a:lnTo>
                  <a:lnTo>
                    <a:pt x="17" y="235"/>
                  </a:lnTo>
                  <a:lnTo>
                    <a:pt x="18" y="235"/>
                  </a:lnTo>
                  <a:lnTo>
                    <a:pt x="18" y="237"/>
                  </a:lnTo>
                  <a:lnTo>
                    <a:pt x="18" y="235"/>
                  </a:lnTo>
                  <a:lnTo>
                    <a:pt x="20" y="235"/>
                  </a:lnTo>
                  <a:lnTo>
                    <a:pt x="20" y="234"/>
                  </a:lnTo>
                  <a:lnTo>
                    <a:pt x="20" y="234"/>
                  </a:lnTo>
                  <a:lnTo>
                    <a:pt x="20" y="232"/>
                  </a:lnTo>
                  <a:lnTo>
                    <a:pt x="20" y="230"/>
                  </a:lnTo>
                  <a:lnTo>
                    <a:pt x="20" y="228"/>
                  </a:lnTo>
                  <a:lnTo>
                    <a:pt x="20" y="227"/>
                  </a:lnTo>
                  <a:lnTo>
                    <a:pt x="20" y="225"/>
                  </a:lnTo>
                  <a:lnTo>
                    <a:pt x="20" y="225"/>
                  </a:lnTo>
                  <a:lnTo>
                    <a:pt x="20" y="223"/>
                  </a:lnTo>
                  <a:lnTo>
                    <a:pt x="20" y="222"/>
                  </a:lnTo>
                  <a:lnTo>
                    <a:pt x="18" y="222"/>
                  </a:lnTo>
                  <a:lnTo>
                    <a:pt x="18" y="220"/>
                  </a:lnTo>
                  <a:lnTo>
                    <a:pt x="18" y="218"/>
                  </a:lnTo>
                  <a:lnTo>
                    <a:pt x="17" y="218"/>
                  </a:lnTo>
                  <a:lnTo>
                    <a:pt x="17" y="217"/>
                  </a:lnTo>
                  <a:lnTo>
                    <a:pt x="15" y="217"/>
                  </a:lnTo>
                  <a:lnTo>
                    <a:pt x="13" y="217"/>
                  </a:lnTo>
                  <a:lnTo>
                    <a:pt x="12" y="217"/>
                  </a:lnTo>
                  <a:lnTo>
                    <a:pt x="10" y="217"/>
                  </a:lnTo>
                  <a:lnTo>
                    <a:pt x="10" y="215"/>
                  </a:lnTo>
                  <a:lnTo>
                    <a:pt x="10" y="217"/>
                  </a:lnTo>
                  <a:lnTo>
                    <a:pt x="8" y="217"/>
                  </a:lnTo>
                  <a:lnTo>
                    <a:pt x="10" y="215"/>
                  </a:lnTo>
                  <a:lnTo>
                    <a:pt x="8" y="215"/>
                  </a:lnTo>
                  <a:lnTo>
                    <a:pt x="8" y="217"/>
                  </a:lnTo>
                  <a:lnTo>
                    <a:pt x="6" y="217"/>
                  </a:lnTo>
                  <a:lnTo>
                    <a:pt x="6" y="215"/>
                  </a:lnTo>
                  <a:lnTo>
                    <a:pt x="5" y="215"/>
                  </a:lnTo>
                  <a:lnTo>
                    <a:pt x="5" y="213"/>
                  </a:lnTo>
                  <a:lnTo>
                    <a:pt x="6" y="213"/>
                  </a:lnTo>
                  <a:lnTo>
                    <a:pt x="6" y="211"/>
                  </a:lnTo>
                  <a:lnTo>
                    <a:pt x="5" y="211"/>
                  </a:lnTo>
                  <a:lnTo>
                    <a:pt x="5" y="210"/>
                  </a:lnTo>
                  <a:lnTo>
                    <a:pt x="5" y="208"/>
                  </a:lnTo>
                  <a:lnTo>
                    <a:pt x="5" y="206"/>
                  </a:lnTo>
                  <a:lnTo>
                    <a:pt x="5" y="205"/>
                  </a:lnTo>
                  <a:lnTo>
                    <a:pt x="6" y="205"/>
                  </a:lnTo>
                  <a:lnTo>
                    <a:pt x="8" y="205"/>
                  </a:lnTo>
                  <a:lnTo>
                    <a:pt x="8" y="205"/>
                  </a:lnTo>
                  <a:lnTo>
                    <a:pt x="8" y="203"/>
                  </a:lnTo>
                  <a:lnTo>
                    <a:pt x="6" y="203"/>
                  </a:lnTo>
                  <a:lnTo>
                    <a:pt x="5" y="203"/>
                  </a:lnTo>
                  <a:lnTo>
                    <a:pt x="5" y="201"/>
                  </a:lnTo>
                  <a:lnTo>
                    <a:pt x="3" y="201"/>
                  </a:lnTo>
                  <a:lnTo>
                    <a:pt x="1" y="201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198"/>
                  </a:lnTo>
                  <a:lnTo>
                    <a:pt x="1" y="198"/>
                  </a:lnTo>
                  <a:lnTo>
                    <a:pt x="1" y="200"/>
                  </a:lnTo>
                  <a:lnTo>
                    <a:pt x="1" y="198"/>
                  </a:lnTo>
                  <a:lnTo>
                    <a:pt x="3" y="198"/>
                  </a:lnTo>
                  <a:lnTo>
                    <a:pt x="3" y="196"/>
                  </a:lnTo>
                  <a:lnTo>
                    <a:pt x="3" y="194"/>
                  </a:lnTo>
                  <a:lnTo>
                    <a:pt x="5" y="194"/>
                  </a:lnTo>
                  <a:lnTo>
                    <a:pt x="6" y="194"/>
                  </a:lnTo>
                  <a:lnTo>
                    <a:pt x="8" y="193"/>
                  </a:lnTo>
                  <a:lnTo>
                    <a:pt x="10" y="193"/>
                  </a:lnTo>
                  <a:lnTo>
                    <a:pt x="10" y="191"/>
                  </a:lnTo>
                  <a:lnTo>
                    <a:pt x="12" y="191"/>
                  </a:lnTo>
                  <a:lnTo>
                    <a:pt x="13" y="189"/>
                  </a:lnTo>
                  <a:lnTo>
                    <a:pt x="15" y="189"/>
                  </a:lnTo>
                  <a:lnTo>
                    <a:pt x="15" y="188"/>
                  </a:lnTo>
                  <a:lnTo>
                    <a:pt x="15" y="186"/>
                  </a:lnTo>
                  <a:lnTo>
                    <a:pt x="15" y="184"/>
                  </a:lnTo>
                  <a:lnTo>
                    <a:pt x="15" y="183"/>
                  </a:lnTo>
                  <a:lnTo>
                    <a:pt x="17" y="183"/>
                  </a:lnTo>
                  <a:lnTo>
                    <a:pt x="17" y="181"/>
                  </a:lnTo>
                  <a:lnTo>
                    <a:pt x="17" y="179"/>
                  </a:lnTo>
                  <a:lnTo>
                    <a:pt x="17" y="177"/>
                  </a:lnTo>
                  <a:lnTo>
                    <a:pt x="18" y="177"/>
                  </a:lnTo>
                  <a:lnTo>
                    <a:pt x="17" y="176"/>
                  </a:lnTo>
                  <a:lnTo>
                    <a:pt x="17" y="174"/>
                  </a:lnTo>
                  <a:lnTo>
                    <a:pt x="17" y="172"/>
                  </a:lnTo>
                  <a:lnTo>
                    <a:pt x="17" y="171"/>
                  </a:lnTo>
                  <a:lnTo>
                    <a:pt x="15" y="171"/>
                  </a:lnTo>
                  <a:lnTo>
                    <a:pt x="15" y="169"/>
                  </a:lnTo>
                  <a:lnTo>
                    <a:pt x="15" y="167"/>
                  </a:lnTo>
                  <a:lnTo>
                    <a:pt x="17" y="167"/>
                  </a:lnTo>
                  <a:lnTo>
                    <a:pt x="17" y="166"/>
                  </a:lnTo>
                  <a:lnTo>
                    <a:pt x="17" y="164"/>
                  </a:lnTo>
                  <a:lnTo>
                    <a:pt x="18" y="164"/>
                  </a:lnTo>
                  <a:lnTo>
                    <a:pt x="18" y="162"/>
                  </a:lnTo>
                  <a:lnTo>
                    <a:pt x="18" y="160"/>
                  </a:lnTo>
                  <a:lnTo>
                    <a:pt x="20" y="160"/>
                  </a:lnTo>
                  <a:lnTo>
                    <a:pt x="20" y="159"/>
                  </a:lnTo>
                  <a:lnTo>
                    <a:pt x="20" y="157"/>
                  </a:lnTo>
                  <a:lnTo>
                    <a:pt x="20" y="157"/>
                  </a:lnTo>
                  <a:lnTo>
                    <a:pt x="20" y="155"/>
                  </a:lnTo>
                  <a:lnTo>
                    <a:pt x="20" y="154"/>
                  </a:lnTo>
                  <a:lnTo>
                    <a:pt x="22" y="154"/>
                  </a:lnTo>
                  <a:lnTo>
                    <a:pt x="23" y="154"/>
                  </a:lnTo>
                  <a:lnTo>
                    <a:pt x="23" y="152"/>
                  </a:lnTo>
                  <a:lnTo>
                    <a:pt x="25" y="152"/>
                  </a:lnTo>
                  <a:lnTo>
                    <a:pt x="25" y="150"/>
                  </a:lnTo>
                  <a:lnTo>
                    <a:pt x="27" y="150"/>
                  </a:lnTo>
                  <a:lnTo>
                    <a:pt x="27" y="149"/>
                  </a:lnTo>
                  <a:lnTo>
                    <a:pt x="29" y="149"/>
                  </a:lnTo>
                  <a:lnTo>
                    <a:pt x="30" y="149"/>
                  </a:lnTo>
                  <a:lnTo>
                    <a:pt x="32" y="149"/>
                  </a:lnTo>
                  <a:lnTo>
                    <a:pt x="34" y="149"/>
                  </a:lnTo>
                  <a:lnTo>
                    <a:pt x="35" y="149"/>
                  </a:lnTo>
                  <a:lnTo>
                    <a:pt x="37" y="147"/>
                  </a:lnTo>
                  <a:lnTo>
                    <a:pt x="39" y="147"/>
                  </a:lnTo>
                  <a:lnTo>
                    <a:pt x="40" y="147"/>
                  </a:lnTo>
                  <a:lnTo>
                    <a:pt x="40" y="145"/>
                  </a:lnTo>
                  <a:lnTo>
                    <a:pt x="42" y="145"/>
                  </a:lnTo>
                  <a:lnTo>
                    <a:pt x="44" y="145"/>
                  </a:lnTo>
                  <a:lnTo>
                    <a:pt x="46" y="145"/>
                  </a:lnTo>
                  <a:lnTo>
                    <a:pt x="46" y="143"/>
                  </a:lnTo>
                  <a:lnTo>
                    <a:pt x="47" y="143"/>
                  </a:lnTo>
                  <a:lnTo>
                    <a:pt x="49" y="143"/>
                  </a:lnTo>
                  <a:lnTo>
                    <a:pt x="49" y="142"/>
                  </a:lnTo>
                  <a:lnTo>
                    <a:pt x="51" y="142"/>
                  </a:lnTo>
                  <a:lnTo>
                    <a:pt x="51" y="140"/>
                  </a:lnTo>
                  <a:lnTo>
                    <a:pt x="52" y="140"/>
                  </a:lnTo>
                  <a:lnTo>
                    <a:pt x="52" y="138"/>
                  </a:lnTo>
                  <a:lnTo>
                    <a:pt x="54" y="138"/>
                  </a:lnTo>
                  <a:lnTo>
                    <a:pt x="56" y="138"/>
                  </a:lnTo>
                  <a:lnTo>
                    <a:pt x="58" y="137"/>
                  </a:lnTo>
                  <a:lnTo>
                    <a:pt x="59" y="137"/>
                  </a:lnTo>
                  <a:lnTo>
                    <a:pt x="59" y="135"/>
                  </a:lnTo>
                  <a:lnTo>
                    <a:pt x="61" y="135"/>
                  </a:lnTo>
                  <a:lnTo>
                    <a:pt x="61" y="133"/>
                  </a:lnTo>
                  <a:lnTo>
                    <a:pt x="61" y="133"/>
                  </a:lnTo>
                  <a:lnTo>
                    <a:pt x="61" y="131"/>
                  </a:lnTo>
                  <a:lnTo>
                    <a:pt x="63" y="131"/>
                  </a:lnTo>
                  <a:lnTo>
                    <a:pt x="64" y="131"/>
                  </a:lnTo>
                  <a:lnTo>
                    <a:pt x="66" y="131"/>
                  </a:lnTo>
                  <a:lnTo>
                    <a:pt x="66" y="130"/>
                  </a:lnTo>
                  <a:lnTo>
                    <a:pt x="68" y="130"/>
                  </a:lnTo>
                  <a:lnTo>
                    <a:pt x="69" y="130"/>
                  </a:lnTo>
                  <a:lnTo>
                    <a:pt x="71" y="130"/>
                  </a:lnTo>
                  <a:lnTo>
                    <a:pt x="73" y="130"/>
                  </a:lnTo>
                  <a:lnTo>
                    <a:pt x="75" y="130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78" y="128"/>
                  </a:lnTo>
                  <a:lnTo>
                    <a:pt x="80" y="128"/>
                  </a:lnTo>
                  <a:lnTo>
                    <a:pt x="81" y="128"/>
                  </a:lnTo>
                  <a:lnTo>
                    <a:pt x="83" y="128"/>
                  </a:lnTo>
                  <a:lnTo>
                    <a:pt x="85" y="128"/>
                  </a:lnTo>
                  <a:lnTo>
                    <a:pt x="86" y="128"/>
                  </a:lnTo>
                  <a:lnTo>
                    <a:pt x="88" y="126"/>
                  </a:lnTo>
                  <a:lnTo>
                    <a:pt x="90" y="126"/>
                  </a:lnTo>
                  <a:lnTo>
                    <a:pt x="90" y="125"/>
                  </a:lnTo>
                  <a:lnTo>
                    <a:pt x="92" y="125"/>
                  </a:lnTo>
                  <a:lnTo>
                    <a:pt x="92" y="123"/>
                  </a:lnTo>
                  <a:lnTo>
                    <a:pt x="93" y="123"/>
                  </a:lnTo>
                  <a:lnTo>
                    <a:pt x="95" y="123"/>
                  </a:lnTo>
                  <a:lnTo>
                    <a:pt x="95" y="123"/>
                  </a:lnTo>
                  <a:lnTo>
                    <a:pt x="97" y="123"/>
                  </a:lnTo>
                  <a:lnTo>
                    <a:pt x="97" y="121"/>
                  </a:lnTo>
                  <a:lnTo>
                    <a:pt x="95" y="121"/>
                  </a:lnTo>
                  <a:lnTo>
                    <a:pt x="97" y="121"/>
                  </a:lnTo>
                  <a:lnTo>
                    <a:pt x="97" y="120"/>
                  </a:lnTo>
                  <a:lnTo>
                    <a:pt x="97" y="118"/>
                  </a:lnTo>
                  <a:lnTo>
                    <a:pt x="98" y="118"/>
                  </a:lnTo>
                  <a:lnTo>
                    <a:pt x="98" y="116"/>
                  </a:lnTo>
                  <a:lnTo>
                    <a:pt x="97" y="116"/>
                  </a:lnTo>
                  <a:lnTo>
                    <a:pt x="97" y="114"/>
                  </a:lnTo>
                  <a:lnTo>
                    <a:pt x="97" y="113"/>
                  </a:lnTo>
                  <a:lnTo>
                    <a:pt x="97" y="111"/>
                  </a:lnTo>
                  <a:lnTo>
                    <a:pt x="95" y="111"/>
                  </a:lnTo>
                  <a:lnTo>
                    <a:pt x="95" y="109"/>
                  </a:lnTo>
                  <a:lnTo>
                    <a:pt x="93" y="109"/>
                  </a:lnTo>
                  <a:lnTo>
                    <a:pt x="93" y="108"/>
                  </a:lnTo>
                  <a:lnTo>
                    <a:pt x="93" y="106"/>
                  </a:lnTo>
                  <a:lnTo>
                    <a:pt x="93" y="104"/>
                  </a:lnTo>
                  <a:lnTo>
                    <a:pt x="95" y="104"/>
                  </a:lnTo>
                  <a:lnTo>
                    <a:pt x="95" y="103"/>
                  </a:lnTo>
                  <a:lnTo>
                    <a:pt x="95" y="101"/>
                  </a:lnTo>
                  <a:lnTo>
                    <a:pt x="97" y="101"/>
                  </a:lnTo>
                  <a:lnTo>
                    <a:pt x="97" y="99"/>
                  </a:lnTo>
                  <a:lnTo>
                    <a:pt x="98" y="99"/>
                  </a:lnTo>
                  <a:lnTo>
                    <a:pt x="98" y="97"/>
                  </a:lnTo>
                  <a:lnTo>
                    <a:pt x="100" y="97"/>
                  </a:lnTo>
                  <a:lnTo>
                    <a:pt x="102" y="97"/>
                  </a:lnTo>
                  <a:lnTo>
                    <a:pt x="102" y="96"/>
                  </a:lnTo>
                  <a:lnTo>
                    <a:pt x="102" y="96"/>
                  </a:lnTo>
                  <a:lnTo>
                    <a:pt x="102" y="94"/>
                  </a:lnTo>
                  <a:lnTo>
                    <a:pt x="102" y="92"/>
                  </a:lnTo>
                  <a:lnTo>
                    <a:pt x="103" y="92"/>
                  </a:lnTo>
                  <a:lnTo>
                    <a:pt x="103" y="91"/>
                  </a:lnTo>
                  <a:lnTo>
                    <a:pt x="103" y="89"/>
                  </a:lnTo>
                  <a:lnTo>
                    <a:pt x="103" y="87"/>
                  </a:lnTo>
                  <a:lnTo>
                    <a:pt x="105" y="87"/>
                  </a:lnTo>
                  <a:lnTo>
                    <a:pt x="105" y="86"/>
                  </a:lnTo>
                  <a:lnTo>
                    <a:pt x="105" y="84"/>
                  </a:lnTo>
                  <a:lnTo>
                    <a:pt x="107" y="82"/>
                  </a:lnTo>
                  <a:lnTo>
                    <a:pt x="107" y="82"/>
                  </a:lnTo>
                  <a:lnTo>
                    <a:pt x="109" y="80"/>
                  </a:lnTo>
                  <a:lnTo>
                    <a:pt x="109" y="79"/>
                  </a:lnTo>
                  <a:lnTo>
                    <a:pt x="107" y="79"/>
                  </a:lnTo>
                  <a:lnTo>
                    <a:pt x="109" y="77"/>
                  </a:lnTo>
                  <a:lnTo>
                    <a:pt x="109" y="75"/>
                  </a:lnTo>
                  <a:lnTo>
                    <a:pt x="109" y="74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9"/>
                  </a:lnTo>
                  <a:lnTo>
                    <a:pt x="109" y="67"/>
                  </a:lnTo>
                  <a:lnTo>
                    <a:pt x="110" y="67"/>
                  </a:lnTo>
                  <a:lnTo>
                    <a:pt x="112" y="67"/>
                  </a:lnTo>
                  <a:lnTo>
                    <a:pt x="112" y="65"/>
                  </a:lnTo>
                  <a:lnTo>
                    <a:pt x="114" y="65"/>
                  </a:lnTo>
                  <a:lnTo>
                    <a:pt x="114" y="63"/>
                  </a:lnTo>
                  <a:lnTo>
                    <a:pt x="114" y="62"/>
                  </a:lnTo>
                  <a:lnTo>
                    <a:pt x="115" y="62"/>
                  </a:lnTo>
                  <a:lnTo>
                    <a:pt x="114" y="62"/>
                  </a:lnTo>
                  <a:lnTo>
                    <a:pt x="114" y="60"/>
                  </a:lnTo>
                  <a:lnTo>
                    <a:pt x="114" y="58"/>
                  </a:lnTo>
                  <a:lnTo>
                    <a:pt x="112" y="58"/>
                  </a:lnTo>
                  <a:lnTo>
                    <a:pt x="112" y="57"/>
                  </a:lnTo>
                  <a:lnTo>
                    <a:pt x="112" y="55"/>
                  </a:lnTo>
                  <a:lnTo>
                    <a:pt x="114" y="55"/>
                  </a:lnTo>
                  <a:lnTo>
                    <a:pt x="115" y="55"/>
                  </a:lnTo>
                  <a:lnTo>
                    <a:pt x="117" y="53"/>
                  </a:lnTo>
                  <a:lnTo>
                    <a:pt x="117" y="52"/>
                  </a:lnTo>
                  <a:lnTo>
                    <a:pt x="119" y="52"/>
                  </a:lnTo>
                  <a:lnTo>
                    <a:pt x="119" y="50"/>
                  </a:lnTo>
                  <a:lnTo>
                    <a:pt x="121" y="50"/>
                  </a:lnTo>
                  <a:lnTo>
                    <a:pt x="122" y="50"/>
                  </a:lnTo>
                  <a:lnTo>
                    <a:pt x="122" y="48"/>
                  </a:lnTo>
                  <a:lnTo>
                    <a:pt x="124" y="48"/>
                  </a:lnTo>
                  <a:lnTo>
                    <a:pt x="124" y="46"/>
                  </a:lnTo>
                  <a:lnTo>
                    <a:pt x="126" y="46"/>
                  </a:lnTo>
                  <a:lnTo>
                    <a:pt x="127" y="45"/>
                  </a:lnTo>
                  <a:lnTo>
                    <a:pt x="129" y="45"/>
                  </a:lnTo>
                  <a:lnTo>
                    <a:pt x="129" y="43"/>
                  </a:lnTo>
                  <a:lnTo>
                    <a:pt x="131" y="43"/>
                  </a:lnTo>
                  <a:lnTo>
                    <a:pt x="131" y="41"/>
                  </a:lnTo>
                  <a:lnTo>
                    <a:pt x="132" y="41"/>
                  </a:lnTo>
                  <a:lnTo>
                    <a:pt x="132" y="40"/>
                  </a:lnTo>
                  <a:lnTo>
                    <a:pt x="134" y="40"/>
                  </a:lnTo>
                  <a:lnTo>
                    <a:pt x="134" y="38"/>
                  </a:lnTo>
                  <a:lnTo>
                    <a:pt x="136" y="38"/>
                  </a:lnTo>
                  <a:lnTo>
                    <a:pt x="138" y="38"/>
                  </a:lnTo>
                  <a:lnTo>
                    <a:pt x="139" y="38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3" y="36"/>
                  </a:lnTo>
                  <a:lnTo>
                    <a:pt x="143" y="35"/>
                  </a:lnTo>
                  <a:lnTo>
                    <a:pt x="144" y="35"/>
                  </a:lnTo>
                  <a:lnTo>
                    <a:pt x="146" y="35"/>
                  </a:lnTo>
                  <a:lnTo>
                    <a:pt x="148" y="35"/>
                  </a:lnTo>
                  <a:lnTo>
                    <a:pt x="148" y="33"/>
                  </a:lnTo>
                  <a:lnTo>
                    <a:pt x="149" y="33"/>
                  </a:lnTo>
                  <a:lnTo>
                    <a:pt x="151" y="33"/>
                  </a:lnTo>
                  <a:lnTo>
                    <a:pt x="151" y="31"/>
                  </a:lnTo>
                  <a:lnTo>
                    <a:pt x="151" y="29"/>
                  </a:lnTo>
                  <a:lnTo>
                    <a:pt x="151" y="28"/>
                  </a:lnTo>
                  <a:lnTo>
                    <a:pt x="151" y="26"/>
                  </a:lnTo>
                  <a:lnTo>
                    <a:pt x="153" y="26"/>
                  </a:lnTo>
                  <a:lnTo>
                    <a:pt x="153" y="24"/>
                  </a:lnTo>
                  <a:lnTo>
                    <a:pt x="153" y="23"/>
                  </a:lnTo>
                  <a:lnTo>
                    <a:pt x="155" y="23"/>
                  </a:lnTo>
                  <a:lnTo>
                    <a:pt x="155" y="21"/>
                  </a:lnTo>
                  <a:lnTo>
                    <a:pt x="155" y="19"/>
                  </a:lnTo>
                  <a:lnTo>
                    <a:pt x="155" y="18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5" y="16"/>
                  </a:lnTo>
                  <a:lnTo>
                    <a:pt x="156" y="16"/>
                  </a:lnTo>
                  <a:lnTo>
                    <a:pt x="156" y="14"/>
                  </a:lnTo>
                  <a:lnTo>
                    <a:pt x="156" y="12"/>
                  </a:lnTo>
                  <a:lnTo>
                    <a:pt x="158" y="12"/>
                  </a:lnTo>
                  <a:lnTo>
                    <a:pt x="158" y="11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60" y="6"/>
                  </a:lnTo>
                  <a:lnTo>
                    <a:pt x="160" y="4"/>
                  </a:lnTo>
                  <a:lnTo>
                    <a:pt x="160" y="2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2"/>
                  </a:lnTo>
                  <a:lnTo>
                    <a:pt x="165" y="2"/>
                  </a:lnTo>
                  <a:lnTo>
                    <a:pt x="166" y="2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68" y="6"/>
                  </a:lnTo>
                  <a:lnTo>
                    <a:pt x="170" y="6"/>
                  </a:lnTo>
                  <a:lnTo>
                    <a:pt x="172" y="6"/>
                  </a:lnTo>
                  <a:lnTo>
                    <a:pt x="173" y="6"/>
                  </a:lnTo>
                  <a:lnTo>
                    <a:pt x="175" y="6"/>
                  </a:lnTo>
                  <a:lnTo>
                    <a:pt x="175" y="4"/>
                  </a:lnTo>
                  <a:lnTo>
                    <a:pt x="175" y="6"/>
                  </a:lnTo>
                  <a:lnTo>
                    <a:pt x="177" y="4"/>
                  </a:lnTo>
                  <a:lnTo>
                    <a:pt x="178" y="4"/>
                  </a:lnTo>
                  <a:lnTo>
                    <a:pt x="180" y="4"/>
                  </a:lnTo>
                  <a:lnTo>
                    <a:pt x="180" y="6"/>
                  </a:lnTo>
                  <a:lnTo>
                    <a:pt x="182" y="6"/>
                  </a:lnTo>
                  <a:lnTo>
                    <a:pt x="182" y="7"/>
                  </a:lnTo>
                  <a:lnTo>
                    <a:pt x="183" y="7"/>
                  </a:lnTo>
                  <a:lnTo>
                    <a:pt x="185" y="7"/>
                  </a:lnTo>
                  <a:lnTo>
                    <a:pt x="185" y="6"/>
                  </a:lnTo>
                  <a:lnTo>
                    <a:pt x="185" y="6"/>
                  </a:lnTo>
                  <a:lnTo>
                    <a:pt x="185" y="7"/>
                  </a:lnTo>
                  <a:lnTo>
                    <a:pt x="187" y="6"/>
                  </a:lnTo>
                  <a:lnTo>
                    <a:pt x="189" y="6"/>
                  </a:lnTo>
                  <a:lnTo>
                    <a:pt x="190" y="6"/>
                  </a:lnTo>
                  <a:lnTo>
                    <a:pt x="192" y="6"/>
                  </a:lnTo>
                  <a:lnTo>
                    <a:pt x="194" y="6"/>
                  </a:lnTo>
                  <a:lnTo>
                    <a:pt x="195" y="6"/>
                  </a:lnTo>
                  <a:lnTo>
                    <a:pt x="197" y="6"/>
                  </a:lnTo>
                  <a:lnTo>
                    <a:pt x="197" y="4"/>
                  </a:lnTo>
                  <a:lnTo>
                    <a:pt x="199" y="4"/>
                  </a:lnTo>
                  <a:lnTo>
                    <a:pt x="201" y="4"/>
                  </a:lnTo>
                  <a:lnTo>
                    <a:pt x="202" y="4"/>
                  </a:lnTo>
                  <a:lnTo>
                    <a:pt x="202" y="2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6" y="2"/>
                  </a:lnTo>
                  <a:lnTo>
                    <a:pt x="207" y="2"/>
                  </a:lnTo>
                  <a:lnTo>
                    <a:pt x="209" y="2"/>
                  </a:lnTo>
                  <a:lnTo>
                    <a:pt x="209" y="0"/>
                  </a:lnTo>
                  <a:lnTo>
                    <a:pt x="211" y="0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3" name="Freeform 7">
              <a:extLst>
                <a:ext uri="{FF2B5EF4-FFF2-40B4-BE49-F238E27FC236}">
                  <a16:creationId xmlns:a16="http://schemas.microsoft.com/office/drawing/2014/main" id="{C818E64E-E581-4352-AF90-33302A06D5F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8500" y="4697413"/>
              <a:ext cx="598488" cy="558800"/>
            </a:xfrm>
            <a:custGeom>
              <a:avLst/>
              <a:gdLst>
                <a:gd name="T0" fmla="*/ 29 w 377"/>
                <a:gd name="T1" fmla="*/ 22 h 352"/>
                <a:gd name="T2" fmla="*/ 50 w 377"/>
                <a:gd name="T3" fmla="*/ 34 h 352"/>
                <a:gd name="T4" fmla="*/ 70 w 377"/>
                <a:gd name="T5" fmla="*/ 46 h 352"/>
                <a:gd name="T6" fmla="*/ 89 w 377"/>
                <a:gd name="T7" fmla="*/ 58 h 352"/>
                <a:gd name="T8" fmla="*/ 109 w 377"/>
                <a:gd name="T9" fmla="*/ 58 h 352"/>
                <a:gd name="T10" fmla="*/ 126 w 377"/>
                <a:gd name="T11" fmla="*/ 65 h 352"/>
                <a:gd name="T12" fmla="*/ 140 w 377"/>
                <a:gd name="T13" fmla="*/ 53 h 352"/>
                <a:gd name="T14" fmla="*/ 149 w 377"/>
                <a:gd name="T15" fmla="*/ 55 h 352"/>
                <a:gd name="T16" fmla="*/ 167 w 377"/>
                <a:gd name="T17" fmla="*/ 55 h 352"/>
                <a:gd name="T18" fmla="*/ 184 w 377"/>
                <a:gd name="T19" fmla="*/ 48 h 352"/>
                <a:gd name="T20" fmla="*/ 201 w 377"/>
                <a:gd name="T21" fmla="*/ 53 h 352"/>
                <a:gd name="T22" fmla="*/ 222 w 377"/>
                <a:gd name="T23" fmla="*/ 62 h 352"/>
                <a:gd name="T24" fmla="*/ 239 w 377"/>
                <a:gd name="T25" fmla="*/ 70 h 352"/>
                <a:gd name="T26" fmla="*/ 252 w 377"/>
                <a:gd name="T27" fmla="*/ 77 h 352"/>
                <a:gd name="T28" fmla="*/ 268 w 377"/>
                <a:gd name="T29" fmla="*/ 84 h 352"/>
                <a:gd name="T30" fmla="*/ 285 w 377"/>
                <a:gd name="T31" fmla="*/ 89 h 352"/>
                <a:gd name="T32" fmla="*/ 304 w 377"/>
                <a:gd name="T33" fmla="*/ 101 h 352"/>
                <a:gd name="T34" fmla="*/ 319 w 377"/>
                <a:gd name="T35" fmla="*/ 111 h 352"/>
                <a:gd name="T36" fmla="*/ 336 w 377"/>
                <a:gd name="T37" fmla="*/ 111 h 352"/>
                <a:gd name="T38" fmla="*/ 355 w 377"/>
                <a:gd name="T39" fmla="*/ 124 h 352"/>
                <a:gd name="T40" fmla="*/ 365 w 377"/>
                <a:gd name="T41" fmla="*/ 147 h 352"/>
                <a:gd name="T42" fmla="*/ 377 w 377"/>
                <a:gd name="T43" fmla="*/ 165 h 352"/>
                <a:gd name="T44" fmla="*/ 373 w 377"/>
                <a:gd name="T45" fmla="*/ 193 h 352"/>
                <a:gd name="T46" fmla="*/ 368 w 377"/>
                <a:gd name="T47" fmla="*/ 210 h 352"/>
                <a:gd name="T48" fmla="*/ 360 w 377"/>
                <a:gd name="T49" fmla="*/ 230 h 352"/>
                <a:gd name="T50" fmla="*/ 343 w 377"/>
                <a:gd name="T51" fmla="*/ 244 h 352"/>
                <a:gd name="T52" fmla="*/ 331 w 377"/>
                <a:gd name="T53" fmla="*/ 261 h 352"/>
                <a:gd name="T54" fmla="*/ 314 w 377"/>
                <a:gd name="T55" fmla="*/ 269 h 352"/>
                <a:gd name="T56" fmla="*/ 292 w 377"/>
                <a:gd name="T57" fmla="*/ 279 h 352"/>
                <a:gd name="T58" fmla="*/ 288 w 377"/>
                <a:gd name="T59" fmla="*/ 298 h 352"/>
                <a:gd name="T60" fmla="*/ 281 w 377"/>
                <a:gd name="T61" fmla="*/ 315 h 352"/>
                <a:gd name="T62" fmla="*/ 266 w 377"/>
                <a:gd name="T63" fmla="*/ 324 h 352"/>
                <a:gd name="T64" fmla="*/ 249 w 377"/>
                <a:gd name="T65" fmla="*/ 318 h 352"/>
                <a:gd name="T66" fmla="*/ 234 w 377"/>
                <a:gd name="T67" fmla="*/ 312 h 352"/>
                <a:gd name="T68" fmla="*/ 217 w 377"/>
                <a:gd name="T69" fmla="*/ 320 h 352"/>
                <a:gd name="T70" fmla="*/ 208 w 377"/>
                <a:gd name="T71" fmla="*/ 330 h 352"/>
                <a:gd name="T72" fmla="*/ 191 w 377"/>
                <a:gd name="T73" fmla="*/ 320 h 352"/>
                <a:gd name="T74" fmla="*/ 174 w 377"/>
                <a:gd name="T75" fmla="*/ 308 h 352"/>
                <a:gd name="T76" fmla="*/ 155 w 377"/>
                <a:gd name="T77" fmla="*/ 317 h 352"/>
                <a:gd name="T78" fmla="*/ 138 w 377"/>
                <a:gd name="T79" fmla="*/ 322 h 352"/>
                <a:gd name="T80" fmla="*/ 113 w 377"/>
                <a:gd name="T81" fmla="*/ 325 h 352"/>
                <a:gd name="T82" fmla="*/ 94 w 377"/>
                <a:gd name="T83" fmla="*/ 334 h 352"/>
                <a:gd name="T84" fmla="*/ 79 w 377"/>
                <a:gd name="T85" fmla="*/ 351 h 352"/>
                <a:gd name="T86" fmla="*/ 65 w 377"/>
                <a:gd name="T87" fmla="*/ 344 h 352"/>
                <a:gd name="T88" fmla="*/ 60 w 377"/>
                <a:gd name="T89" fmla="*/ 325 h 352"/>
                <a:gd name="T90" fmla="*/ 72 w 377"/>
                <a:gd name="T91" fmla="*/ 308 h 352"/>
                <a:gd name="T92" fmla="*/ 69 w 377"/>
                <a:gd name="T93" fmla="*/ 283 h 352"/>
                <a:gd name="T94" fmla="*/ 57 w 377"/>
                <a:gd name="T95" fmla="*/ 264 h 352"/>
                <a:gd name="T96" fmla="*/ 67 w 377"/>
                <a:gd name="T97" fmla="*/ 245 h 352"/>
                <a:gd name="T98" fmla="*/ 69 w 377"/>
                <a:gd name="T99" fmla="*/ 221 h 352"/>
                <a:gd name="T100" fmla="*/ 57 w 377"/>
                <a:gd name="T101" fmla="*/ 199 h 352"/>
                <a:gd name="T102" fmla="*/ 46 w 377"/>
                <a:gd name="T103" fmla="*/ 177 h 352"/>
                <a:gd name="T104" fmla="*/ 36 w 377"/>
                <a:gd name="T105" fmla="*/ 157 h 352"/>
                <a:gd name="T106" fmla="*/ 26 w 377"/>
                <a:gd name="T107" fmla="*/ 136 h 352"/>
                <a:gd name="T108" fmla="*/ 35 w 377"/>
                <a:gd name="T109" fmla="*/ 121 h 352"/>
                <a:gd name="T110" fmla="*/ 26 w 377"/>
                <a:gd name="T111" fmla="*/ 109 h 352"/>
                <a:gd name="T112" fmla="*/ 9 w 377"/>
                <a:gd name="T113" fmla="*/ 94 h 352"/>
                <a:gd name="T114" fmla="*/ 6 w 377"/>
                <a:gd name="T115" fmla="*/ 72 h 352"/>
                <a:gd name="T116" fmla="*/ 0 w 377"/>
                <a:gd name="T117" fmla="*/ 51 h 352"/>
                <a:gd name="T118" fmla="*/ 6 w 377"/>
                <a:gd name="T119" fmla="*/ 33 h 352"/>
                <a:gd name="T120" fmla="*/ 9 w 377"/>
                <a:gd name="T121" fmla="*/ 1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52">
                  <a:moveTo>
                    <a:pt x="23" y="2"/>
                  </a:moveTo>
                  <a:lnTo>
                    <a:pt x="24" y="2"/>
                  </a:lnTo>
                  <a:lnTo>
                    <a:pt x="24" y="4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6" y="9"/>
                  </a:lnTo>
                  <a:lnTo>
                    <a:pt x="24" y="9"/>
                  </a:lnTo>
                  <a:lnTo>
                    <a:pt x="24" y="10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6" y="16"/>
                  </a:lnTo>
                  <a:lnTo>
                    <a:pt x="26" y="17"/>
                  </a:lnTo>
                  <a:lnTo>
                    <a:pt x="24" y="19"/>
                  </a:lnTo>
                  <a:lnTo>
                    <a:pt x="24" y="21"/>
                  </a:lnTo>
                  <a:lnTo>
                    <a:pt x="26" y="21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2"/>
                  </a:lnTo>
                  <a:lnTo>
                    <a:pt x="31" y="22"/>
                  </a:lnTo>
                  <a:lnTo>
                    <a:pt x="33" y="22"/>
                  </a:lnTo>
                  <a:lnTo>
                    <a:pt x="33" y="24"/>
                  </a:lnTo>
                  <a:lnTo>
                    <a:pt x="35" y="24"/>
                  </a:lnTo>
                  <a:lnTo>
                    <a:pt x="35" y="26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40" y="26"/>
                  </a:lnTo>
                  <a:lnTo>
                    <a:pt x="40" y="27"/>
                  </a:lnTo>
                  <a:lnTo>
                    <a:pt x="41" y="27"/>
                  </a:lnTo>
                  <a:lnTo>
                    <a:pt x="43" y="29"/>
                  </a:lnTo>
                  <a:lnTo>
                    <a:pt x="45" y="31"/>
                  </a:lnTo>
                  <a:lnTo>
                    <a:pt x="45" y="33"/>
                  </a:lnTo>
                  <a:lnTo>
                    <a:pt x="46" y="33"/>
                  </a:lnTo>
                  <a:lnTo>
                    <a:pt x="46" y="34"/>
                  </a:lnTo>
                  <a:lnTo>
                    <a:pt x="48" y="34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52" y="34"/>
                  </a:lnTo>
                  <a:lnTo>
                    <a:pt x="53" y="34"/>
                  </a:lnTo>
                  <a:lnTo>
                    <a:pt x="55" y="36"/>
                  </a:lnTo>
                  <a:lnTo>
                    <a:pt x="57" y="36"/>
                  </a:lnTo>
                  <a:lnTo>
                    <a:pt x="58" y="36"/>
                  </a:lnTo>
                  <a:lnTo>
                    <a:pt x="58" y="38"/>
                  </a:lnTo>
                  <a:lnTo>
                    <a:pt x="58" y="39"/>
                  </a:lnTo>
                  <a:lnTo>
                    <a:pt x="58" y="41"/>
                  </a:lnTo>
                  <a:lnTo>
                    <a:pt x="60" y="41"/>
                  </a:lnTo>
                  <a:lnTo>
                    <a:pt x="62" y="41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5" y="41"/>
                  </a:lnTo>
                  <a:lnTo>
                    <a:pt x="65" y="43"/>
                  </a:lnTo>
                  <a:lnTo>
                    <a:pt x="67" y="43"/>
                  </a:lnTo>
                  <a:lnTo>
                    <a:pt x="69" y="43"/>
                  </a:lnTo>
                  <a:lnTo>
                    <a:pt x="69" y="45"/>
                  </a:lnTo>
                  <a:lnTo>
                    <a:pt x="69" y="46"/>
                  </a:lnTo>
                  <a:lnTo>
                    <a:pt x="70" y="46"/>
                  </a:lnTo>
                  <a:lnTo>
                    <a:pt x="72" y="46"/>
                  </a:lnTo>
                  <a:lnTo>
                    <a:pt x="74" y="46"/>
                  </a:lnTo>
                  <a:lnTo>
                    <a:pt x="74" y="48"/>
                  </a:lnTo>
                  <a:lnTo>
                    <a:pt x="75" y="48"/>
                  </a:lnTo>
                  <a:lnTo>
                    <a:pt x="75" y="50"/>
                  </a:lnTo>
                  <a:lnTo>
                    <a:pt x="75" y="51"/>
                  </a:lnTo>
                  <a:lnTo>
                    <a:pt x="77" y="51"/>
                  </a:lnTo>
                  <a:lnTo>
                    <a:pt x="77" y="53"/>
                  </a:lnTo>
                  <a:lnTo>
                    <a:pt x="77" y="55"/>
                  </a:lnTo>
                  <a:lnTo>
                    <a:pt x="77" y="55"/>
                  </a:lnTo>
                  <a:lnTo>
                    <a:pt x="77" y="56"/>
                  </a:lnTo>
                  <a:lnTo>
                    <a:pt x="79" y="56"/>
                  </a:lnTo>
                  <a:lnTo>
                    <a:pt x="80" y="56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6" y="56"/>
                  </a:lnTo>
                  <a:lnTo>
                    <a:pt x="87" y="56"/>
                  </a:lnTo>
                  <a:lnTo>
                    <a:pt x="87" y="58"/>
                  </a:lnTo>
                  <a:lnTo>
                    <a:pt x="89" y="58"/>
                  </a:lnTo>
                  <a:lnTo>
                    <a:pt x="91" y="58"/>
                  </a:lnTo>
                  <a:lnTo>
                    <a:pt x="91" y="56"/>
                  </a:lnTo>
                  <a:lnTo>
                    <a:pt x="92" y="56"/>
                  </a:lnTo>
                  <a:lnTo>
                    <a:pt x="92" y="58"/>
                  </a:lnTo>
                  <a:lnTo>
                    <a:pt x="94" y="60"/>
                  </a:lnTo>
                  <a:lnTo>
                    <a:pt x="94" y="58"/>
                  </a:lnTo>
                  <a:lnTo>
                    <a:pt x="96" y="58"/>
                  </a:lnTo>
                  <a:lnTo>
                    <a:pt x="98" y="58"/>
                  </a:lnTo>
                  <a:lnTo>
                    <a:pt x="99" y="58"/>
                  </a:lnTo>
                  <a:lnTo>
                    <a:pt x="101" y="58"/>
                  </a:lnTo>
                  <a:lnTo>
                    <a:pt x="103" y="58"/>
                  </a:lnTo>
                  <a:lnTo>
                    <a:pt x="103" y="56"/>
                  </a:lnTo>
                  <a:lnTo>
                    <a:pt x="103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6" y="58"/>
                  </a:lnTo>
                  <a:lnTo>
                    <a:pt x="108" y="58"/>
                  </a:lnTo>
                  <a:lnTo>
                    <a:pt x="109" y="58"/>
                  </a:lnTo>
                  <a:lnTo>
                    <a:pt x="109" y="60"/>
                  </a:lnTo>
                  <a:lnTo>
                    <a:pt x="109" y="62"/>
                  </a:lnTo>
                  <a:lnTo>
                    <a:pt x="111" y="62"/>
                  </a:lnTo>
                  <a:lnTo>
                    <a:pt x="113" y="62"/>
                  </a:lnTo>
                  <a:lnTo>
                    <a:pt x="113" y="60"/>
                  </a:lnTo>
                  <a:lnTo>
                    <a:pt x="115" y="60"/>
                  </a:lnTo>
                  <a:lnTo>
                    <a:pt x="116" y="60"/>
                  </a:lnTo>
                  <a:lnTo>
                    <a:pt x="116" y="62"/>
                  </a:lnTo>
                  <a:lnTo>
                    <a:pt x="118" y="62"/>
                  </a:lnTo>
                  <a:lnTo>
                    <a:pt x="118" y="62"/>
                  </a:lnTo>
                  <a:lnTo>
                    <a:pt x="120" y="62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5" y="65"/>
                  </a:lnTo>
                  <a:lnTo>
                    <a:pt x="125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28" y="67"/>
                  </a:lnTo>
                  <a:lnTo>
                    <a:pt x="130" y="67"/>
                  </a:lnTo>
                  <a:lnTo>
                    <a:pt x="130" y="65"/>
                  </a:lnTo>
                  <a:lnTo>
                    <a:pt x="132" y="65"/>
                  </a:lnTo>
                  <a:lnTo>
                    <a:pt x="132" y="63"/>
                  </a:lnTo>
                  <a:lnTo>
                    <a:pt x="132" y="62"/>
                  </a:lnTo>
                  <a:lnTo>
                    <a:pt x="132" y="60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7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60"/>
                  </a:lnTo>
                  <a:lnTo>
                    <a:pt x="142" y="60"/>
                  </a:lnTo>
                  <a:lnTo>
                    <a:pt x="142" y="62"/>
                  </a:lnTo>
                  <a:lnTo>
                    <a:pt x="143" y="62"/>
                  </a:lnTo>
                  <a:lnTo>
                    <a:pt x="143" y="60"/>
                  </a:lnTo>
                  <a:lnTo>
                    <a:pt x="145" y="60"/>
                  </a:lnTo>
                  <a:lnTo>
                    <a:pt x="145" y="58"/>
                  </a:lnTo>
                  <a:lnTo>
                    <a:pt x="147" y="58"/>
                  </a:lnTo>
                  <a:lnTo>
                    <a:pt x="147" y="56"/>
                  </a:lnTo>
                  <a:lnTo>
                    <a:pt x="149" y="56"/>
                  </a:lnTo>
                  <a:lnTo>
                    <a:pt x="147" y="56"/>
                  </a:lnTo>
                  <a:lnTo>
                    <a:pt x="147" y="55"/>
                  </a:lnTo>
                  <a:lnTo>
                    <a:pt x="149" y="55"/>
                  </a:lnTo>
                  <a:lnTo>
                    <a:pt x="149" y="53"/>
                  </a:lnTo>
                  <a:lnTo>
                    <a:pt x="149" y="55"/>
                  </a:lnTo>
                  <a:lnTo>
                    <a:pt x="150" y="55"/>
                  </a:lnTo>
                  <a:lnTo>
                    <a:pt x="150" y="56"/>
                  </a:lnTo>
                  <a:lnTo>
                    <a:pt x="152" y="56"/>
                  </a:lnTo>
                  <a:lnTo>
                    <a:pt x="152" y="58"/>
                  </a:lnTo>
                  <a:lnTo>
                    <a:pt x="154" y="58"/>
                  </a:lnTo>
                  <a:lnTo>
                    <a:pt x="155" y="58"/>
                  </a:lnTo>
                  <a:lnTo>
                    <a:pt x="155" y="56"/>
                  </a:lnTo>
                  <a:lnTo>
                    <a:pt x="157" y="56"/>
                  </a:lnTo>
                  <a:lnTo>
                    <a:pt x="157" y="58"/>
                  </a:lnTo>
                  <a:lnTo>
                    <a:pt x="157" y="60"/>
                  </a:lnTo>
                  <a:lnTo>
                    <a:pt x="159" y="60"/>
                  </a:lnTo>
                  <a:lnTo>
                    <a:pt x="159" y="60"/>
                  </a:lnTo>
                  <a:lnTo>
                    <a:pt x="160" y="60"/>
                  </a:lnTo>
                  <a:lnTo>
                    <a:pt x="162" y="58"/>
                  </a:lnTo>
                  <a:lnTo>
                    <a:pt x="164" y="58"/>
                  </a:lnTo>
                  <a:lnTo>
                    <a:pt x="166" y="58"/>
                  </a:lnTo>
                  <a:lnTo>
                    <a:pt x="166" y="56"/>
                  </a:lnTo>
                  <a:lnTo>
                    <a:pt x="167" y="56"/>
                  </a:lnTo>
                  <a:lnTo>
                    <a:pt x="167" y="55"/>
                  </a:lnTo>
                  <a:lnTo>
                    <a:pt x="167" y="53"/>
                  </a:lnTo>
                  <a:lnTo>
                    <a:pt x="169" y="53"/>
                  </a:lnTo>
                  <a:lnTo>
                    <a:pt x="169" y="51"/>
                  </a:lnTo>
                  <a:lnTo>
                    <a:pt x="169" y="53"/>
                  </a:lnTo>
                  <a:lnTo>
                    <a:pt x="171" y="53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8" y="55"/>
                  </a:lnTo>
                  <a:lnTo>
                    <a:pt x="178" y="53"/>
                  </a:lnTo>
                  <a:lnTo>
                    <a:pt x="178" y="51"/>
                  </a:lnTo>
                  <a:lnTo>
                    <a:pt x="179" y="51"/>
                  </a:lnTo>
                  <a:lnTo>
                    <a:pt x="181" y="51"/>
                  </a:lnTo>
                  <a:lnTo>
                    <a:pt x="181" y="50"/>
                  </a:lnTo>
                  <a:lnTo>
                    <a:pt x="183" y="48"/>
                  </a:lnTo>
                  <a:lnTo>
                    <a:pt x="183" y="46"/>
                  </a:lnTo>
                  <a:lnTo>
                    <a:pt x="184" y="46"/>
                  </a:lnTo>
                  <a:lnTo>
                    <a:pt x="184" y="48"/>
                  </a:lnTo>
                  <a:lnTo>
                    <a:pt x="186" y="48"/>
                  </a:lnTo>
                  <a:lnTo>
                    <a:pt x="186" y="46"/>
                  </a:lnTo>
                  <a:lnTo>
                    <a:pt x="188" y="46"/>
                  </a:lnTo>
                  <a:lnTo>
                    <a:pt x="188" y="48"/>
                  </a:lnTo>
                  <a:lnTo>
                    <a:pt x="189" y="48"/>
                  </a:lnTo>
                  <a:lnTo>
                    <a:pt x="189" y="46"/>
                  </a:lnTo>
                  <a:lnTo>
                    <a:pt x="191" y="46"/>
                  </a:lnTo>
                  <a:lnTo>
                    <a:pt x="193" y="46"/>
                  </a:lnTo>
                  <a:lnTo>
                    <a:pt x="195" y="46"/>
                  </a:lnTo>
                  <a:lnTo>
                    <a:pt x="196" y="46"/>
                  </a:lnTo>
                  <a:lnTo>
                    <a:pt x="198" y="46"/>
                  </a:lnTo>
                  <a:lnTo>
                    <a:pt x="198" y="48"/>
                  </a:lnTo>
                  <a:lnTo>
                    <a:pt x="200" y="48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0" y="48"/>
                  </a:lnTo>
                  <a:lnTo>
                    <a:pt x="201" y="50"/>
                  </a:lnTo>
                  <a:lnTo>
                    <a:pt x="201" y="51"/>
                  </a:lnTo>
                  <a:lnTo>
                    <a:pt x="201" y="53"/>
                  </a:lnTo>
                  <a:lnTo>
                    <a:pt x="203" y="53"/>
                  </a:lnTo>
                  <a:lnTo>
                    <a:pt x="205" y="53"/>
                  </a:lnTo>
                  <a:lnTo>
                    <a:pt x="206" y="53"/>
                  </a:lnTo>
                  <a:lnTo>
                    <a:pt x="208" y="53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2" y="55"/>
                  </a:lnTo>
                  <a:lnTo>
                    <a:pt x="213" y="55"/>
                  </a:lnTo>
                  <a:lnTo>
                    <a:pt x="215" y="55"/>
                  </a:lnTo>
                  <a:lnTo>
                    <a:pt x="217" y="55"/>
                  </a:lnTo>
                  <a:lnTo>
                    <a:pt x="218" y="55"/>
                  </a:lnTo>
                  <a:lnTo>
                    <a:pt x="220" y="55"/>
                  </a:lnTo>
                  <a:lnTo>
                    <a:pt x="222" y="55"/>
                  </a:lnTo>
                  <a:lnTo>
                    <a:pt x="222" y="56"/>
                  </a:lnTo>
                  <a:lnTo>
                    <a:pt x="222" y="58"/>
                  </a:lnTo>
                  <a:lnTo>
                    <a:pt x="222" y="60"/>
                  </a:lnTo>
                  <a:lnTo>
                    <a:pt x="220" y="60"/>
                  </a:lnTo>
                  <a:lnTo>
                    <a:pt x="222" y="60"/>
                  </a:lnTo>
                  <a:lnTo>
                    <a:pt x="222" y="62"/>
                  </a:lnTo>
                  <a:lnTo>
                    <a:pt x="223" y="62"/>
                  </a:lnTo>
                  <a:lnTo>
                    <a:pt x="225" y="62"/>
                  </a:lnTo>
                  <a:lnTo>
                    <a:pt x="225" y="60"/>
                  </a:lnTo>
                  <a:lnTo>
                    <a:pt x="227" y="60"/>
                  </a:lnTo>
                  <a:lnTo>
                    <a:pt x="227" y="62"/>
                  </a:lnTo>
                  <a:lnTo>
                    <a:pt x="229" y="62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0" y="65"/>
                  </a:lnTo>
                  <a:lnTo>
                    <a:pt x="230" y="67"/>
                  </a:lnTo>
                  <a:lnTo>
                    <a:pt x="232" y="67"/>
                  </a:lnTo>
                  <a:lnTo>
                    <a:pt x="232" y="68"/>
                  </a:lnTo>
                  <a:lnTo>
                    <a:pt x="234" y="68"/>
                  </a:lnTo>
                  <a:lnTo>
                    <a:pt x="235" y="68"/>
                  </a:lnTo>
                  <a:lnTo>
                    <a:pt x="235" y="70"/>
                  </a:lnTo>
                  <a:lnTo>
                    <a:pt x="237" y="70"/>
                  </a:lnTo>
                  <a:lnTo>
                    <a:pt x="237" y="68"/>
                  </a:lnTo>
                  <a:lnTo>
                    <a:pt x="239" y="68"/>
                  </a:lnTo>
                  <a:lnTo>
                    <a:pt x="239" y="70"/>
                  </a:lnTo>
                  <a:lnTo>
                    <a:pt x="241" y="70"/>
                  </a:lnTo>
                  <a:lnTo>
                    <a:pt x="241" y="72"/>
                  </a:lnTo>
                  <a:lnTo>
                    <a:pt x="241" y="72"/>
                  </a:lnTo>
                  <a:lnTo>
                    <a:pt x="241" y="73"/>
                  </a:lnTo>
                  <a:lnTo>
                    <a:pt x="242" y="73"/>
                  </a:lnTo>
                  <a:lnTo>
                    <a:pt x="244" y="73"/>
                  </a:lnTo>
                  <a:lnTo>
                    <a:pt x="244" y="75"/>
                  </a:lnTo>
                  <a:lnTo>
                    <a:pt x="246" y="75"/>
                  </a:lnTo>
                  <a:lnTo>
                    <a:pt x="247" y="75"/>
                  </a:lnTo>
                  <a:lnTo>
                    <a:pt x="247" y="75"/>
                  </a:lnTo>
                  <a:lnTo>
                    <a:pt x="249" y="75"/>
                  </a:lnTo>
                  <a:lnTo>
                    <a:pt x="249" y="73"/>
                  </a:lnTo>
                  <a:lnTo>
                    <a:pt x="251" y="73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5"/>
                  </a:lnTo>
                  <a:lnTo>
                    <a:pt x="251" y="75"/>
                  </a:lnTo>
                  <a:lnTo>
                    <a:pt x="252" y="75"/>
                  </a:lnTo>
                  <a:lnTo>
                    <a:pt x="252" y="77"/>
                  </a:lnTo>
                  <a:lnTo>
                    <a:pt x="252" y="79"/>
                  </a:lnTo>
                  <a:lnTo>
                    <a:pt x="254" y="79"/>
                  </a:lnTo>
                  <a:lnTo>
                    <a:pt x="256" y="79"/>
                  </a:lnTo>
                  <a:lnTo>
                    <a:pt x="256" y="77"/>
                  </a:lnTo>
                  <a:lnTo>
                    <a:pt x="258" y="77"/>
                  </a:lnTo>
                  <a:lnTo>
                    <a:pt x="258" y="79"/>
                  </a:lnTo>
                  <a:lnTo>
                    <a:pt x="259" y="79"/>
                  </a:lnTo>
                  <a:lnTo>
                    <a:pt x="259" y="80"/>
                  </a:lnTo>
                  <a:lnTo>
                    <a:pt x="259" y="79"/>
                  </a:lnTo>
                  <a:lnTo>
                    <a:pt x="261" y="79"/>
                  </a:lnTo>
                  <a:lnTo>
                    <a:pt x="263" y="79"/>
                  </a:lnTo>
                  <a:lnTo>
                    <a:pt x="263" y="80"/>
                  </a:lnTo>
                  <a:lnTo>
                    <a:pt x="263" y="82"/>
                  </a:lnTo>
                  <a:lnTo>
                    <a:pt x="264" y="82"/>
                  </a:lnTo>
                  <a:lnTo>
                    <a:pt x="264" y="84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4"/>
                  </a:lnTo>
                  <a:lnTo>
                    <a:pt x="268" y="84"/>
                  </a:lnTo>
                  <a:lnTo>
                    <a:pt x="269" y="82"/>
                  </a:lnTo>
                  <a:lnTo>
                    <a:pt x="269" y="80"/>
                  </a:lnTo>
                  <a:lnTo>
                    <a:pt x="271" y="80"/>
                  </a:lnTo>
                  <a:lnTo>
                    <a:pt x="271" y="82"/>
                  </a:lnTo>
                  <a:lnTo>
                    <a:pt x="273" y="82"/>
                  </a:lnTo>
                  <a:lnTo>
                    <a:pt x="275" y="82"/>
                  </a:lnTo>
                  <a:lnTo>
                    <a:pt x="275" y="84"/>
                  </a:lnTo>
                  <a:lnTo>
                    <a:pt x="276" y="84"/>
                  </a:lnTo>
                  <a:lnTo>
                    <a:pt x="276" y="85"/>
                  </a:lnTo>
                  <a:lnTo>
                    <a:pt x="278" y="85"/>
                  </a:lnTo>
                  <a:lnTo>
                    <a:pt x="278" y="84"/>
                  </a:lnTo>
                  <a:lnTo>
                    <a:pt x="280" y="84"/>
                  </a:lnTo>
                  <a:lnTo>
                    <a:pt x="280" y="85"/>
                  </a:lnTo>
                  <a:lnTo>
                    <a:pt x="281" y="85"/>
                  </a:lnTo>
                  <a:lnTo>
                    <a:pt x="281" y="85"/>
                  </a:lnTo>
                  <a:lnTo>
                    <a:pt x="281" y="87"/>
                  </a:lnTo>
                  <a:lnTo>
                    <a:pt x="283" y="87"/>
                  </a:lnTo>
                  <a:lnTo>
                    <a:pt x="285" y="87"/>
                  </a:lnTo>
                  <a:lnTo>
                    <a:pt x="285" y="89"/>
                  </a:lnTo>
                  <a:lnTo>
                    <a:pt x="286" y="89"/>
                  </a:lnTo>
                  <a:lnTo>
                    <a:pt x="288" y="89"/>
                  </a:lnTo>
                  <a:lnTo>
                    <a:pt x="290" y="89"/>
                  </a:lnTo>
                  <a:lnTo>
                    <a:pt x="292" y="89"/>
                  </a:lnTo>
                  <a:lnTo>
                    <a:pt x="292" y="90"/>
                  </a:lnTo>
                  <a:lnTo>
                    <a:pt x="293" y="90"/>
                  </a:lnTo>
                  <a:lnTo>
                    <a:pt x="293" y="92"/>
                  </a:lnTo>
                  <a:lnTo>
                    <a:pt x="295" y="92"/>
                  </a:lnTo>
                  <a:lnTo>
                    <a:pt x="297" y="92"/>
                  </a:lnTo>
                  <a:lnTo>
                    <a:pt x="298" y="92"/>
                  </a:lnTo>
                  <a:lnTo>
                    <a:pt x="300" y="92"/>
                  </a:lnTo>
                  <a:lnTo>
                    <a:pt x="300" y="94"/>
                  </a:lnTo>
                  <a:lnTo>
                    <a:pt x="300" y="96"/>
                  </a:lnTo>
                  <a:lnTo>
                    <a:pt x="302" y="96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99"/>
                  </a:lnTo>
                  <a:lnTo>
                    <a:pt x="305" y="101"/>
                  </a:lnTo>
                  <a:lnTo>
                    <a:pt x="304" y="101"/>
                  </a:lnTo>
                  <a:lnTo>
                    <a:pt x="305" y="101"/>
                  </a:lnTo>
                  <a:lnTo>
                    <a:pt x="305" y="102"/>
                  </a:lnTo>
                  <a:lnTo>
                    <a:pt x="304" y="102"/>
                  </a:lnTo>
                  <a:lnTo>
                    <a:pt x="304" y="104"/>
                  </a:lnTo>
                  <a:lnTo>
                    <a:pt x="305" y="104"/>
                  </a:lnTo>
                  <a:lnTo>
                    <a:pt x="305" y="106"/>
                  </a:lnTo>
                  <a:lnTo>
                    <a:pt x="307" y="106"/>
                  </a:lnTo>
                  <a:lnTo>
                    <a:pt x="309" y="106"/>
                  </a:lnTo>
                  <a:lnTo>
                    <a:pt x="309" y="104"/>
                  </a:lnTo>
                  <a:lnTo>
                    <a:pt x="309" y="106"/>
                  </a:lnTo>
                  <a:lnTo>
                    <a:pt x="310" y="106"/>
                  </a:lnTo>
                  <a:lnTo>
                    <a:pt x="312" y="106"/>
                  </a:lnTo>
                  <a:lnTo>
                    <a:pt x="312" y="107"/>
                  </a:lnTo>
                  <a:lnTo>
                    <a:pt x="314" y="107"/>
                  </a:lnTo>
                  <a:lnTo>
                    <a:pt x="314" y="109"/>
                  </a:lnTo>
                  <a:lnTo>
                    <a:pt x="315" y="109"/>
                  </a:lnTo>
                  <a:lnTo>
                    <a:pt x="317" y="109"/>
                  </a:lnTo>
                  <a:lnTo>
                    <a:pt x="317" y="111"/>
                  </a:lnTo>
                  <a:lnTo>
                    <a:pt x="319" y="111"/>
                  </a:lnTo>
                  <a:lnTo>
                    <a:pt x="321" y="111"/>
                  </a:lnTo>
                  <a:lnTo>
                    <a:pt x="321" y="113"/>
                  </a:lnTo>
                  <a:lnTo>
                    <a:pt x="322" y="113"/>
                  </a:lnTo>
                  <a:lnTo>
                    <a:pt x="322" y="114"/>
                  </a:lnTo>
                  <a:lnTo>
                    <a:pt x="322" y="114"/>
                  </a:lnTo>
                  <a:lnTo>
                    <a:pt x="324" y="114"/>
                  </a:lnTo>
                  <a:lnTo>
                    <a:pt x="326" y="114"/>
                  </a:lnTo>
                  <a:lnTo>
                    <a:pt x="326" y="113"/>
                  </a:lnTo>
                  <a:lnTo>
                    <a:pt x="324" y="113"/>
                  </a:lnTo>
                  <a:lnTo>
                    <a:pt x="326" y="113"/>
                  </a:lnTo>
                  <a:lnTo>
                    <a:pt x="326" y="111"/>
                  </a:lnTo>
                  <a:lnTo>
                    <a:pt x="327" y="111"/>
                  </a:lnTo>
                  <a:lnTo>
                    <a:pt x="329" y="111"/>
                  </a:lnTo>
                  <a:lnTo>
                    <a:pt x="329" y="109"/>
                  </a:lnTo>
                  <a:lnTo>
                    <a:pt x="331" y="109"/>
                  </a:lnTo>
                  <a:lnTo>
                    <a:pt x="332" y="109"/>
                  </a:lnTo>
                  <a:lnTo>
                    <a:pt x="334" y="109"/>
                  </a:lnTo>
                  <a:lnTo>
                    <a:pt x="334" y="111"/>
                  </a:lnTo>
                  <a:lnTo>
                    <a:pt x="336" y="111"/>
                  </a:lnTo>
                  <a:lnTo>
                    <a:pt x="336" y="113"/>
                  </a:lnTo>
                  <a:lnTo>
                    <a:pt x="338" y="113"/>
                  </a:lnTo>
                  <a:lnTo>
                    <a:pt x="338" y="114"/>
                  </a:lnTo>
                  <a:lnTo>
                    <a:pt x="339" y="114"/>
                  </a:lnTo>
                  <a:lnTo>
                    <a:pt x="339" y="116"/>
                  </a:lnTo>
                  <a:lnTo>
                    <a:pt x="339" y="116"/>
                  </a:lnTo>
                  <a:lnTo>
                    <a:pt x="341" y="116"/>
                  </a:lnTo>
                  <a:lnTo>
                    <a:pt x="341" y="118"/>
                  </a:lnTo>
                  <a:lnTo>
                    <a:pt x="343" y="118"/>
                  </a:lnTo>
                  <a:lnTo>
                    <a:pt x="344" y="118"/>
                  </a:lnTo>
                  <a:lnTo>
                    <a:pt x="346" y="118"/>
                  </a:lnTo>
                  <a:lnTo>
                    <a:pt x="346" y="119"/>
                  </a:lnTo>
                  <a:lnTo>
                    <a:pt x="348" y="119"/>
                  </a:lnTo>
                  <a:lnTo>
                    <a:pt x="348" y="121"/>
                  </a:lnTo>
                  <a:lnTo>
                    <a:pt x="349" y="121"/>
                  </a:lnTo>
                  <a:lnTo>
                    <a:pt x="351" y="121"/>
                  </a:lnTo>
                  <a:lnTo>
                    <a:pt x="353" y="121"/>
                  </a:lnTo>
                  <a:lnTo>
                    <a:pt x="355" y="123"/>
                  </a:lnTo>
                  <a:lnTo>
                    <a:pt x="355" y="124"/>
                  </a:lnTo>
                  <a:lnTo>
                    <a:pt x="356" y="124"/>
                  </a:lnTo>
                  <a:lnTo>
                    <a:pt x="356" y="126"/>
                  </a:lnTo>
                  <a:lnTo>
                    <a:pt x="356" y="128"/>
                  </a:lnTo>
                  <a:lnTo>
                    <a:pt x="358" y="128"/>
                  </a:lnTo>
                  <a:lnTo>
                    <a:pt x="358" y="130"/>
                  </a:lnTo>
                  <a:lnTo>
                    <a:pt x="360" y="130"/>
                  </a:lnTo>
                  <a:lnTo>
                    <a:pt x="361" y="130"/>
                  </a:lnTo>
                  <a:lnTo>
                    <a:pt x="361" y="131"/>
                  </a:lnTo>
                  <a:lnTo>
                    <a:pt x="361" y="133"/>
                  </a:lnTo>
                  <a:lnTo>
                    <a:pt x="363" y="135"/>
                  </a:lnTo>
                  <a:lnTo>
                    <a:pt x="363" y="136"/>
                  </a:lnTo>
                  <a:lnTo>
                    <a:pt x="363" y="138"/>
                  </a:lnTo>
                  <a:lnTo>
                    <a:pt x="363" y="138"/>
                  </a:lnTo>
                  <a:lnTo>
                    <a:pt x="363" y="140"/>
                  </a:lnTo>
                  <a:lnTo>
                    <a:pt x="365" y="140"/>
                  </a:lnTo>
                  <a:lnTo>
                    <a:pt x="365" y="141"/>
                  </a:lnTo>
                  <a:lnTo>
                    <a:pt x="365" y="143"/>
                  </a:lnTo>
                  <a:lnTo>
                    <a:pt x="365" y="145"/>
                  </a:lnTo>
                  <a:lnTo>
                    <a:pt x="365" y="147"/>
                  </a:lnTo>
                  <a:lnTo>
                    <a:pt x="366" y="147"/>
                  </a:lnTo>
                  <a:lnTo>
                    <a:pt x="366" y="148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2"/>
                  </a:lnTo>
                  <a:lnTo>
                    <a:pt x="370" y="152"/>
                  </a:lnTo>
                  <a:lnTo>
                    <a:pt x="370" y="153"/>
                  </a:lnTo>
                  <a:lnTo>
                    <a:pt x="372" y="155"/>
                  </a:lnTo>
                  <a:lnTo>
                    <a:pt x="370" y="155"/>
                  </a:lnTo>
                  <a:lnTo>
                    <a:pt x="372" y="155"/>
                  </a:lnTo>
                  <a:lnTo>
                    <a:pt x="372" y="157"/>
                  </a:lnTo>
                  <a:lnTo>
                    <a:pt x="373" y="157"/>
                  </a:lnTo>
                  <a:lnTo>
                    <a:pt x="375" y="157"/>
                  </a:lnTo>
                  <a:lnTo>
                    <a:pt x="375" y="158"/>
                  </a:lnTo>
                  <a:lnTo>
                    <a:pt x="375" y="160"/>
                  </a:lnTo>
                  <a:lnTo>
                    <a:pt x="377" y="160"/>
                  </a:lnTo>
                  <a:lnTo>
                    <a:pt x="377" y="162"/>
                  </a:lnTo>
                  <a:lnTo>
                    <a:pt x="375" y="164"/>
                  </a:lnTo>
                  <a:lnTo>
                    <a:pt x="377" y="165"/>
                  </a:lnTo>
                  <a:lnTo>
                    <a:pt x="375" y="165"/>
                  </a:lnTo>
                  <a:lnTo>
                    <a:pt x="375" y="167"/>
                  </a:lnTo>
                  <a:lnTo>
                    <a:pt x="375" y="169"/>
                  </a:lnTo>
                  <a:lnTo>
                    <a:pt x="375" y="170"/>
                  </a:lnTo>
                  <a:lnTo>
                    <a:pt x="375" y="172"/>
                  </a:lnTo>
                  <a:lnTo>
                    <a:pt x="377" y="174"/>
                  </a:lnTo>
                  <a:lnTo>
                    <a:pt x="377" y="176"/>
                  </a:lnTo>
                  <a:lnTo>
                    <a:pt x="377" y="177"/>
                  </a:lnTo>
                  <a:lnTo>
                    <a:pt x="377" y="179"/>
                  </a:lnTo>
                  <a:lnTo>
                    <a:pt x="377" y="181"/>
                  </a:lnTo>
                  <a:lnTo>
                    <a:pt x="377" y="182"/>
                  </a:lnTo>
                  <a:lnTo>
                    <a:pt x="375" y="182"/>
                  </a:lnTo>
                  <a:lnTo>
                    <a:pt x="375" y="184"/>
                  </a:lnTo>
                  <a:lnTo>
                    <a:pt x="375" y="186"/>
                  </a:lnTo>
                  <a:lnTo>
                    <a:pt x="375" y="187"/>
                  </a:lnTo>
                  <a:lnTo>
                    <a:pt x="375" y="189"/>
                  </a:lnTo>
                  <a:lnTo>
                    <a:pt x="373" y="189"/>
                  </a:lnTo>
                  <a:lnTo>
                    <a:pt x="373" y="191"/>
                  </a:lnTo>
                  <a:lnTo>
                    <a:pt x="373" y="193"/>
                  </a:lnTo>
                  <a:lnTo>
                    <a:pt x="375" y="193"/>
                  </a:lnTo>
                  <a:lnTo>
                    <a:pt x="375" y="194"/>
                  </a:lnTo>
                  <a:lnTo>
                    <a:pt x="373" y="194"/>
                  </a:lnTo>
                  <a:lnTo>
                    <a:pt x="373" y="196"/>
                  </a:lnTo>
                  <a:lnTo>
                    <a:pt x="375" y="196"/>
                  </a:lnTo>
                  <a:lnTo>
                    <a:pt x="375" y="198"/>
                  </a:lnTo>
                  <a:lnTo>
                    <a:pt x="375" y="198"/>
                  </a:lnTo>
                  <a:lnTo>
                    <a:pt x="373" y="199"/>
                  </a:lnTo>
                  <a:lnTo>
                    <a:pt x="375" y="199"/>
                  </a:lnTo>
                  <a:lnTo>
                    <a:pt x="375" y="201"/>
                  </a:lnTo>
                  <a:lnTo>
                    <a:pt x="375" y="203"/>
                  </a:lnTo>
                  <a:lnTo>
                    <a:pt x="375" y="204"/>
                  </a:lnTo>
                  <a:lnTo>
                    <a:pt x="373" y="204"/>
                  </a:lnTo>
                  <a:lnTo>
                    <a:pt x="373" y="206"/>
                  </a:lnTo>
                  <a:lnTo>
                    <a:pt x="372" y="206"/>
                  </a:lnTo>
                  <a:lnTo>
                    <a:pt x="372" y="208"/>
                  </a:lnTo>
                  <a:lnTo>
                    <a:pt x="370" y="208"/>
                  </a:lnTo>
                  <a:lnTo>
                    <a:pt x="370" y="210"/>
                  </a:lnTo>
                  <a:lnTo>
                    <a:pt x="368" y="210"/>
                  </a:lnTo>
                  <a:lnTo>
                    <a:pt x="368" y="211"/>
                  </a:lnTo>
                  <a:lnTo>
                    <a:pt x="368" y="213"/>
                  </a:lnTo>
                  <a:lnTo>
                    <a:pt x="368" y="215"/>
                  </a:lnTo>
                  <a:lnTo>
                    <a:pt x="370" y="215"/>
                  </a:lnTo>
                  <a:lnTo>
                    <a:pt x="370" y="216"/>
                  </a:lnTo>
                  <a:lnTo>
                    <a:pt x="370" y="218"/>
                  </a:lnTo>
                  <a:lnTo>
                    <a:pt x="372" y="218"/>
                  </a:lnTo>
                  <a:lnTo>
                    <a:pt x="370" y="218"/>
                  </a:lnTo>
                  <a:lnTo>
                    <a:pt x="370" y="220"/>
                  </a:lnTo>
                  <a:lnTo>
                    <a:pt x="368" y="220"/>
                  </a:lnTo>
                  <a:lnTo>
                    <a:pt x="368" y="221"/>
                  </a:lnTo>
                  <a:lnTo>
                    <a:pt x="366" y="221"/>
                  </a:lnTo>
                  <a:lnTo>
                    <a:pt x="366" y="223"/>
                  </a:lnTo>
                  <a:lnTo>
                    <a:pt x="365" y="225"/>
                  </a:lnTo>
                  <a:lnTo>
                    <a:pt x="363" y="227"/>
                  </a:lnTo>
                  <a:lnTo>
                    <a:pt x="363" y="228"/>
                  </a:lnTo>
                  <a:lnTo>
                    <a:pt x="361" y="228"/>
                  </a:lnTo>
                  <a:lnTo>
                    <a:pt x="361" y="230"/>
                  </a:lnTo>
                  <a:lnTo>
                    <a:pt x="360" y="230"/>
                  </a:lnTo>
                  <a:lnTo>
                    <a:pt x="358" y="230"/>
                  </a:lnTo>
                  <a:lnTo>
                    <a:pt x="356" y="230"/>
                  </a:lnTo>
                  <a:lnTo>
                    <a:pt x="355" y="230"/>
                  </a:lnTo>
                  <a:lnTo>
                    <a:pt x="355" y="232"/>
                  </a:lnTo>
                  <a:lnTo>
                    <a:pt x="353" y="232"/>
                  </a:lnTo>
                  <a:lnTo>
                    <a:pt x="353" y="233"/>
                  </a:lnTo>
                  <a:lnTo>
                    <a:pt x="353" y="235"/>
                  </a:lnTo>
                  <a:lnTo>
                    <a:pt x="353" y="237"/>
                  </a:lnTo>
                  <a:lnTo>
                    <a:pt x="353" y="238"/>
                  </a:lnTo>
                  <a:lnTo>
                    <a:pt x="351" y="238"/>
                  </a:lnTo>
                  <a:lnTo>
                    <a:pt x="351" y="238"/>
                  </a:lnTo>
                  <a:lnTo>
                    <a:pt x="349" y="238"/>
                  </a:lnTo>
                  <a:lnTo>
                    <a:pt x="349" y="240"/>
                  </a:lnTo>
                  <a:lnTo>
                    <a:pt x="348" y="240"/>
                  </a:lnTo>
                  <a:lnTo>
                    <a:pt x="346" y="240"/>
                  </a:lnTo>
                  <a:lnTo>
                    <a:pt x="346" y="242"/>
                  </a:lnTo>
                  <a:lnTo>
                    <a:pt x="344" y="242"/>
                  </a:lnTo>
                  <a:lnTo>
                    <a:pt x="344" y="244"/>
                  </a:lnTo>
                  <a:lnTo>
                    <a:pt x="343" y="244"/>
                  </a:lnTo>
                  <a:lnTo>
                    <a:pt x="343" y="245"/>
                  </a:lnTo>
                  <a:lnTo>
                    <a:pt x="341" y="245"/>
                  </a:lnTo>
                  <a:lnTo>
                    <a:pt x="341" y="247"/>
                  </a:lnTo>
                  <a:lnTo>
                    <a:pt x="341" y="249"/>
                  </a:lnTo>
                  <a:lnTo>
                    <a:pt x="339" y="247"/>
                  </a:lnTo>
                  <a:lnTo>
                    <a:pt x="339" y="249"/>
                  </a:lnTo>
                  <a:lnTo>
                    <a:pt x="339" y="247"/>
                  </a:lnTo>
                  <a:lnTo>
                    <a:pt x="338" y="247"/>
                  </a:lnTo>
                  <a:lnTo>
                    <a:pt x="338" y="249"/>
                  </a:lnTo>
                  <a:lnTo>
                    <a:pt x="338" y="250"/>
                  </a:lnTo>
                  <a:lnTo>
                    <a:pt x="338" y="252"/>
                  </a:lnTo>
                  <a:lnTo>
                    <a:pt x="336" y="252"/>
                  </a:lnTo>
                  <a:lnTo>
                    <a:pt x="336" y="254"/>
                  </a:lnTo>
                  <a:lnTo>
                    <a:pt x="336" y="255"/>
                  </a:lnTo>
                  <a:lnTo>
                    <a:pt x="336" y="257"/>
                  </a:lnTo>
                  <a:lnTo>
                    <a:pt x="336" y="259"/>
                  </a:lnTo>
                  <a:lnTo>
                    <a:pt x="334" y="261"/>
                  </a:lnTo>
                  <a:lnTo>
                    <a:pt x="332" y="261"/>
                  </a:lnTo>
                  <a:lnTo>
                    <a:pt x="331" y="261"/>
                  </a:lnTo>
                  <a:lnTo>
                    <a:pt x="329" y="261"/>
                  </a:lnTo>
                  <a:lnTo>
                    <a:pt x="327" y="261"/>
                  </a:lnTo>
                  <a:lnTo>
                    <a:pt x="326" y="261"/>
                  </a:lnTo>
                  <a:lnTo>
                    <a:pt x="326" y="262"/>
                  </a:lnTo>
                  <a:lnTo>
                    <a:pt x="326" y="264"/>
                  </a:lnTo>
                  <a:lnTo>
                    <a:pt x="327" y="264"/>
                  </a:lnTo>
                  <a:lnTo>
                    <a:pt x="326" y="264"/>
                  </a:lnTo>
                  <a:lnTo>
                    <a:pt x="326" y="266"/>
                  </a:lnTo>
                  <a:lnTo>
                    <a:pt x="324" y="266"/>
                  </a:lnTo>
                  <a:lnTo>
                    <a:pt x="322" y="266"/>
                  </a:lnTo>
                  <a:lnTo>
                    <a:pt x="322" y="267"/>
                  </a:lnTo>
                  <a:lnTo>
                    <a:pt x="322" y="267"/>
                  </a:lnTo>
                  <a:lnTo>
                    <a:pt x="321" y="267"/>
                  </a:lnTo>
                  <a:lnTo>
                    <a:pt x="319" y="267"/>
                  </a:lnTo>
                  <a:lnTo>
                    <a:pt x="319" y="266"/>
                  </a:lnTo>
                  <a:lnTo>
                    <a:pt x="317" y="266"/>
                  </a:lnTo>
                  <a:lnTo>
                    <a:pt x="315" y="266"/>
                  </a:lnTo>
                  <a:lnTo>
                    <a:pt x="314" y="267"/>
                  </a:lnTo>
                  <a:lnTo>
                    <a:pt x="314" y="269"/>
                  </a:lnTo>
                  <a:lnTo>
                    <a:pt x="312" y="269"/>
                  </a:lnTo>
                  <a:lnTo>
                    <a:pt x="312" y="271"/>
                  </a:lnTo>
                  <a:lnTo>
                    <a:pt x="312" y="272"/>
                  </a:lnTo>
                  <a:lnTo>
                    <a:pt x="310" y="272"/>
                  </a:lnTo>
                  <a:lnTo>
                    <a:pt x="309" y="274"/>
                  </a:lnTo>
                  <a:lnTo>
                    <a:pt x="307" y="274"/>
                  </a:lnTo>
                  <a:lnTo>
                    <a:pt x="307" y="276"/>
                  </a:lnTo>
                  <a:lnTo>
                    <a:pt x="305" y="276"/>
                  </a:lnTo>
                  <a:lnTo>
                    <a:pt x="305" y="278"/>
                  </a:lnTo>
                  <a:lnTo>
                    <a:pt x="304" y="278"/>
                  </a:lnTo>
                  <a:lnTo>
                    <a:pt x="302" y="278"/>
                  </a:lnTo>
                  <a:lnTo>
                    <a:pt x="300" y="276"/>
                  </a:lnTo>
                  <a:lnTo>
                    <a:pt x="298" y="276"/>
                  </a:lnTo>
                  <a:lnTo>
                    <a:pt x="297" y="276"/>
                  </a:lnTo>
                  <a:lnTo>
                    <a:pt x="295" y="278"/>
                  </a:lnTo>
                  <a:lnTo>
                    <a:pt x="295" y="279"/>
                  </a:lnTo>
                  <a:lnTo>
                    <a:pt x="295" y="279"/>
                  </a:lnTo>
                  <a:lnTo>
                    <a:pt x="293" y="279"/>
                  </a:lnTo>
                  <a:lnTo>
                    <a:pt x="292" y="279"/>
                  </a:lnTo>
                  <a:lnTo>
                    <a:pt x="292" y="281"/>
                  </a:lnTo>
                  <a:lnTo>
                    <a:pt x="290" y="281"/>
                  </a:lnTo>
                  <a:lnTo>
                    <a:pt x="290" y="283"/>
                  </a:lnTo>
                  <a:lnTo>
                    <a:pt x="288" y="283"/>
                  </a:lnTo>
                  <a:lnTo>
                    <a:pt x="288" y="284"/>
                  </a:lnTo>
                  <a:lnTo>
                    <a:pt x="286" y="284"/>
                  </a:lnTo>
                  <a:lnTo>
                    <a:pt x="286" y="286"/>
                  </a:lnTo>
                  <a:lnTo>
                    <a:pt x="285" y="286"/>
                  </a:lnTo>
                  <a:lnTo>
                    <a:pt x="283" y="288"/>
                  </a:lnTo>
                  <a:lnTo>
                    <a:pt x="283" y="289"/>
                  </a:lnTo>
                  <a:lnTo>
                    <a:pt x="281" y="289"/>
                  </a:lnTo>
                  <a:lnTo>
                    <a:pt x="281" y="291"/>
                  </a:lnTo>
                  <a:lnTo>
                    <a:pt x="283" y="291"/>
                  </a:lnTo>
                  <a:lnTo>
                    <a:pt x="283" y="293"/>
                  </a:lnTo>
                  <a:lnTo>
                    <a:pt x="285" y="295"/>
                  </a:lnTo>
                  <a:lnTo>
                    <a:pt x="286" y="295"/>
                  </a:lnTo>
                  <a:lnTo>
                    <a:pt x="286" y="296"/>
                  </a:lnTo>
                  <a:lnTo>
                    <a:pt x="286" y="298"/>
                  </a:lnTo>
                  <a:lnTo>
                    <a:pt x="288" y="298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92" y="301"/>
                  </a:lnTo>
                  <a:lnTo>
                    <a:pt x="292" y="303"/>
                  </a:lnTo>
                  <a:lnTo>
                    <a:pt x="290" y="303"/>
                  </a:lnTo>
                  <a:lnTo>
                    <a:pt x="290" y="305"/>
                  </a:lnTo>
                  <a:lnTo>
                    <a:pt x="290" y="307"/>
                  </a:lnTo>
                  <a:lnTo>
                    <a:pt x="290" y="308"/>
                  </a:lnTo>
                  <a:lnTo>
                    <a:pt x="290" y="310"/>
                  </a:lnTo>
                  <a:lnTo>
                    <a:pt x="290" y="312"/>
                  </a:lnTo>
                  <a:lnTo>
                    <a:pt x="290" y="313"/>
                  </a:lnTo>
                  <a:lnTo>
                    <a:pt x="288" y="313"/>
                  </a:lnTo>
                  <a:lnTo>
                    <a:pt x="288" y="315"/>
                  </a:lnTo>
                  <a:lnTo>
                    <a:pt x="288" y="313"/>
                  </a:lnTo>
                  <a:lnTo>
                    <a:pt x="286" y="313"/>
                  </a:lnTo>
                  <a:lnTo>
                    <a:pt x="286" y="315"/>
                  </a:lnTo>
                  <a:lnTo>
                    <a:pt x="285" y="315"/>
                  </a:lnTo>
                  <a:lnTo>
                    <a:pt x="283" y="315"/>
                  </a:lnTo>
                  <a:lnTo>
                    <a:pt x="281" y="315"/>
                  </a:lnTo>
                  <a:lnTo>
                    <a:pt x="281" y="317"/>
                  </a:lnTo>
                  <a:lnTo>
                    <a:pt x="281" y="317"/>
                  </a:lnTo>
                  <a:lnTo>
                    <a:pt x="280" y="317"/>
                  </a:lnTo>
                  <a:lnTo>
                    <a:pt x="280" y="315"/>
                  </a:lnTo>
                  <a:lnTo>
                    <a:pt x="278" y="315"/>
                  </a:lnTo>
                  <a:lnTo>
                    <a:pt x="278" y="317"/>
                  </a:lnTo>
                  <a:lnTo>
                    <a:pt x="276" y="317"/>
                  </a:lnTo>
                  <a:lnTo>
                    <a:pt x="275" y="317"/>
                  </a:lnTo>
                  <a:lnTo>
                    <a:pt x="273" y="317"/>
                  </a:lnTo>
                  <a:lnTo>
                    <a:pt x="273" y="318"/>
                  </a:lnTo>
                  <a:lnTo>
                    <a:pt x="271" y="318"/>
                  </a:lnTo>
                  <a:lnTo>
                    <a:pt x="269" y="318"/>
                  </a:lnTo>
                  <a:lnTo>
                    <a:pt x="268" y="320"/>
                  </a:lnTo>
                  <a:lnTo>
                    <a:pt x="266" y="320"/>
                  </a:lnTo>
                  <a:lnTo>
                    <a:pt x="266" y="320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6" y="322"/>
                  </a:lnTo>
                  <a:lnTo>
                    <a:pt x="266" y="324"/>
                  </a:lnTo>
                  <a:lnTo>
                    <a:pt x="264" y="324"/>
                  </a:lnTo>
                  <a:lnTo>
                    <a:pt x="263" y="324"/>
                  </a:lnTo>
                  <a:lnTo>
                    <a:pt x="263" y="322"/>
                  </a:lnTo>
                  <a:lnTo>
                    <a:pt x="263" y="320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9" y="317"/>
                  </a:lnTo>
                  <a:lnTo>
                    <a:pt x="258" y="317"/>
                  </a:lnTo>
                  <a:lnTo>
                    <a:pt x="258" y="318"/>
                  </a:lnTo>
                  <a:lnTo>
                    <a:pt x="258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52" y="315"/>
                  </a:lnTo>
                  <a:lnTo>
                    <a:pt x="251" y="315"/>
                  </a:lnTo>
                  <a:lnTo>
                    <a:pt x="251" y="317"/>
                  </a:lnTo>
                  <a:lnTo>
                    <a:pt x="249" y="317"/>
                  </a:lnTo>
                  <a:lnTo>
                    <a:pt x="249" y="318"/>
                  </a:lnTo>
                  <a:lnTo>
                    <a:pt x="247" y="318"/>
                  </a:lnTo>
                  <a:lnTo>
                    <a:pt x="247" y="317"/>
                  </a:lnTo>
                  <a:lnTo>
                    <a:pt x="247" y="318"/>
                  </a:lnTo>
                  <a:lnTo>
                    <a:pt x="246" y="318"/>
                  </a:lnTo>
                  <a:lnTo>
                    <a:pt x="244" y="318"/>
                  </a:lnTo>
                  <a:lnTo>
                    <a:pt x="244" y="320"/>
                  </a:lnTo>
                  <a:lnTo>
                    <a:pt x="242" y="320"/>
                  </a:lnTo>
                  <a:lnTo>
                    <a:pt x="241" y="318"/>
                  </a:lnTo>
                  <a:lnTo>
                    <a:pt x="241" y="318"/>
                  </a:lnTo>
                  <a:lnTo>
                    <a:pt x="239" y="318"/>
                  </a:lnTo>
                  <a:lnTo>
                    <a:pt x="237" y="318"/>
                  </a:lnTo>
                  <a:lnTo>
                    <a:pt x="237" y="317"/>
                  </a:lnTo>
                  <a:lnTo>
                    <a:pt x="237" y="315"/>
                  </a:lnTo>
                  <a:lnTo>
                    <a:pt x="237" y="313"/>
                  </a:lnTo>
                  <a:lnTo>
                    <a:pt x="237" y="312"/>
                  </a:lnTo>
                  <a:lnTo>
                    <a:pt x="237" y="310"/>
                  </a:lnTo>
                  <a:lnTo>
                    <a:pt x="235" y="310"/>
                  </a:lnTo>
                  <a:lnTo>
                    <a:pt x="235" y="312"/>
                  </a:lnTo>
                  <a:lnTo>
                    <a:pt x="234" y="312"/>
                  </a:lnTo>
                  <a:lnTo>
                    <a:pt x="234" y="310"/>
                  </a:lnTo>
                  <a:lnTo>
                    <a:pt x="234" y="312"/>
                  </a:lnTo>
                  <a:lnTo>
                    <a:pt x="232" y="312"/>
                  </a:lnTo>
                  <a:lnTo>
                    <a:pt x="232" y="313"/>
                  </a:lnTo>
                  <a:lnTo>
                    <a:pt x="230" y="313"/>
                  </a:lnTo>
                  <a:lnTo>
                    <a:pt x="229" y="315"/>
                  </a:lnTo>
                  <a:lnTo>
                    <a:pt x="227" y="315"/>
                  </a:lnTo>
                  <a:lnTo>
                    <a:pt x="225" y="315"/>
                  </a:lnTo>
                  <a:lnTo>
                    <a:pt x="223" y="313"/>
                  </a:lnTo>
                  <a:lnTo>
                    <a:pt x="223" y="312"/>
                  </a:lnTo>
                  <a:lnTo>
                    <a:pt x="222" y="312"/>
                  </a:lnTo>
                  <a:lnTo>
                    <a:pt x="222" y="313"/>
                  </a:lnTo>
                  <a:lnTo>
                    <a:pt x="220" y="313"/>
                  </a:lnTo>
                  <a:lnTo>
                    <a:pt x="220" y="315"/>
                  </a:lnTo>
                  <a:lnTo>
                    <a:pt x="220" y="317"/>
                  </a:lnTo>
                  <a:lnTo>
                    <a:pt x="218" y="317"/>
                  </a:lnTo>
                  <a:lnTo>
                    <a:pt x="218" y="318"/>
                  </a:lnTo>
                  <a:lnTo>
                    <a:pt x="217" y="318"/>
                  </a:lnTo>
                  <a:lnTo>
                    <a:pt x="217" y="320"/>
                  </a:lnTo>
                  <a:lnTo>
                    <a:pt x="217" y="320"/>
                  </a:lnTo>
                  <a:lnTo>
                    <a:pt x="215" y="320"/>
                  </a:lnTo>
                  <a:lnTo>
                    <a:pt x="215" y="322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3" y="324"/>
                  </a:lnTo>
                  <a:lnTo>
                    <a:pt x="213" y="325"/>
                  </a:lnTo>
                  <a:lnTo>
                    <a:pt x="213" y="327"/>
                  </a:lnTo>
                  <a:lnTo>
                    <a:pt x="213" y="329"/>
                  </a:lnTo>
                  <a:lnTo>
                    <a:pt x="213" y="330"/>
                  </a:lnTo>
                  <a:lnTo>
                    <a:pt x="212" y="330"/>
                  </a:lnTo>
                  <a:lnTo>
                    <a:pt x="212" y="332"/>
                  </a:lnTo>
                  <a:lnTo>
                    <a:pt x="212" y="334"/>
                  </a:lnTo>
                  <a:lnTo>
                    <a:pt x="210" y="334"/>
                  </a:lnTo>
                  <a:lnTo>
                    <a:pt x="210" y="332"/>
                  </a:lnTo>
                  <a:lnTo>
                    <a:pt x="208" y="332"/>
                  </a:lnTo>
                  <a:lnTo>
                    <a:pt x="210" y="330"/>
                  </a:lnTo>
                  <a:lnTo>
                    <a:pt x="208" y="330"/>
                  </a:lnTo>
                  <a:lnTo>
                    <a:pt x="208" y="329"/>
                  </a:lnTo>
                  <a:lnTo>
                    <a:pt x="208" y="327"/>
                  </a:lnTo>
                  <a:lnTo>
                    <a:pt x="206" y="327"/>
                  </a:lnTo>
                  <a:lnTo>
                    <a:pt x="206" y="325"/>
                  </a:lnTo>
                  <a:lnTo>
                    <a:pt x="206" y="324"/>
                  </a:lnTo>
                  <a:lnTo>
                    <a:pt x="205" y="324"/>
                  </a:lnTo>
                  <a:lnTo>
                    <a:pt x="205" y="322"/>
                  </a:lnTo>
                  <a:lnTo>
                    <a:pt x="205" y="324"/>
                  </a:lnTo>
                  <a:lnTo>
                    <a:pt x="203" y="324"/>
                  </a:lnTo>
                  <a:lnTo>
                    <a:pt x="203" y="322"/>
                  </a:lnTo>
                  <a:lnTo>
                    <a:pt x="201" y="322"/>
                  </a:lnTo>
                  <a:lnTo>
                    <a:pt x="200" y="322"/>
                  </a:lnTo>
                  <a:lnTo>
                    <a:pt x="200" y="320"/>
                  </a:lnTo>
                  <a:lnTo>
                    <a:pt x="200" y="320"/>
                  </a:lnTo>
                  <a:lnTo>
                    <a:pt x="198" y="320"/>
                  </a:lnTo>
                  <a:lnTo>
                    <a:pt x="196" y="320"/>
                  </a:lnTo>
                  <a:lnTo>
                    <a:pt x="195" y="320"/>
                  </a:lnTo>
                  <a:lnTo>
                    <a:pt x="193" y="320"/>
                  </a:lnTo>
                  <a:lnTo>
                    <a:pt x="191" y="320"/>
                  </a:lnTo>
                  <a:lnTo>
                    <a:pt x="191" y="320"/>
                  </a:lnTo>
                  <a:lnTo>
                    <a:pt x="189" y="320"/>
                  </a:lnTo>
                  <a:lnTo>
                    <a:pt x="188" y="318"/>
                  </a:lnTo>
                  <a:lnTo>
                    <a:pt x="188" y="317"/>
                  </a:lnTo>
                  <a:lnTo>
                    <a:pt x="186" y="317"/>
                  </a:lnTo>
                  <a:lnTo>
                    <a:pt x="186" y="315"/>
                  </a:lnTo>
                  <a:lnTo>
                    <a:pt x="184" y="315"/>
                  </a:lnTo>
                  <a:lnTo>
                    <a:pt x="184" y="313"/>
                  </a:lnTo>
                  <a:lnTo>
                    <a:pt x="184" y="312"/>
                  </a:lnTo>
                  <a:lnTo>
                    <a:pt x="183" y="312"/>
                  </a:lnTo>
                  <a:lnTo>
                    <a:pt x="183" y="313"/>
                  </a:lnTo>
                  <a:lnTo>
                    <a:pt x="181" y="313"/>
                  </a:lnTo>
                  <a:lnTo>
                    <a:pt x="179" y="315"/>
                  </a:lnTo>
                  <a:lnTo>
                    <a:pt x="178" y="313"/>
                  </a:lnTo>
                  <a:lnTo>
                    <a:pt x="178" y="312"/>
                  </a:lnTo>
                  <a:lnTo>
                    <a:pt x="176" y="312"/>
                  </a:lnTo>
                  <a:lnTo>
                    <a:pt x="176" y="310"/>
                  </a:lnTo>
                  <a:lnTo>
                    <a:pt x="176" y="308"/>
                  </a:lnTo>
                  <a:lnTo>
                    <a:pt x="174" y="308"/>
                  </a:lnTo>
                  <a:lnTo>
                    <a:pt x="174" y="307"/>
                  </a:lnTo>
                  <a:lnTo>
                    <a:pt x="172" y="307"/>
                  </a:lnTo>
                  <a:lnTo>
                    <a:pt x="171" y="307"/>
                  </a:lnTo>
                  <a:lnTo>
                    <a:pt x="169" y="307"/>
                  </a:lnTo>
                  <a:lnTo>
                    <a:pt x="169" y="310"/>
                  </a:lnTo>
                  <a:lnTo>
                    <a:pt x="169" y="312"/>
                  </a:lnTo>
                  <a:lnTo>
                    <a:pt x="169" y="313"/>
                  </a:lnTo>
                  <a:lnTo>
                    <a:pt x="167" y="313"/>
                  </a:lnTo>
                  <a:lnTo>
                    <a:pt x="166" y="315"/>
                  </a:lnTo>
                  <a:lnTo>
                    <a:pt x="164" y="315"/>
                  </a:lnTo>
                  <a:lnTo>
                    <a:pt x="162" y="313"/>
                  </a:lnTo>
                  <a:lnTo>
                    <a:pt x="160" y="313"/>
                  </a:lnTo>
                  <a:lnTo>
                    <a:pt x="159" y="313"/>
                  </a:lnTo>
                  <a:lnTo>
                    <a:pt x="159" y="312"/>
                  </a:lnTo>
                  <a:lnTo>
                    <a:pt x="159" y="313"/>
                  </a:lnTo>
                  <a:lnTo>
                    <a:pt x="157" y="313"/>
                  </a:lnTo>
                  <a:lnTo>
                    <a:pt x="157" y="315"/>
                  </a:lnTo>
                  <a:lnTo>
                    <a:pt x="157" y="317"/>
                  </a:lnTo>
                  <a:lnTo>
                    <a:pt x="155" y="317"/>
                  </a:lnTo>
                  <a:lnTo>
                    <a:pt x="157" y="317"/>
                  </a:lnTo>
                  <a:lnTo>
                    <a:pt x="157" y="318"/>
                  </a:lnTo>
                  <a:lnTo>
                    <a:pt x="157" y="320"/>
                  </a:lnTo>
                  <a:lnTo>
                    <a:pt x="155" y="320"/>
                  </a:lnTo>
                  <a:lnTo>
                    <a:pt x="154" y="320"/>
                  </a:lnTo>
                  <a:lnTo>
                    <a:pt x="154" y="320"/>
                  </a:lnTo>
                  <a:lnTo>
                    <a:pt x="154" y="318"/>
                  </a:lnTo>
                  <a:lnTo>
                    <a:pt x="152" y="318"/>
                  </a:lnTo>
                  <a:lnTo>
                    <a:pt x="150" y="318"/>
                  </a:lnTo>
                  <a:lnTo>
                    <a:pt x="149" y="318"/>
                  </a:lnTo>
                  <a:lnTo>
                    <a:pt x="147" y="318"/>
                  </a:lnTo>
                  <a:lnTo>
                    <a:pt x="147" y="317"/>
                  </a:lnTo>
                  <a:lnTo>
                    <a:pt x="145" y="318"/>
                  </a:lnTo>
                  <a:lnTo>
                    <a:pt x="143" y="318"/>
                  </a:lnTo>
                  <a:lnTo>
                    <a:pt x="143" y="320"/>
                  </a:lnTo>
                  <a:lnTo>
                    <a:pt x="142" y="320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38" y="322"/>
                  </a:lnTo>
                  <a:lnTo>
                    <a:pt x="137" y="322"/>
                  </a:lnTo>
                  <a:lnTo>
                    <a:pt x="135" y="322"/>
                  </a:lnTo>
                  <a:lnTo>
                    <a:pt x="133" y="322"/>
                  </a:lnTo>
                  <a:lnTo>
                    <a:pt x="132" y="322"/>
                  </a:lnTo>
                  <a:lnTo>
                    <a:pt x="132" y="324"/>
                  </a:lnTo>
                  <a:lnTo>
                    <a:pt x="130" y="324"/>
                  </a:lnTo>
                  <a:lnTo>
                    <a:pt x="128" y="324"/>
                  </a:lnTo>
                  <a:lnTo>
                    <a:pt x="126" y="324"/>
                  </a:lnTo>
                  <a:lnTo>
                    <a:pt x="125" y="324"/>
                  </a:lnTo>
                  <a:lnTo>
                    <a:pt x="123" y="324"/>
                  </a:lnTo>
                  <a:lnTo>
                    <a:pt x="121" y="325"/>
                  </a:lnTo>
                  <a:lnTo>
                    <a:pt x="120" y="327"/>
                  </a:lnTo>
                  <a:lnTo>
                    <a:pt x="120" y="329"/>
                  </a:lnTo>
                  <a:lnTo>
                    <a:pt x="118" y="329"/>
                  </a:lnTo>
                  <a:lnTo>
                    <a:pt x="118" y="329"/>
                  </a:lnTo>
                  <a:lnTo>
                    <a:pt x="118" y="327"/>
                  </a:lnTo>
                  <a:lnTo>
                    <a:pt x="116" y="327"/>
                  </a:lnTo>
                  <a:lnTo>
                    <a:pt x="115" y="325"/>
                  </a:lnTo>
                  <a:lnTo>
                    <a:pt x="113" y="325"/>
                  </a:lnTo>
                  <a:lnTo>
                    <a:pt x="111" y="325"/>
                  </a:lnTo>
                  <a:lnTo>
                    <a:pt x="109" y="325"/>
                  </a:lnTo>
                  <a:lnTo>
                    <a:pt x="109" y="324"/>
                  </a:lnTo>
                  <a:lnTo>
                    <a:pt x="108" y="324"/>
                  </a:lnTo>
                  <a:lnTo>
                    <a:pt x="106" y="322"/>
                  </a:lnTo>
                  <a:lnTo>
                    <a:pt x="104" y="322"/>
                  </a:lnTo>
                  <a:lnTo>
                    <a:pt x="104" y="320"/>
                  </a:lnTo>
                  <a:lnTo>
                    <a:pt x="104" y="320"/>
                  </a:lnTo>
                  <a:lnTo>
                    <a:pt x="104" y="318"/>
                  </a:lnTo>
                  <a:lnTo>
                    <a:pt x="103" y="318"/>
                  </a:lnTo>
                  <a:lnTo>
                    <a:pt x="101" y="320"/>
                  </a:lnTo>
                  <a:lnTo>
                    <a:pt x="101" y="320"/>
                  </a:lnTo>
                  <a:lnTo>
                    <a:pt x="99" y="322"/>
                  </a:lnTo>
                  <a:lnTo>
                    <a:pt x="98" y="324"/>
                  </a:lnTo>
                  <a:lnTo>
                    <a:pt x="96" y="325"/>
                  </a:lnTo>
                  <a:lnTo>
                    <a:pt x="94" y="329"/>
                  </a:lnTo>
                  <a:lnTo>
                    <a:pt x="94" y="330"/>
                  </a:lnTo>
                  <a:lnTo>
                    <a:pt x="94" y="332"/>
                  </a:lnTo>
                  <a:lnTo>
                    <a:pt x="94" y="334"/>
                  </a:lnTo>
                  <a:lnTo>
                    <a:pt x="94" y="335"/>
                  </a:lnTo>
                  <a:lnTo>
                    <a:pt x="92" y="335"/>
                  </a:lnTo>
                  <a:lnTo>
                    <a:pt x="92" y="337"/>
                  </a:lnTo>
                  <a:lnTo>
                    <a:pt x="91" y="337"/>
                  </a:lnTo>
                  <a:lnTo>
                    <a:pt x="89" y="339"/>
                  </a:lnTo>
                  <a:lnTo>
                    <a:pt x="87" y="339"/>
                  </a:lnTo>
                  <a:lnTo>
                    <a:pt x="86" y="339"/>
                  </a:lnTo>
                  <a:lnTo>
                    <a:pt x="86" y="341"/>
                  </a:lnTo>
                  <a:lnTo>
                    <a:pt x="86" y="342"/>
                  </a:lnTo>
                  <a:lnTo>
                    <a:pt x="84" y="342"/>
                  </a:lnTo>
                  <a:lnTo>
                    <a:pt x="82" y="344"/>
                  </a:lnTo>
                  <a:lnTo>
                    <a:pt x="82" y="346"/>
                  </a:lnTo>
                  <a:lnTo>
                    <a:pt x="82" y="347"/>
                  </a:lnTo>
                  <a:lnTo>
                    <a:pt x="82" y="349"/>
                  </a:lnTo>
                  <a:lnTo>
                    <a:pt x="80" y="349"/>
                  </a:lnTo>
                  <a:lnTo>
                    <a:pt x="80" y="351"/>
                  </a:lnTo>
                  <a:lnTo>
                    <a:pt x="80" y="352"/>
                  </a:lnTo>
                  <a:lnTo>
                    <a:pt x="80" y="351"/>
                  </a:lnTo>
                  <a:lnTo>
                    <a:pt x="79" y="351"/>
                  </a:lnTo>
                  <a:lnTo>
                    <a:pt x="79" y="352"/>
                  </a:lnTo>
                  <a:lnTo>
                    <a:pt x="77" y="352"/>
                  </a:lnTo>
                  <a:lnTo>
                    <a:pt x="77" y="352"/>
                  </a:lnTo>
                  <a:lnTo>
                    <a:pt x="77" y="351"/>
                  </a:lnTo>
                  <a:lnTo>
                    <a:pt x="75" y="351"/>
                  </a:lnTo>
                  <a:lnTo>
                    <a:pt x="75" y="349"/>
                  </a:lnTo>
                  <a:lnTo>
                    <a:pt x="74" y="349"/>
                  </a:lnTo>
                  <a:lnTo>
                    <a:pt x="72" y="349"/>
                  </a:lnTo>
                  <a:lnTo>
                    <a:pt x="70" y="349"/>
                  </a:lnTo>
                  <a:lnTo>
                    <a:pt x="70" y="347"/>
                  </a:lnTo>
                  <a:lnTo>
                    <a:pt x="72" y="347"/>
                  </a:lnTo>
                  <a:lnTo>
                    <a:pt x="70" y="347"/>
                  </a:lnTo>
                  <a:lnTo>
                    <a:pt x="70" y="346"/>
                  </a:lnTo>
                  <a:lnTo>
                    <a:pt x="70" y="344"/>
                  </a:lnTo>
                  <a:lnTo>
                    <a:pt x="69" y="344"/>
                  </a:lnTo>
                  <a:lnTo>
                    <a:pt x="69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2" y="342"/>
                  </a:lnTo>
                  <a:lnTo>
                    <a:pt x="62" y="341"/>
                  </a:lnTo>
                  <a:lnTo>
                    <a:pt x="63" y="341"/>
                  </a:lnTo>
                  <a:lnTo>
                    <a:pt x="62" y="341"/>
                  </a:lnTo>
                  <a:lnTo>
                    <a:pt x="62" y="339"/>
                  </a:lnTo>
                  <a:lnTo>
                    <a:pt x="60" y="339"/>
                  </a:lnTo>
                  <a:lnTo>
                    <a:pt x="60" y="337"/>
                  </a:lnTo>
                  <a:lnTo>
                    <a:pt x="60" y="335"/>
                  </a:lnTo>
                  <a:lnTo>
                    <a:pt x="60" y="334"/>
                  </a:lnTo>
                  <a:lnTo>
                    <a:pt x="60" y="332"/>
                  </a:lnTo>
                  <a:lnTo>
                    <a:pt x="60" y="330"/>
                  </a:lnTo>
                  <a:lnTo>
                    <a:pt x="60" y="329"/>
                  </a:lnTo>
                  <a:lnTo>
                    <a:pt x="60" y="327"/>
                  </a:lnTo>
                  <a:lnTo>
                    <a:pt x="58" y="327"/>
                  </a:lnTo>
                  <a:lnTo>
                    <a:pt x="60" y="327"/>
                  </a:lnTo>
                  <a:lnTo>
                    <a:pt x="58" y="325"/>
                  </a:lnTo>
                  <a:lnTo>
                    <a:pt x="60" y="325"/>
                  </a:lnTo>
                  <a:lnTo>
                    <a:pt x="58" y="325"/>
                  </a:lnTo>
                  <a:lnTo>
                    <a:pt x="58" y="324"/>
                  </a:lnTo>
                  <a:lnTo>
                    <a:pt x="58" y="322"/>
                  </a:lnTo>
                  <a:lnTo>
                    <a:pt x="58" y="320"/>
                  </a:lnTo>
                  <a:lnTo>
                    <a:pt x="58" y="320"/>
                  </a:lnTo>
                  <a:lnTo>
                    <a:pt x="60" y="320"/>
                  </a:lnTo>
                  <a:lnTo>
                    <a:pt x="60" y="318"/>
                  </a:lnTo>
                  <a:lnTo>
                    <a:pt x="62" y="318"/>
                  </a:lnTo>
                  <a:lnTo>
                    <a:pt x="63" y="318"/>
                  </a:lnTo>
                  <a:lnTo>
                    <a:pt x="65" y="318"/>
                  </a:lnTo>
                  <a:lnTo>
                    <a:pt x="65" y="317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7"/>
                  </a:lnTo>
                  <a:lnTo>
                    <a:pt x="70" y="315"/>
                  </a:lnTo>
                  <a:lnTo>
                    <a:pt x="72" y="313"/>
                  </a:lnTo>
                  <a:lnTo>
                    <a:pt x="72" y="312"/>
                  </a:lnTo>
                  <a:lnTo>
                    <a:pt x="72" y="310"/>
                  </a:lnTo>
                  <a:lnTo>
                    <a:pt x="72" y="308"/>
                  </a:lnTo>
                  <a:lnTo>
                    <a:pt x="70" y="307"/>
                  </a:lnTo>
                  <a:lnTo>
                    <a:pt x="70" y="305"/>
                  </a:lnTo>
                  <a:lnTo>
                    <a:pt x="69" y="303"/>
                  </a:lnTo>
                  <a:lnTo>
                    <a:pt x="69" y="301"/>
                  </a:lnTo>
                  <a:lnTo>
                    <a:pt x="69" y="300"/>
                  </a:lnTo>
                  <a:lnTo>
                    <a:pt x="67" y="300"/>
                  </a:lnTo>
                  <a:lnTo>
                    <a:pt x="67" y="298"/>
                  </a:lnTo>
                  <a:lnTo>
                    <a:pt x="67" y="296"/>
                  </a:lnTo>
                  <a:lnTo>
                    <a:pt x="69" y="295"/>
                  </a:lnTo>
                  <a:lnTo>
                    <a:pt x="70" y="295"/>
                  </a:lnTo>
                  <a:lnTo>
                    <a:pt x="72" y="293"/>
                  </a:lnTo>
                  <a:lnTo>
                    <a:pt x="72" y="291"/>
                  </a:lnTo>
                  <a:lnTo>
                    <a:pt x="72" y="289"/>
                  </a:lnTo>
                  <a:lnTo>
                    <a:pt x="72" y="288"/>
                  </a:lnTo>
                  <a:lnTo>
                    <a:pt x="70" y="288"/>
                  </a:lnTo>
                  <a:lnTo>
                    <a:pt x="70" y="286"/>
                  </a:lnTo>
                  <a:lnTo>
                    <a:pt x="70" y="284"/>
                  </a:lnTo>
                  <a:lnTo>
                    <a:pt x="70" y="283"/>
                  </a:lnTo>
                  <a:lnTo>
                    <a:pt x="69" y="283"/>
                  </a:lnTo>
                  <a:lnTo>
                    <a:pt x="69" y="281"/>
                  </a:lnTo>
                  <a:lnTo>
                    <a:pt x="67" y="281"/>
                  </a:lnTo>
                  <a:lnTo>
                    <a:pt x="67" y="279"/>
                  </a:lnTo>
                  <a:lnTo>
                    <a:pt x="67" y="279"/>
                  </a:lnTo>
                  <a:lnTo>
                    <a:pt x="65" y="278"/>
                  </a:lnTo>
                  <a:lnTo>
                    <a:pt x="63" y="278"/>
                  </a:lnTo>
                  <a:lnTo>
                    <a:pt x="63" y="276"/>
                  </a:lnTo>
                  <a:lnTo>
                    <a:pt x="62" y="276"/>
                  </a:lnTo>
                  <a:lnTo>
                    <a:pt x="63" y="276"/>
                  </a:lnTo>
                  <a:lnTo>
                    <a:pt x="63" y="274"/>
                  </a:lnTo>
                  <a:lnTo>
                    <a:pt x="63" y="272"/>
                  </a:lnTo>
                  <a:lnTo>
                    <a:pt x="62" y="272"/>
                  </a:lnTo>
                  <a:lnTo>
                    <a:pt x="60" y="272"/>
                  </a:lnTo>
                  <a:lnTo>
                    <a:pt x="58" y="272"/>
                  </a:lnTo>
                  <a:lnTo>
                    <a:pt x="58" y="271"/>
                  </a:lnTo>
                  <a:lnTo>
                    <a:pt x="58" y="269"/>
                  </a:lnTo>
                  <a:lnTo>
                    <a:pt x="58" y="267"/>
                  </a:lnTo>
                  <a:lnTo>
                    <a:pt x="58" y="266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1"/>
                  </a:lnTo>
                  <a:lnTo>
                    <a:pt x="62" y="261"/>
                  </a:lnTo>
                  <a:lnTo>
                    <a:pt x="62" y="259"/>
                  </a:lnTo>
                  <a:lnTo>
                    <a:pt x="63" y="259"/>
                  </a:lnTo>
                  <a:lnTo>
                    <a:pt x="62" y="259"/>
                  </a:lnTo>
                  <a:lnTo>
                    <a:pt x="62" y="257"/>
                  </a:lnTo>
                  <a:lnTo>
                    <a:pt x="62" y="255"/>
                  </a:lnTo>
                  <a:lnTo>
                    <a:pt x="63" y="255"/>
                  </a:lnTo>
                  <a:lnTo>
                    <a:pt x="63" y="254"/>
                  </a:lnTo>
                  <a:lnTo>
                    <a:pt x="63" y="252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7" y="250"/>
                  </a:lnTo>
                  <a:lnTo>
                    <a:pt x="67" y="249"/>
                  </a:lnTo>
                  <a:lnTo>
                    <a:pt x="67" y="247"/>
                  </a:lnTo>
                  <a:lnTo>
                    <a:pt x="67" y="245"/>
                  </a:lnTo>
                  <a:lnTo>
                    <a:pt x="69" y="244"/>
                  </a:lnTo>
                  <a:lnTo>
                    <a:pt x="69" y="242"/>
                  </a:lnTo>
                  <a:lnTo>
                    <a:pt x="69" y="240"/>
                  </a:lnTo>
                  <a:lnTo>
                    <a:pt x="70" y="240"/>
                  </a:lnTo>
                  <a:lnTo>
                    <a:pt x="70" y="238"/>
                  </a:lnTo>
                  <a:lnTo>
                    <a:pt x="70" y="238"/>
                  </a:lnTo>
                  <a:lnTo>
                    <a:pt x="70" y="237"/>
                  </a:lnTo>
                  <a:lnTo>
                    <a:pt x="72" y="237"/>
                  </a:lnTo>
                  <a:lnTo>
                    <a:pt x="72" y="235"/>
                  </a:lnTo>
                  <a:lnTo>
                    <a:pt x="72" y="233"/>
                  </a:lnTo>
                  <a:lnTo>
                    <a:pt x="72" y="232"/>
                  </a:lnTo>
                  <a:lnTo>
                    <a:pt x="70" y="232"/>
                  </a:lnTo>
                  <a:lnTo>
                    <a:pt x="70" y="230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70" y="225"/>
                  </a:lnTo>
                  <a:lnTo>
                    <a:pt x="69" y="225"/>
                  </a:lnTo>
                  <a:lnTo>
                    <a:pt x="69" y="223"/>
                  </a:lnTo>
                  <a:lnTo>
                    <a:pt x="69" y="221"/>
                  </a:lnTo>
                  <a:lnTo>
                    <a:pt x="67" y="221"/>
                  </a:lnTo>
                  <a:lnTo>
                    <a:pt x="67" y="220"/>
                  </a:lnTo>
                  <a:lnTo>
                    <a:pt x="65" y="220"/>
                  </a:lnTo>
                  <a:lnTo>
                    <a:pt x="65" y="218"/>
                  </a:lnTo>
                  <a:lnTo>
                    <a:pt x="65" y="216"/>
                  </a:lnTo>
                  <a:lnTo>
                    <a:pt x="63" y="216"/>
                  </a:lnTo>
                  <a:lnTo>
                    <a:pt x="63" y="215"/>
                  </a:lnTo>
                  <a:lnTo>
                    <a:pt x="62" y="215"/>
                  </a:lnTo>
                  <a:lnTo>
                    <a:pt x="62" y="213"/>
                  </a:lnTo>
                  <a:lnTo>
                    <a:pt x="62" y="211"/>
                  </a:lnTo>
                  <a:lnTo>
                    <a:pt x="60" y="211"/>
                  </a:lnTo>
                  <a:lnTo>
                    <a:pt x="60" y="210"/>
                  </a:lnTo>
                  <a:lnTo>
                    <a:pt x="60" y="208"/>
                  </a:lnTo>
                  <a:lnTo>
                    <a:pt x="58" y="206"/>
                  </a:lnTo>
                  <a:lnTo>
                    <a:pt x="57" y="206"/>
                  </a:lnTo>
                  <a:lnTo>
                    <a:pt x="57" y="204"/>
                  </a:lnTo>
                  <a:lnTo>
                    <a:pt x="57" y="203"/>
                  </a:lnTo>
                  <a:lnTo>
                    <a:pt x="57" y="201"/>
                  </a:lnTo>
                  <a:lnTo>
                    <a:pt x="57" y="199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8"/>
                  </a:lnTo>
                  <a:lnTo>
                    <a:pt x="52" y="196"/>
                  </a:lnTo>
                  <a:lnTo>
                    <a:pt x="50" y="196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1"/>
                  </a:lnTo>
                  <a:lnTo>
                    <a:pt x="48" y="189"/>
                  </a:lnTo>
                  <a:lnTo>
                    <a:pt x="48" y="187"/>
                  </a:lnTo>
                  <a:lnTo>
                    <a:pt x="46" y="186"/>
                  </a:lnTo>
                  <a:lnTo>
                    <a:pt x="48" y="186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8" y="179"/>
                  </a:lnTo>
                  <a:lnTo>
                    <a:pt x="48" y="177"/>
                  </a:lnTo>
                  <a:lnTo>
                    <a:pt x="46" y="177"/>
                  </a:lnTo>
                  <a:lnTo>
                    <a:pt x="46" y="176"/>
                  </a:lnTo>
                  <a:lnTo>
                    <a:pt x="46" y="174"/>
                  </a:lnTo>
                  <a:lnTo>
                    <a:pt x="46" y="172"/>
                  </a:lnTo>
                  <a:lnTo>
                    <a:pt x="45" y="172"/>
                  </a:lnTo>
                  <a:lnTo>
                    <a:pt x="45" y="170"/>
                  </a:lnTo>
                  <a:lnTo>
                    <a:pt x="43" y="170"/>
                  </a:lnTo>
                  <a:lnTo>
                    <a:pt x="43" y="169"/>
                  </a:lnTo>
                  <a:lnTo>
                    <a:pt x="43" y="167"/>
                  </a:lnTo>
                  <a:lnTo>
                    <a:pt x="43" y="165"/>
                  </a:lnTo>
                  <a:lnTo>
                    <a:pt x="41" y="165"/>
                  </a:lnTo>
                  <a:lnTo>
                    <a:pt x="41" y="164"/>
                  </a:lnTo>
                  <a:lnTo>
                    <a:pt x="41" y="162"/>
                  </a:lnTo>
                  <a:lnTo>
                    <a:pt x="40" y="162"/>
                  </a:lnTo>
                  <a:lnTo>
                    <a:pt x="40" y="160"/>
                  </a:lnTo>
                  <a:lnTo>
                    <a:pt x="40" y="158"/>
                  </a:lnTo>
                  <a:lnTo>
                    <a:pt x="38" y="158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7"/>
                  </a:lnTo>
                  <a:lnTo>
                    <a:pt x="36" y="155"/>
                  </a:lnTo>
                  <a:lnTo>
                    <a:pt x="35" y="155"/>
                  </a:lnTo>
                  <a:lnTo>
                    <a:pt x="35" y="153"/>
                  </a:lnTo>
                  <a:lnTo>
                    <a:pt x="35" y="152"/>
                  </a:lnTo>
                  <a:lnTo>
                    <a:pt x="33" y="152"/>
                  </a:lnTo>
                  <a:lnTo>
                    <a:pt x="35" y="150"/>
                  </a:lnTo>
                  <a:lnTo>
                    <a:pt x="35" y="148"/>
                  </a:lnTo>
                  <a:lnTo>
                    <a:pt x="35" y="147"/>
                  </a:lnTo>
                  <a:lnTo>
                    <a:pt x="33" y="147"/>
                  </a:lnTo>
                  <a:lnTo>
                    <a:pt x="33" y="145"/>
                  </a:lnTo>
                  <a:lnTo>
                    <a:pt x="33" y="143"/>
                  </a:lnTo>
                  <a:lnTo>
                    <a:pt x="31" y="143"/>
                  </a:lnTo>
                  <a:lnTo>
                    <a:pt x="31" y="141"/>
                  </a:lnTo>
                  <a:lnTo>
                    <a:pt x="29" y="141"/>
                  </a:lnTo>
                  <a:lnTo>
                    <a:pt x="29" y="140"/>
                  </a:lnTo>
                  <a:lnTo>
                    <a:pt x="28" y="140"/>
                  </a:lnTo>
                  <a:lnTo>
                    <a:pt x="28" y="138"/>
                  </a:lnTo>
                  <a:lnTo>
                    <a:pt x="26" y="138"/>
                  </a:lnTo>
                  <a:lnTo>
                    <a:pt x="26" y="136"/>
                  </a:lnTo>
                  <a:lnTo>
                    <a:pt x="26" y="135"/>
                  </a:lnTo>
                  <a:lnTo>
                    <a:pt x="24" y="133"/>
                  </a:lnTo>
                  <a:lnTo>
                    <a:pt x="24" y="131"/>
                  </a:lnTo>
                  <a:lnTo>
                    <a:pt x="23" y="131"/>
                  </a:lnTo>
                  <a:lnTo>
                    <a:pt x="23" y="130"/>
                  </a:lnTo>
                  <a:lnTo>
                    <a:pt x="23" y="128"/>
                  </a:lnTo>
                  <a:lnTo>
                    <a:pt x="23" y="126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26" y="123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8" y="123"/>
                  </a:lnTo>
                  <a:lnTo>
                    <a:pt x="29" y="123"/>
                  </a:lnTo>
                  <a:lnTo>
                    <a:pt x="31" y="123"/>
                  </a:lnTo>
                  <a:lnTo>
                    <a:pt x="33" y="123"/>
                  </a:lnTo>
                  <a:lnTo>
                    <a:pt x="35" y="123"/>
                  </a:lnTo>
                  <a:lnTo>
                    <a:pt x="35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5" y="119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38" y="119"/>
                  </a:lnTo>
                  <a:lnTo>
                    <a:pt x="36" y="119"/>
                  </a:lnTo>
                  <a:lnTo>
                    <a:pt x="36" y="118"/>
                  </a:lnTo>
                  <a:lnTo>
                    <a:pt x="36" y="116"/>
                  </a:lnTo>
                  <a:lnTo>
                    <a:pt x="35" y="116"/>
                  </a:lnTo>
                  <a:lnTo>
                    <a:pt x="35" y="116"/>
                  </a:lnTo>
                  <a:lnTo>
                    <a:pt x="33" y="116"/>
                  </a:lnTo>
                  <a:lnTo>
                    <a:pt x="33" y="114"/>
                  </a:lnTo>
                  <a:lnTo>
                    <a:pt x="31" y="114"/>
                  </a:lnTo>
                  <a:lnTo>
                    <a:pt x="29" y="114"/>
                  </a:lnTo>
                  <a:lnTo>
                    <a:pt x="29" y="113"/>
                  </a:lnTo>
                  <a:lnTo>
                    <a:pt x="29" y="111"/>
                  </a:lnTo>
                  <a:lnTo>
                    <a:pt x="28" y="109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1" y="104"/>
                  </a:lnTo>
                  <a:lnTo>
                    <a:pt x="21" y="102"/>
                  </a:lnTo>
                  <a:lnTo>
                    <a:pt x="19" y="102"/>
                  </a:lnTo>
                  <a:lnTo>
                    <a:pt x="17" y="102"/>
                  </a:lnTo>
                  <a:lnTo>
                    <a:pt x="17" y="101"/>
                  </a:lnTo>
                  <a:lnTo>
                    <a:pt x="16" y="101"/>
                  </a:lnTo>
                  <a:lnTo>
                    <a:pt x="14" y="101"/>
                  </a:lnTo>
                  <a:lnTo>
                    <a:pt x="12" y="101"/>
                  </a:lnTo>
                  <a:lnTo>
                    <a:pt x="12" y="99"/>
                  </a:lnTo>
                  <a:lnTo>
                    <a:pt x="11" y="99"/>
                  </a:lnTo>
                  <a:lnTo>
                    <a:pt x="11" y="97"/>
                  </a:lnTo>
                  <a:lnTo>
                    <a:pt x="11" y="96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11" y="94"/>
                  </a:lnTo>
                  <a:lnTo>
                    <a:pt x="11" y="92"/>
                  </a:lnTo>
                  <a:lnTo>
                    <a:pt x="11" y="90"/>
                  </a:lnTo>
                  <a:lnTo>
                    <a:pt x="11" y="89"/>
                  </a:lnTo>
                  <a:lnTo>
                    <a:pt x="11" y="87"/>
                  </a:lnTo>
                  <a:lnTo>
                    <a:pt x="9" y="87"/>
                  </a:lnTo>
                  <a:lnTo>
                    <a:pt x="9" y="85"/>
                  </a:lnTo>
                  <a:lnTo>
                    <a:pt x="9" y="84"/>
                  </a:lnTo>
                  <a:lnTo>
                    <a:pt x="9" y="82"/>
                  </a:lnTo>
                  <a:lnTo>
                    <a:pt x="9" y="80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7" y="75"/>
                  </a:lnTo>
                  <a:lnTo>
                    <a:pt x="9" y="75"/>
                  </a:lnTo>
                  <a:lnTo>
                    <a:pt x="9" y="75"/>
                  </a:lnTo>
                  <a:lnTo>
                    <a:pt x="7" y="75"/>
                  </a:lnTo>
                  <a:lnTo>
                    <a:pt x="7" y="73"/>
                  </a:lnTo>
                  <a:lnTo>
                    <a:pt x="7" y="72"/>
                  </a:lnTo>
                  <a:lnTo>
                    <a:pt x="6" y="72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7"/>
                  </a:lnTo>
                  <a:lnTo>
                    <a:pt x="4" y="67"/>
                  </a:lnTo>
                  <a:lnTo>
                    <a:pt x="4" y="65"/>
                  </a:lnTo>
                  <a:lnTo>
                    <a:pt x="2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2" y="63"/>
                  </a:lnTo>
                  <a:lnTo>
                    <a:pt x="2" y="62"/>
                  </a:lnTo>
                  <a:lnTo>
                    <a:pt x="2" y="60"/>
                  </a:lnTo>
                  <a:lnTo>
                    <a:pt x="4" y="60"/>
                  </a:lnTo>
                  <a:lnTo>
                    <a:pt x="4" y="58"/>
                  </a:lnTo>
                  <a:lnTo>
                    <a:pt x="4" y="56"/>
                  </a:lnTo>
                  <a:lnTo>
                    <a:pt x="4" y="55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0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5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4" y="41"/>
                  </a:lnTo>
                  <a:lnTo>
                    <a:pt x="2" y="41"/>
                  </a:lnTo>
                  <a:lnTo>
                    <a:pt x="4" y="41"/>
                  </a:lnTo>
                  <a:lnTo>
                    <a:pt x="4" y="39"/>
                  </a:lnTo>
                  <a:lnTo>
                    <a:pt x="4" y="38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6" y="34"/>
                  </a:lnTo>
                  <a:lnTo>
                    <a:pt x="6" y="33"/>
                  </a:lnTo>
                  <a:lnTo>
                    <a:pt x="7" y="33"/>
                  </a:lnTo>
                  <a:lnTo>
                    <a:pt x="9" y="33"/>
                  </a:lnTo>
                  <a:lnTo>
                    <a:pt x="9" y="31"/>
                  </a:lnTo>
                  <a:lnTo>
                    <a:pt x="9" y="29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6" y="27"/>
                  </a:lnTo>
                  <a:lnTo>
                    <a:pt x="6" y="26"/>
                  </a:lnTo>
                  <a:lnTo>
                    <a:pt x="6" y="24"/>
                  </a:lnTo>
                  <a:lnTo>
                    <a:pt x="6" y="22"/>
                  </a:lnTo>
                  <a:lnTo>
                    <a:pt x="6" y="21"/>
                  </a:lnTo>
                  <a:lnTo>
                    <a:pt x="6" y="19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6"/>
                  </a:lnTo>
                  <a:lnTo>
                    <a:pt x="9" y="16"/>
                  </a:lnTo>
                  <a:lnTo>
                    <a:pt x="9" y="14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1" y="7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4" y="5"/>
                  </a:lnTo>
                  <a:lnTo>
                    <a:pt x="16" y="5"/>
                  </a:lnTo>
                  <a:lnTo>
                    <a:pt x="16" y="4"/>
                  </a:lnTo>
                  <a:lnTo>
                    <a:pt x="17" y="4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1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4" name="Freeform 8">
              <a:extLst>
                <a:ext uri="{FF2B5EF4-FFF2-40B4-BE49-F238E27FC236}">
                  <a16:creationId xmlns:a16="http://schemas.microsoft.com/office/drawing/2014/main" id="{FE9380DD-8763-48AD-86F8-335BEBE9EE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33688" y="5186363"/>
              <a:ext cx="1419225" cy="881063"/>
            </a:xfrm>
            <a:custGeom>
              <a:avLst/>
              <a:gdLst>
                <a:gd name="T0" fmla="*/ 669 w 894"/>
                <a:gd name="T1" fmla="*/ 34 h 555"/>
                <a:gd name="T2" fmla="*/ 693 w 894"/>
                <a:gd name="T3" fmla="*/ 72 h 555"/>
                <a:gd name="T4" fmla="*/ 698 w 894"/>
                <a:gd name="T5" fmla="*/ 94 h 555"/>
                <a:gd name="T6" fmla="*/ 741 w 894"/>
                <a:gd name="T7" fmla="*/ 94 h 555"/>
                <a:gd name="T8" fmla="*/ 766 w 894"/>
                <a:gd name="T9" fmla="*/ 84 h 555"/>
                <a:gd name="T10" fmla="*/ 804 w 894"/>
                <a:gd name="T11" fmla="*/ 90 h 555"/>
                <a:gd name="T12" fmla="*/ 817 w 894"/>
                <a:gd name="T13" fmla="*/ 114 h 555"/>
                <a:gd name="T14" fmla="*/ 817 w 894"/>
                <a:gd name="T15" fmla="*/ 160 h 555"/>
                <a:gd name="T16" fmla="*/ 853 w 894"/>
                <a:gd name="T17" fmla="*/ 172 h 555"/>
                <a:gd name="T18" fmla="*/ 868 w 894"/>
                <a:gd name="T19" fmla="*/ 218 h 555"/>
                <a:gd name="T20" fmla="*/ 875 w 894"/>
                <a:gd name="T21" fmla="*/ 259 h 555"/>
                <a:gd name="T22" fmla="*/ 894 w 894"/>
                <a:gd name="T23" fmla="*/ 296 h 555"/>
                <a:gd name="T24" fmla="*/ 880 w 894"/>
                <a:gd name="T25" fmla="*/ 332 h 555"/>
                <a:gd name="T26" fmla="*/ 858 w 894"/>
                <a:gd name="T27" fmla="*/ 363 h 555"/>
                <a:gd name="T28" fmla="*/ 843 w 894"/>
                <a:gd name="T29" fmla="*/ 381 h 555"/>
                <a:gd name="T30" fmla="*/ 802 w 894"/>
                <a:gd name="T31" fmla="*/ 390 h 555"/>
                <a:gd name="T32" fmla="*/ 790 w 894"/>
                <a:gd name="T33" fmla="*/ 439 h 555"/>
                <a:gd name="T34" fmla="*/ 761 w 894"/>
                <a:gd name="T35" fmla="*/ 463 h 555"/>
                <a:gd name="T36" fmla="*/ 770 w 894"/>
                <a:gd name="T37" fmla="*/ 494 h 555"/>
                <a:gd name="T38" fmla="*/ 783 w 894"/>
                <a:gd name="T39" fmla="*/ 524 h 555"/>
                <a:gd name="T40" fmla="*/ 742 w 894"/>
                <a:gd name="T41" fmla="*/ 548 h 555"/>
                <a:gd name="T42" fmla="*/ 691 w 894"/>
                <a:gd name="T43" fmla="*/ 536 h 555"/>
                <a:gd name="T44" fmla="*/ 645 w 894"/>
                <a:gd name="T45" fmla="*/ 504 h 555"/>
                <a:gd name="T46" fmla="*/ 618 w 894"/>
                <a:gd name="T47" fmla="*/ 488 h 555"/>
                <a:gd name="T48" fmla="*/ 593 w 894"/>
                <a:gd name="T49" fmla="*/ 471 h 555"/>
                <a:gd name="T50" fmla="*/ 570 w 894"/>
                <a:gd name="T51" fmla="*/ 449 h 555"/>
                <a:gd name="T52" fmla="*/ 531 w 894"/>
                <a:gd name="T53" fmla="*/ 429 h 555"/>
                <a:gd name="T54" fmla="*/ 477 w 894"/>
                <a:gd name="T55" fmla="*/ 414 h 555"/>
                <a:gd name="T56" fmla="*/ 436 w 894"/>
                <a:gd name="T57" fmla="*/ 393 h 555"/>
                <a:gd name="T58" fmla="*/ 400 w 894"/>
                <a:gd name="T59" fmla="*/ 374 h 555"/>
                <a:gd name="T60" fmla="*/ 370 w 894"/>
                <a:gd name="T61" fmla="*/ 361 h 555"/>
                <a:gd name="T62" fmla="*/ 327 w 894"/>
                <a:gd name="T63" fmla="*/ 342 h 555"/>
                <a:gd name="T64" fmla="*/ 286 w 894"/>
                <a:gd name="T65" fmla="*/ 332 h 555"/>
                <a:gd name="T66" fmla="*/ 242 w 894"/>
                <a:gd name="T67" fmla="*/ 305 h 555"/>
                <a:gd name="T68" fmla="*/ 206 w 894"/>
                <a:gd name="T69" fmla="*/ 272 h 555"/>
                <a:gd name="T70" fmla="*/ 164 w 894"/>
                <a:gd name="T71" fmla="*/ 254 h 555"/>
                <a:gd name="T72" fmla="*/ 128 w 894"/>
                <a:gd name="T73" fmla="*/ 235 h 555"/>
                <a:gd name="T74" fmla="*/ 80 w 894"/>
                <a:gd name="T75" fmla="*/ 209 h 555"/>
                <a:gd name="T76" fmla="*/ 43 w 894"/>
                <a:gd name="T77" fmla="*/ 187 h 555"/>
                <a:gd name="T78" fmla="*/ 2 w 894"/>
                <a:gd name="T79" fmla="*/ 169 h 555"/>
                <a:gd name="T80" fmla="*/ 41 w 894"/>
                <a:gd name="T81" fmla="*/ 109 h 555"/>
                <a:gd name="T82" fmla="*/ 87 w 894"/>
                <a:gd name="T83" fmla="*/ 106 h 555"/>
                <a:gd name="T84" fmla="*/ 140 w 894"/>
                <a:gd name="T85" fmla="*/ 114 h 555"/>
                <a:gd name="T86" fmla="*/ 160 w 894"/>
                <a:gd name="T87" fmla="*/ 152 h 555"/>
                <a:gd name="T88" fmla="*/ 191 w 894"/>
                <a:gd name="T89" fmla="*/ 175 h 555"/>
                <a:gd name="T90" fmla="*/ 210 w 894"/>
                <a:gd name="T91" fmla="*/ 181 h 555"/>
                <a:gd name="T92" fmla="*/ 221 w 894"/>
                <a:gd name="T93" fmla="*/ 194 h 555"/>
                <a:gd name="T94" fmla="*/ 250 w 894"/>
                <a:gd name="T95" fmla="*/ 155 h 555"/>
                <a:gd name="T96" fmla="*/ 284 w 894"/>
                <a:gd name="T97" fmla="*/ 165 h 555"/>
                <a:gd name="T98" fmla="*/ 337 w 894"/>
                <a:gd name="T99" fmla="*/ 153 h 555"/>
                <a:gd name="T100" fmla="*/ 373 w 894"/>
                <a:gd name="T101" fmla="*/ 157 h 555"/>
                <a:gd name="T102" fmla="*/ 405 w 894"/>
                <a:gd name="T103" fmla="*/ 128 h 555"/>
                <a:gd name="T104" fmla="*/ 433 w 894"/>
                <a:gd name="T105" fmla="*/ 89 h 555"/>
                <a:gd name="T106" fmla="*/ 433 w 894"/>
                <a:gd name="T107" fmla="*/ 41 h 555"/>
                <a:gd name="T108" fmla="*/ 468 w 894"/>
                <a:gd name="T109" fmla="*/ 21 h 555"/>
                <a:gd name="T110" fmla="*/ 499 w 894"/>
                <a:gd name="T111" fmla="*/ 12 h 555"/>
                <a:gd name="T112" fmla="*/ 536 w 894"/>
                <a:gd name="T113" fmla="*/ 9 h 555"/>
                <a:gd name="T114" fmla="*/ 552 w 894"/>
                <a:gd name="T115" fmla="*/ 34 h 555"/>
                <a:gd name="T116" fmla="*/ 599 w 894"/>
                <a:gd name="T117" fmla="*/ 34 h 555"/>
                <a:gd name="T118" fmla="*/ 628 w 894"/>
                <a:gd name="T119" fmla="*/ 55 h 555"/>
                <a:gd name="T120" fmla="*/ 635 w 894"/>
                <a:gd name="T121" fmla="*/ 10 h 555"/>
                <a:gd name="T122" fmla="*/ 827 w 894"/>
                <a:gd name="T123" fmla="*/ 369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94" h="555">
                  <a:moveTo>
                    <a:pt x="647" y="2"/>
                  </a:moveTo>
                  <a:lnTo>
                    <a:pt x="649" y="2"/>
                  </a:lnTo>
                  <a:lnTo>
                    <a:pt x="649" y="4"/>
                  </a:lnTo>
                  <a:lnTo>
                    <a:pt x="649" y="5"/>
                  </a:lnTo>
                  <a:lnTo>
                    <a:pt x="650" y="7"/>
                  </a:lnTo>
                  <a:lnTo>
                    <a:pt x="652" y="7"/>
                  </a:lnTo>
                  <a:lnTo>
                    <a:pt x="652" y="9"/>
                  </a:lnTo>
                  <a:lnTo>
                    <a:pt x="654" y="9"/>
                  </a:lnTo>
                  <a:lnTo>
                    <a:pt x="654" y="10"/>
                  </a:lnTo>
                  <a:lnTo>
                    <a:pt x="656" y="10"/>
                  </a:lnTo>
                  <a:lnTo>
                    <a:pt x="656" y="12"/>
                  </a:lnTo>
                  <a:lnTo>
                    <a:pt x="657" y="12"/>
                  </a:lnTo>
                  <a:lnTo>
                    <a:pt x="659" y="12"/>
                  </a:lnTo>
                  <a:lnTo>
                    <a:pt x="657" y="12"/>
                  </a:lnTo>
                  <a:lnTo>
                    <a:pt x="657" y="12"/>
                  </a:lnTo>
                  <a:lnTo>
                    <a:pt x="656" y="12"/>
                  </a:lnTo>
                  <a:lnTo>
                    <a:pt x="656" y="14"/>
                  </a:lnTo>
                  <a:lnTo>
                    <a:pt x="654" y="14"/>
                  </a:lnTo>
                  <a:lnTo>
                    <a:pt x="654" y="16"/>
                  </a:lnTo>
                  <a:lnTo>
                    <a:pt x="656" y="16"/>
                  </a:lnTo>
                  <a:lnTo>
                    <a:pt x="654" y="16"/>
                  </a:lnTo>
                  <a:lnTo>
                    <a:pt x="654" y="17"/>
                  </a:lnTo>
                  <a:lnTo>
                    <a:pt x="652" y="19"/>
                  </a:lnTo>
                  <a:lnTo>
                    <a:pt x="652" y="21"/>
                  </a:lnTo>
                  <a:lnTo>
                    <a:pt x="654" y="21"/>
                  </a:lnTo>
                  <a:lnTo>
                    <a:pt x="654" y="22"/>
                  </a:lnTo>
                  <a:lnTo>
                    <a:pt x="656" y="22"/>
                  </a:lnTo>
                  <a:lnTo>
                    <a:pt x="656" y="24"/>
                  </a:lnTo>
                  <a:lnTo>
                    <a:pt x="657" y="24"/>
                  </a:lnTo>
                  <a:lnTo>
                    <a:pt x="657" y="26"/>
                  </a:lnTo>
                  <a:lnTo>
                    <a:pt x="659" y="26"/>
                  </a:lnTo>
                  <a:lnTo>
                    <a:pt x="659" y="27"/>
                  </a:lnTo>
                  <a:lnTo>
                    <a:pt x="659" y="29"/>
                  </a:lnTo>
                  <a:lnTo>
                    <a:pt x="659" y="31"/>
                  </a:lnTo>
                  <a:lnTo>
                    <a:pt x="659" y="33"/>
                  </a:lnTo>
                  <a:lnTo>
                    <a:pt x="661" y="33"/>
                  </a:lnTo>
                  <a:lnTo>
                    <a:pt x="661" y="33"/>
                  </a:lnTo>
                  <a:lnTo>
                    <a:pt x="662" y="33"/>
                  </a:lnTo>
                  <a:lnTo>
                    <a:pt x="664" y="33"/>
                  </a:lnTo>
                  <a:lnTo>
                    <a:pt x="666" y="33"/>
                  </a:lnTo>
                  <a:lnTo>
                    <a:pt x="667" y="34"/>
                  </a:lnTo>
                  <a:lnTo>
                    <a:pt x="669" y="34"/>
                  </a:lnTo>
                  <a:lnTo>
                    <a:pt x="669" y="36"/>
                  </a:lnTo>
                  <a:lnTo>
                    <a:pt x="669" y="38"/>
                  </a:lnTo>
                  <a:lnTo>
                    <a:pt x="669" y="39"/>
                  </a:lnTo>
                  <a:lnTo>
                    <a:pt x="669" y="41"/>
                  </a:lnTo>
                  <a:lnTo>
                    <a:pt x="671" y="41"/>
                  </a:lnTo>
                  <a:lnTo>
                    <a:pt x="671" y="43"/>
                  </a:lnTo>
                  <a:lnTo>
                    <a:pt x="669" y="43"/>
                  </a:lnTo>
                  <a:lnTo>
                    <a:pt x="671" y="43"/>
                  </a:lnTo>
                  <a:lnTo>
                    <a:pt x="671" y="44"/>
                  </a:lnTo>
                  <a:lnTo>
                    <a:pt x="673" y="46"/>
                  </a:lnTo>
                  <a:lnTo>
                    <a:pt x="673" y="48"/>
                  </a:lnTo>
                  <a:lnTo>
                    <a:pt x="673" y="50"/>
                  </a:lnTo>
                  <a:lnTo>
                    <a:pt x="671" y="51"/>
                  </a:lnTo>
                  <a:lnTo>
                    <a:pt x="673" y="53"/>
                  </a:lnTo>
                  <a:lnTo>
                    <a:pt x="674" y="55"/>
                  </a:lnTo>
                  <a:lnTo>
                    <a:pt x="676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5"/>
                  </a:lnTo>
                  <a:lnTo>
                    <a:pt x="678" y="55"/>
                  </a:lnTo>
                  <a:lnTo>
                    <a:pt x="679" y="55"/>
                  </a:lnTo>
                  <a:lnTo>
                    <a:pt x="679" y="56"/>
                  </a:lnTo>
                  <a:lnTo>
                    <a:pt x="681" y="56"/>
                  </a:lnTo>
                  <a:lnTo>
                    <a:pt x="683" y="56"/>
                  </a:lnTo>
                  <a:lnTo>
                    <a:pt x="683" y="55"/>
                  </a:lnTo>
                  <a:lnTo>
                    <a:pt x="684" y="55"/>
                  </a:lnTo>
                  <a:lnTo>
                    <a:pt x="686" y="55"/>
                  </a:lnTo>
                  <a:lnTo>
                    <a:pt x="688" y="55"/>
                  </a:lnTo>
                  <a:lnTo>
                    <a:pt x="688" y="56"/>
                  </a:lnTo>
                  <a:lnTo>
                    <a:pt x="688" y="58"/>
                  </a:lnTo>
                  <a:lnTo>
                    <a:pt x="690" y="58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3" y="61"/>
                  </a:lnTo>
                  <a:lnTo>
                    <a:pt x="695" y="61"/>
                  </a:lnTo>
                  <a:lnTo>
                    <a:pt x="696" y="63"/>
                  </a:lnTo>
                  <a:lnTo>
                    <a:pt x="696" y="65"/>
                  </a:lnTo>
                  <a:lnTo>
                    <a:pt x="696" y="67"/>
                  </a:lnTo>
                  <a:lnTo>
                    <a:pt x="695" y="67"/>
                  </a:lnTo>
                  <a:lnTo>
                    <a:pt x="695" y="68"/>
                  </a:lnTo>
                  <a:lnTo>
                    <a:pt x="693" y="70"/>
                  </a:lnTo>
                  <a:lnTo>
                    <a:pt x="693" y="72"/>
                  </a:lnTo>
                  <a:lnTo>
                    <a:pt x="691" y="72"/>
                  </a:lnTo>
                  <a:lnTo>
                    <a:pt x="691" y="73"/>
                  </a:lnTo>
                  <a:lnTo>
                    <a:pt x="693" y="73"/>
                  </a:lnTo>
                  <a:lnTo>
                    <a:pt x="693" y="75"/>
                  </a:lnTo>
                  <a:lnTo>
                    <a:pt x="693" y="77"/>
                  </a:lnTo>
                  <a:lnTo>
                    <a:pt x="693" y="78"/>
                  </a:lnTo>
                  <a:lnTo>
                    <a:pt x="691" y="78"/>
                  </a:lnTo>
                  <a:lnTo>
                    <a:pt x="691" y="80"/>
                  </a:lnTo>
                  <a:lnTo>
                    <a:pt x="690" y="80"/>
                  </a:lnTo>
                  <a:lnTo>
                    <a:pt x="688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4" y="82"/>
                  </a:lnTo>
                  <a:lnTo>
                    <a:pt x="683" y="82"/>
                  </a:lnTo>
                  <a:lnTo>
                    <a:pt x="681" y="84"/>
                  </a:lnTo>
                  <a:lnTo>
                    <a:pt x="679" y="84"/>
                  </a:lnTo>
                  <a:lnTo>
                    <a:pt x="679" y="85"/>
                  </a:lnTo>
                  <a:lnTo>
                    <a:pt x="678" y="85"/>
                  </a:lnTo>
                  <a:lnTo>
                    <a:pt x="676" y="85"/>
                  </a:lnTo>
                  <a:lnTo>
                    <a:pt x="676" y="87"/>
                  </a:lnTo>
                  <a:lnTo>
                    <a:pt x="674" y="87"/>
                  </a:lnTo>
                  <a:lnTo>
                    <a:pt x="674" y="89"/>
                  </a:lnTo>
                  <a:lnTo>
                    <a:pt x="676" y="89"/>
                  </a:lnTo>
                  <a:lnTo>
                    <a:pt x="676" y="90"/>
                  </a:lnTo>
                  <a:lnTo>
                    <a:pt x="676" y="92"/>
                  </a:lnTo>
                  <a:lnTo>
                    <a:pt x="678" y="94"/>
                  </a:lnTo>
                  <a:lnTo>
                    <a:pt x="679" y="94"/>
                  </a:lnTo>
                  <a:lnTo>
                    <a:pt x="681" y="94"/>
                  </a:lnTo>
                  <a:lnTo>
                    <a:pt x="683" y="94"/>
                  </a:lnTo>
                  <a:lnTo>
                    <a:pt x="683" y="92"/>
                  </a:lnTo>
                  <a:lnTo>
                    <a:pt x="684" y="92"/>
                  </a:lnTo>
                  <a:lnTo>
                    <a:pt x="686" y="92"/>
                  </a:lnTo>
                  <a:lnTo>
                    <a:pt x="688" y="92"/>
                  </a:lnTo>
                  <a:lnTo>
                    <a:pt x="690" y="94"/>
                  </a:lnTo>
                  <a:lnTo>
                    <a:pt x="691" y="94"/>
                  </a:lnTo>
                  <a:lnTo>
                    <a:pt x="691" y="95"/>
                  </a:lnTo>
                  <a:lnTo>
                    <a:pt x="691" y="94"/>
                  </a:lnTo>
                  <a:lnTo>
                    <a:pt x="693" y="94"/>
                  </a:lnTo>
                  <a:lnTo>
                    <a:pt x="693" y="95"/>
                  </a:lnTo>
                  <a:lnTo>
                    <a:pt x="695" y="95"/>
                  </a:lnTo>
                  <a:lnTo>
                    <a:pt x="696" y="95"/>
                  </a:lnTo>
                  <a:lnTo>
                    <a:pt x="698" y="94"/>
                  </a:lnTo>
                  <a:lnTo>
                    <a:pt x="700" y="95"/>
                  </a:lnTo>
                  <a:lnTo>
                    <a:pt x="702" y="95"/>
                  </a:lnTo>
                  <a:lnTo>
                    <a:pt x="702" y="95"/>
                  </a:lnTo>
                  <a:lnTo>
                    <a:pt x="703" y="95"/>
                  </a:lnTo>
                  <a:lnTo>
                    <a:pt x="705" y="95"/>
                  </a:lnTo>
                  <a:lnTo>
                    <a:pt x="707" y="95"/>
                  </a:lnTo>
                  <a:lnTo>
                    <a:pt x="708" y="95"/>
                  </a:lnTo>
                  <a:lnTo>
                    <a:pt x="710" y="95"/>
                  </a:lnTo>
                  <a:lnTo>
                    <a:pt x="712" y="95"/>
                  </a:lnTo>
                  <a:lnTo>
                    <a:pt x="712" y="95"/>
                  </a:lnTo>
                  <a:lnTo>
                    <a:pt x="712" y="97"/>
                  </a:lnTo>
                  <a:lnTo>
                    <a:pt x="713" y="97"/>
                  </a:lnTo>
                  <a:lnTo>
                    <a:pt x="713" y="99"/>
                  </a:lnTo>
                  <a:lnTo>
                    <a:pt x="715" y="101"/>
                  </a:lnTo>
                  <a:lnTo>
                    <a:pt x="717" y="101"/>
                  </a:lnTo>
                  <a:lnTo>
                    <a:pt x="717" y="102"/>
                  </a:lnTo>
                  <a:lnTo>
                    <a:pt x="717" y="104"/>
                  </a:lnTo>
                  <a:lnTo>
                    <a:pt x="719" y="104"/>
                  </a:lnTo>
                  <a:lnTo>
                    <a:pt x="719" y="106"/>
                  </a:lnTo>
                  <a:lnTo>
                    <a:pt x="720" y="106"/>
                  </a:lnTo>
                  <a:lnTo>
                    <a:pt x="722" y="106"/>
                  </a:lnTo>
                  <a:lnTo>
                    <a:pt x="722" y="107"/>
                  </a:lnTo>
                  <a:lnTo>
                    <a:pt x="724" y="107"/>
                  </a:lnTo>
                  <a:lnTo>
                    <a:pt x="725" y="106"/>
                  </a:lnTo>
                  <a:lnTo>
                    <a:pt x="727" y="106"/>
                  </a:lnTo>
                  <a:lnTo>
                    <a:pt x="727" y="104"/>
                  </a:lnTo>
                  <a:lnTo>
                    <a:pt x="729" y="104"/>
                  </a:lnTo>
                  <a:lnTo>
                    <a:pt x="729" y="102"/>
                  </a:lnTo>
                  <a:lnTo>
                    <a:pt x="730" y="102"/>
                  </a:lnTo>
                  <a:lnTo>
                    <a:pt x="730" y="101"/>
                  </a:lnTo>
                  <a:lnTo>
                    <a:pt x="730" y="99"/>
                  </a:lnTo>
                  <a:lnTo>
                    <a:pt x="730" y="97"/>
                  </a:lnTo>
                  <a:lnTo>
                    <a:pt x="730" y="95"/>
                  </a:lnTo>
                  <a:lnTo>
                    <a:pt x="732" y="95"/>
                  </a:lnTo>
                  <a:lnTo>
                    <a:pt x="732" y="95"/>
                  </a:lnTo>
                  <a:lnTo>
                    <a:pt x="732" y="94"/>
                  </a:lnTo>
                  <a:lnTo>
                    <a:pt x="732" y="92"/>
                  </a:lnTo>
                  <a:lnTo>
                    <a:pt x="734" y="90"/>
                  </a:lnTo>
                  <a:lnTo>
                    <a:pt x="736" y="90"/>
                  </a:lnTo>
                  <a:lnTo>
                    <a:pt x="737" y="92"/>
                  </a:lnTo>
                  <a:lnTo>
                    <a:pt x="739" y="92"/>
                  </a:lnTo>
                  <a:lnTo>
                    <a:pt x="741" y="94"/>
                  </a:lnTo>
                  <a:lnTo>
                    <a:pt x="742" y="94"/>
                  </a:lnTo>
                  <a:lnTo>
                    <a:pt x="742" y="94"/>
                  </a:lnTo>
                  <a:lnTo>
                    <a:pt x="744" y="94"/>
                  </a:lnTo>
                  <a:lnTo>
                    <a:pt x="746" y="94"/>
                  </a:lnTo>
                  <a:lnTo>
                    <a:pt x="746" y="92"/>
                  </a:lnTo>
                  <a:lnTo>
                    <a:pt x="747" y="92"/>
                  </a:lnTo>
                  <a:lnTo>
                    <a:pt x="749" y="92"/>
                  </a:lnTo>
                  <a:lnTo>
                    <a:pt x="749" y="90"/>
                  </a:lnTo>
                  <a:lnTo>
                    <a:pt x="751" y="90"/>
                  </a:lnTo>
                  <a:lnTo>
                    <a:pt x="751" y="89"/>
                  </a:lnTo>
                  <a:lnTo>
                    <a:pt x="751" y="87"/>
                  </a:lnTo>
                  <a:lnTo>
                    <a:pt x="751" y="85"/>
                  </a:lnTo>
                  <a:lnTo>
                    <a:pt x="749" y="84"/>
                  </a:lnTo>
                  <a:lnTo>
                    <a:pt x="747" y="84"/>
                  </a:lnTo>
                  <a:lnTo>
                    <a:pt x="746" y="84"/>
                  </a:lnTo>
                  <a:lnTo>
                    <a:pt x="746" y="82"/>
                  </a:lnTo>
                  <a:lnTo>
                    <a:pt x="746" y="80"/>
                  </a:lnTo>
                  <a:lnTo>
                    <a:pt x="746" y="78"/>
                  </a:lnTo>
                  <a:lnTo>
                    <a:pt x="746" y="77"/>
                  </a:lnTo>
                  <a:lnTo>
                    <a:pt x="746" y="75"/>
                  </a:lnTo>
                  <a:lnTo>
                    <a:pt x="746" y="73"/>
                  </a:lnTo>
                  <a:lnTo>
                    <a:pt x="746" y="72"/>
                  </a:lnTo>
                  <a:lnTo>
                    <a:pt x="747" y="72"/>
                  </a:lnTo>
                  <a:lnTo>
                    <a:pt x="749" y="72"/>
                  </a:lnTo>
                  <a:lnTo>
                    <a:pt x="751" y="73"/>
                  </a:lnTo>
                  <a:lnTo>
                    <a:pt x="753" y="73"/>
                  </a:lnTo>
                  <a:lnTo>
                    <a:pt x="754" y="73"/>
                  </a:lnTo>
                  <a:lnTo>
                    <a:pt x="756" y="73"/>
                  </a:lnTo>
                  <a:lnTo>
                    <a:pt x="756" y="72"/>
                  </a:lnTo>
                  <a:lnTo>
                    <a:pt x="758" y="72"/>
                  </a:lnTo>
                  <a:lnTo>
                    <a:pt x="759" y="72"/>
                  </a:lnTo>
                  <a:lnTo>
                    <a:pt x="759" y="73"/>
                  </a:lnTo>
                  <a:lnTo>
                    <a:pt x="759" y="75"/>
                  </a:lnTo>
                  <a:lnTo>
                    <a:pt x="759" y="77"/>
                  </a:lnTo>
                  <a:lnTo>
                    <a:pt x="761" y="77"/>
                  </a:lnTo>
                  <a:lnTo>
                    <a:pt x="763" y="77"/>
                  </a:lnTo>
                  <a:lnTo>
                    <a:pt x="763" y="78"/>
                  </a:lnTo>
                  <a:lnTo>
                    <a:pt x="763" y="80"/>
                  </a:lnTo>
                  <a:lnTo>
                    <a:pt x="764" y="80"/>
                  </a:lnTo>
                  <a:lnTo>
                    <a:pt x="764" y="82"/>
                  </a:lnTo>
                  <a:lnTo>
                    <a:pt x="764" y="84"/>
                  </a:lnTo>
                  <a:lnTo>
                    <a:pt x="766" y="84"/>
                  </a:lnTo>
                  <a:lnTo>
                    <a:pt x="766" y="85"/>
                  </a:lnTo>
                  <a:lnTo>
                    <a:pt x="768" y="85"/>
                  </a:lnTo>
                  <a:lnTo>
                    <a:pt x="770" y="85"/>
                  </a:lnTo>
                  <a:lnTo>
                    <a:pt x="770" y="87"/>
                  </a:lnTo>
                  <a:lnTo>
                    <a:pt x="770" y="89"/>
                  </a:lnTo>
                  <a:lnTo>
                    <a:pt x="771" y="89"/>
                  </a:lnTo>
                  <a:lnTo>
                    <a:pt x="771" y="90"/>
                  </a:lnTo>
                  <a:lnTo>
                    <a:pt x="773" y="90"/>
                  </a:lnTo>
                  <a:lnTo>
                    <a:pt x="773" y="92"/>
                  </a:lnTo>
                  <a:lnTo>
                    <a:pt x="775" y="92"/>
                  </a:lnTo>
                  <a:lnTo>
                    <a:pt x="775" y="94"/>
                  </a:lnTo>
                  <a:lnTo>
                    <a:pt x="776" y="94"/>
                  </a:lnTo>
                  <a:lnTo>
                    <a:pt x="778" y="94"/>
                  </a:lnTo>
                  <a:lnTo>
                    <a:pt x="778" y="95"/>
                  </a:lnTo>
                  <a:lnTo>
                    <a:pt x="778" y="95"/>
                  </a:lnTo>
                  <a:lnTo>
                    <a:pt x="780" y="95"/>
                  </a:lnTo>
                  <a:lnTo>
                    <a:pt x="782" y="95"/>
                  </a:lnTo>
                  <a:lnTo>
                    <a:pt x="783" y="95"/>
                  </a:lnTo>
                  <a:lnTo>
                    <a:pt x="783" y="97"/>
                  </a:lnTo>
                  <a:lnTo>
                    <a:pt x="783" y="97"/>
                  </a:lnTo>
                  <a:lnTo>
                    <a:pt x="783" y="99"/>
                  </a:lnTo>
                  <a:lnTo>
                    <a:pt x="783" y="101"/>
                  </a:lnTo>
                  <a:lnTo>
                    <a:pt x="785" y="101"/>
                  </a:lnTo>
                  <a:lnTo>
                    <a:pt x="787" y="101"/>
                  </a:lnTo>
                  <a:lnTo>
                    <a:pt x="788" y="99"/>
                  </a:lnTo>
                  <a:lnTo>
                    <a:pt x="790" y="99"/>
                  </a:lnTo>
                  <a:lnTo>
                    <a:pt x="790" y="97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5"/>
                  </a:lnTo>
                  <a:lnTo>
                    <a:pt x="793" y="95"/>
                  </a:lnTo>
                  <a:lnTo>
                    <a:pt x="795" y="95"/>
                  </a:lnTo>
                  <a:lnTo>
                    <a:pt x="797" y="94"/>
                  </a:lnTo>
                  <a:lnTo>
                    <a:pt x="799" y="94"/>
                  </a:lnTo>
                  <a:lnTo>
                    <a:pt x="797" y="92"/>
                  </a:lnTo>
                  <a:lnTo>
                    <a:pt x="797" y="90"/>
                  </a:lnTo>
                  <a:lnTo>
                    <a:pt x="799" y="90"/>
                  </a:lnTo>
                  <a:lnTo>
                    <a:pt x="799" y="89"/>
                  </a:lnTo>
                  <a:lnTo>
                    <a:pt x="800" y="89"/>
                  </a:lnTo>
                  <a:lnTo>
                    <a:pt x="802" y="89"/>
                  </a:lnTo>
                  <a:lnTo>
                    <a:pt x="802" y="90"/>
                  </a:lnTo>
                  <a:lnTo>
                    <a:pt x="804" y="90"/>
                  </a:lnTo>
                  <a:lnTo>
                    <a:pt x="804" y="92"/>
                  </a:lnTo>
                  <a:lnTo>
                    <a:pt x="805" y="92"/>
                  </a:lnTo>
                  <a:lnTo>
                    <a:pt x="805" y="90"/>
                  </a:lnTo>
                  <a:lnTo>
                    <a:pt x="807" y="90"/>
                  </a:lnTo>
                  <a:lnTo>
                    <a:pt x="807" y="89"/>
                  </a:lnTo>
                  <a:lnTo>
                    <a:pt x="807" y="87"/>
                  </a:lnTo>
                  <a:lnTo>
                    <a:pt x="809" y="87"/>
                  </a:lnTo>
                  <a:lnTo>
                    <a:pt x="809" y="89"/>
                  </a:lnTo>
                  <a:lnTo>
                    <a:pt x="809" y="90"/>
                  </a:lnTo>
                  <a:lnTo>
                    <a:pt x="809" y="92"/>
                  </a:lnTo>
                  <a:lnTo>
                    <a:pt x="810" y="92"/>
                  </a:lnTo>
                  <a:lnTo>
                    <a:pt x="810" y="94"/>
                  </a:lnTo>
                  <a:lnTo>
                    <a:pt x="810" y="95"/>
                  </a:lnTo>
                  <a:lnTo>
                    <a:pt x="812" y="95"/>
                  </a:lnTo>
                  <a:lnTo>
                    <a:pt x="812" y="95"/>
                  </a:lnTo>
                  <a:lnTo>
                    <a:pt x="814" y="95"/>
                  </a:lnTo>
                  <a:lnTo>
                    <a:pt x="814" y="95"/>
                  </a:lnTo>
                  <a:lnTo>
                    <a:pt x="816" y="95"/>
                  </a:lnTo>
                  <a:lnTo>
                    <a:pt x="816" y="95"/>
                  </a:lnTo>
                  <a:lnTo>
                    <a:pt x="817" y="95"/>
                  </a:lnTo>
                  <a:lnTo>
                    <a:pt x="819" y="95"/>
                  </a:lnTo>
                  <a:lnTo>
                    <a:pt x="819" y="97"/>
                  </a:lnTo>
                  <a:lnTo>
                    <a:pt x="819" y="99"/>
                  </a:lnTo>
                  <a:lnTo>
                    <a:pt x="821" y="99"/>
                  </a:lnTo>
                  <a:lnTo>
                    <a:pt x="821" y="101"/>
                  </a:lnTo>
                  <a:lnTo>
                    <a:pt x="822" y="101"/>
                  </a:lnTo>
                  <a:lnTo>
                    <a:pt x="824" y="101"/>
                  </a:lnTo>
                  <a:lnTo>
                    <a:pt x="824" y="102"/>
                  </a:lnTo>
                  <a:lnTo>
                    <a:pt x="822" y="102"/>
                  </a:lnTo>
                  <a:lnTo>
                    <a:pt x="822" y="104"/>
                  </a:lnTo>
                  <a:lnTo>
                    <a:pt x="822" y="106"/>
                  </a:lnTo>
                  <a:lnTo>
                    <a:pt x="821" y="106"/>
                  </a:lnTo>
                  <a:lnTo>
                    <a:pt x="821" y="107"/>
                  </a:lnTo>
                  <a:lnTo>
                    <a:pt x="819" y="107"/>
                  </a:lnTo>
                  <a:lnTo>
                    <a:pt x="817" y="107"/>
                  </a:lnTo>
                  <a:lnTo>
                    <a:pt x="817" y="109"/>
                  </a:lnTo>
                  <a:lnTo>
                    <a:pt x="817" y="111"/>
                  </a:lnTo>
                  <a:lnTo>
                    <a:pt x="816" y="111"/>
                  </a:lnTo>
                  <a:lnTo>
                    <a:pt x="814" y="111"/>
                  </a:lnTo>
                  <a:lnTo>
                    <a:pt x="814" y="112"/>
                  </a:lnTo>
                  <a:lnTo>
                    <a:pt x="816" y="112"/>
                  </a:lnTo>
                  <a:lnTo>
                    <a:pt x="817" y="114"/>
                  </a:lnTo>
                  <a:lnTo>
                    <a:pt x="817" y="116"/>
                  </a:lnTo>
                  <a:lnTo>
                    <a:pt x="819" y="118"/>
                  </a:lnTo>
                  <a:lnTo>
                    <a:pt x="819" y="119"/>
                  </a:lnTo>
                  <a:lnTo>
                    <a:pt x="819" y="121"/>
                  </a:lnTo>
                  <a:lnTo>
                    <a:pt x="817" y="123"/>
                  </a:lnTo>
                  <a:lnTo>
                    <a:pt x="817" y="124"/>
                  </a:lnTo>
                  <a:lnTo>
                    <a:pt x="816" y="124"/>
                  </a:lnTo>
                  <a:lnTo>
                    <a:pt x="816" y="126"/>
                  </a:lnTo>
                  <a:lnTo>
                    <a:pt x="814" y="126"/>
                  </a:lnTo>
                  <a:lnTo>
                    <a:pt x="812" y="126"/>
                  </a:lnTo>
                  <a:lnTo>
                    <a:pt x="812" y="128"/>
                  </a:lnTo>
                  <a:lnTo>
                    <a:pt x="810" y="128"/>
                  </a:lnTo>
                  <a:lnTo>
                    <a:pt x="810" y="129"/>
                  </a:lnTo>
                  <a:lnTo>
                    <a:pt x="812" y="129"/>
                  </a:lnTo>
                  <a:lnTo>
                    <a:pt x="812" y="131"/>
                  </a:lnTo>
                  <a:lnTo>
                    <a:pt x="810" y="131"/>
                  </a:lnTo>
                  <a:lnTo>
                    <a:pt x="810" y="133"/>
                  </a:lnTo>
                  <a:lnTo>
                    <a:pt x="812" y="133"/>
                  </a:lnTo>
                  <a:lnTo>
                    <a:pt x="812" y="135"/>
                  </a:lnTo>
                  <a:lnTo>
                    <a:pt x="814" y="135"/>
                  </a:lnTo>
                  <a:lnTo>
                    <a:pt x="816" y="135"/>
                  </a:lnTo>
                  <a:lnTo>
                    <a:pt x="816" y="136"/>
                  </a:lnTo>
                  <a:lnTo>
                    <a:pt x="817" y="136"/>
                  </a:lnTo>
                  <a:lnTo>
                    <a:pt x="817" y="136"/>
                  </a:lnTo>
                  <a:lnTo>
                    <a:pt x="819" y="136"/>
                  </a:lnTo>
                  <a:lnTo>
                    <a:pt x="819" y="138"/>
                  </a:lnTo>
                  <a:lnTo>
                    <a:pt x="819" y="140"/>
                  </a:lnTo>
                  <a:lnTo>
                    <a:pt x="819" y="141"/>
                  </a:lnTo>
                  <a:lnTo>
                    <a:pt x="819" y="143"/>
                  </a:lnTo>
                  <a:lnTo>
                    <a:pt x="819" y="145"/>
                  </a:lnTo>
                  <a:lnTo>
                    <a:pt x="819" y="147"/>
                  </a:lnTo>
                  <a:lnTo>
                    <a:pt x="821" y="147"/>
                  </a:lnTo>
                  <a:lnTo>
                    <a:pt x="821" y="148"/>
                  </a:lnTo>
                  <a:lnTo>
                    <a:pt x="821" y="150"/>
                  </a:lnTo>
                  <a:lnTo>
                    <a:pt x="822" y="152"/>
                  </a:lnTo>
                  <a:lnTo>
                    <a:pt x="822" y="153"/>
                  </a:lnTo>
                  <a:lnTo>
                    <a:pt x="821" y="153"/>
                  </a:lnTo>
                  <a:lnTo>
                    <a:pt x="819" y="153"/>
                  </a:lnTo>
                  <a:lnTo>
                    <a:pt x="819" y="155"/>
                  </a:lnTo>
                  <a:lnTo>
                    <a:pt x="817" y="157"/>
                  </a:lnTo>
                  <a:lnTo>
                    <a:pt x="817" y="158"/>
                  </a:lnTo>
                  <a:lnTo>
                    <a:pt x="817" y="160"/>
                  </a:lnTo>
                  <a:lnTo>
                    <a:pt x="817" y="162"/>
                  </a:lnTo>
                  <a:lnTo>
                    <a:pt x="817" y="164"/>
                  </a:lnTo>
                  <a:lnTo>
                    <a:pt x="817" y="165"/>
                  </a:lnTo>
                  <a:lnTo>
                    <a:pt x="817" y="167"/>
                  </a:lnTo>
                  <a:lnTo>
                    <a:pt x="819" y="167"/>
                  </a:lnTo>
                  <a:lnTo>
                    <a:pt x="819" y="169"/>
                  </a:lnTo>
                  <a:lnTo>
                    <a:pt x="821" y="169"/>
                  </a:lnTo>
                  <a:lnTo>
                    <a:pt x="822" y="169"/>
                  </a:lnTo>
                  <a:lnTo>
                    <a:pt x="822" y="170"/>
                  </a:lnTo>
                  <a:lnTo>
                    <a:pt x="822" y="169"/>
                  </a:lnTo>
                  <a:lnTo>
                    <a:pt x="824" y="169"/>
                  </a:lnTo>
                  <a:lnTo>
                    <a:pt x="824" y="169"/>
                  </a:lnTo>
                  <a:lnTo>
                    <a:pt x="824" y="167"/>
                  </a:lnTo>
                  <a:lnTo>
                    <a:pt x="826" y="167"/>
                  </a:lnTo>
                  <a:lnTo>
                    <a:pt x="827" y="167"/>
                  </a:lnTo>
                  <a:lnTo>
                    <a:pt x="829" y="169"/>
                  </a:lnTo>
                  <a:lnTo>
                    <a:pt x="829" y="170"/>
                  </a:lnTo>
                  <a:lnTo>
                    <a:pt x="831" y="172"/>
                  </a:lnTo>
                  <a:lnTo>
                    <a:pt x="831" y="174"/>
                  </a:lnTo>
                  <a:lnTo>
                    <a:pt x="833" y="174"/>
                  </a:lnTo>
                  <a:lnTo>
                    <a:pt x="834" y="174"/>
                  </a:lnTo>
                  <a:lnTo>
                    <a:pt x="836" y="172"/>
                  </a:lnTo>
                  <a:lnTo>
                    <a:pt x="838" y="172"/>
                  </a:lnTo>
                  <a:lnTo>
                    <a:pt x="838" y="170"/>
                  </a:lnTo>
                  <a:lnTo>
                    <a:pt x="836" y="170"/>
                  </a:lnTo>
                  <a:lnTo>
                    <a:pt x="836" y="169"/>
                  </a:lnTo>
                  <a:lnTo>
                    <a:pt x="838" y="169"/>
                  </a:lnTo>
                  <a:lnTo>
                    <a:pt x="839" y="169"/>
                  </a:lnTo>
                  <a:lnTo>
                    <a:pt x="839" y="167"/>
                  </a:lnTo>
                  <a:lnTo>
                    <a:pt x="841" y="167"/>
                  </a:lnTo>
                  <a:lnTo>
                    <a:pt x="843" y="165"/>
                  </a:lnTo>
                  <a:lnTo>
                    <a:pt x="845" y="164"/>
                  </a:lnTo>
                  <a:lnTo>
                    <a:pt x="845" y="162"/>
                  </a:lnTo>
                  <a:lnTo>
                    <a:pt x="845" y="164"/>
                  </a:lnTo>
                  <a:lnTo>
                    <a:pt x="846" y="165"/>
                  </a:lnTo>
                  <a:lnTo>
                    <a:pt x="846" y="167"/>
                  </a:lnTo>
                  <a:lnTo>
                    <a:pt x="848" y="169"/>
                  </a:lnTo>
                  <a:lnTo>
                    <a:pt x="850" y="169"/>
                  </a:lnTo>
                  <a:lnTo>
                    <a:pt x="851" y="169"/>
                  </a:lnTo>
                  <a:lnTo>
                    <a:pt x="851" y="170"/>
                  </a:lnTo>
                  <a:lnTo>
                    <a:pt x="853" y="170"/>
                  </a:lnTo>
                  <a:lnTo>
                    <a:pt x="853" y="172"/>
                  </a:lnTo>
                  <a:lnTo>
                    <a:pt x="855" y="172"/>
                  </a:lnTo>
                  <a:lnTo>
                    <a:pt x="855" y="174"/>
                  </a:lnTo>
                  <a:lnTo>
                    <a:pt x="855" y="175"/>
                  </a:lnTo>
                  <a:lnTo>
                    <a:pt x="855" y="177"/>
                  </a:lnTo>
                  <a:lnTo>
                    <a:pt x="853" y="177"/>
                  </a:lnTo>
                  <a:lnTo>
                    <a:pt x="851" y="177"/>
                  </a:lnTo>
                  <a:lnTo>
                    <a:pt x="850" y="177"/>
                  </a:lnTo>
                  <a:lnTo>
                    <a:pt x="850" y="179"/>
                  </a:lnTo>
                  <a:lnTo>
                    <a:pt x="850" y="181"/>
                  </a:lnTo>
                  <a:lnTo>
                    <a:pt x="850" y="182"/>
                  </a:lnTo>
                  <a:lnTo>
                    <a:pt x="851" y="184"/>
                  </a:lnTo>
                  <a:lnTo>
                    <a:pt x="851" y="186"/>
                  </a:lnTo>
                  <a:lnTo>
                    <a:pt x="850" y="186"/>
                  </a:lnTo>
                  <a:lnTo>
                    <a:pt x="850" y="187"/>
                  </a:lnTo>
                  <a:lnTo>
                    <a:pt x="850" y="189"/>
                  </a:lnTo>
                  <a:lnTo>
                    <a:pt x="851" y="189"/>
                  </a:lnTo>
                  <a:lnTo>
                    <a:pt x="851" y="191"/>
                  </a:lnTo>
                  <a:lnTo>
                    <a:pt x="851" y="192"/>
                  </a:lnTo>
                  <a:lnTo>
                    <a:pt x="851" y="194"/>
                  </a:lnTo>
                  <a:lnTo>
                    <a:pt x="851" y="196"/>
                  </a:lnTo>
                  <a:lnTo>
                    <a:pt x="853" y="198"/>
                  </a:lnTo>
                  <a:lnTo>
                    <a:pt x="855" y="198"/>
                  </a:lnTo>
                  <a:lnTo>
                    <a:pt x="855" y="199"/>
                  </a:lnTo>
                  <a:lnTo>
                    <a:pt x="856" y="201"/>
                  </a:lnTo>
                  <a:lnTo>
                    <a:pt x="856" y="203"/>
                  </a:lnTo>
                  <a:lnTo>
                    <a:pt x="858" y="203"/>
                  </a:lnTo>
                  <a:lnTo>
                    <a:pt x="860" y="204"/>
                  </a:lnTo>
                  <a:lnTo>
                    <a:pt x="862" y="204"/>
                  </a:lnTo>
                  <a:lnTo>
                    <a:pt x="863" y="204"/>
                  </a:lnTo>
                  <a:lnTo>
                    <a:pt x="863" y="206"/>
                  </a:lnTo>
                  <a:lnTo>
                    <a:pt x="865" y="206"/>
                  </a:lnTo>
                  <a:lnTo>
                    <a:pt x="865" y="206"/>
                  </a:lnTo>
                  <a:lnTo>
                    <a:pt x="865" y="208"/>
                  </a:lnTo>
                  <a:lnTo>
                    <a:pt x="867" y="209"/>
                  </a:lnTo>
                  <a:lnTo>
                    <a:pt x="868" y="209"/>
                  </a:lnTo>
                  <a:lnTo>
                    <a:pt x="868" y="211"/>
                  </a:lnTo>
                  <a:lnTo>
                    <a:pt x="868" y="213"/>
                  </a:lnTo>
                  <a:lnTo>
                    <a:pt x="870" y="213"/>
                  </a:lnTo>
                  <a:lnTo>
                    <a:pt x="870" y="215"/>
                  </a:lnTo>
                  <a:lnTo>
                    <a:pt x="870" y="216"/>
                  </a:lnTo>
                  <a:lnTo>
                    <a:pt x="870" y="218"/>
                  </a:lnTo>
                  <a:lnTo>
                    <a:pt x="868" y="218"/>
                  </a:lnTo>
                  <a:lnTo>
                    <a:pt x="868" y="218"/>
                  </a:lnTo>
                  <a:lnTo>
                    <a:pt x="870" y="218"/>
                  </a:lnTo>
                  <a:lnTo>
                    <a:pt x="870" y="220"/>
                  </a:lnTo>
                  <a:lnTo>
                    <a:pt x="868" y="220"/>
                  </a:lnTo>
                  <a:lnTo>
                    <a:pt x="870" y="220"/>
                  </a:lnTo>
                  <a:lnTo>
                    <a:pt x="870" y="221"/>
                  </a:lnTo>
                  <a:lnTo>
                    <a:pt x="870" y="223"/>
                  </a:lnTo>
                  <a:lnTo>
                    <a:pt x="872" y="223"/>
                  </a:lnTo>
                  <a:lnTo>
                    <a:pt x="872" y="225"/>
                  </a:lnTo>
                  <a:lnTo>
                    <a:pt x="873" y="225"/>
                  </a:lnTo>
                  <a:lnTo>
                    <a:pt x="873" y="226"/>
                  </a:lnTo>
                  <a:lnTo>
                    <a:pt x="873" y="228"/>
                  </a:lnTo>
                  <a:lnTo>
                    <a:pt x="872" y="228"/>
                  </a:lnTo>
                  <a:lnTo>
                    <a:pt x="872" y="230"/>
                  </a:lnTo>
                  <a:lnTo>
                    <a:pt x="872" y="232"/>
                  </a:lnTo>
                  <a:lnTo>
                    <a:pt x="870" y="232"/>
                  </a:lnTo>
                  <a:lnTo>
                    <a:pt x="868" y="232"/>
                  </a:lnTo>
                  <a:lnTo>
                    <a:pt x="868" y="233"/>
                  </a:lnTo>
                  <a:lnTo>
                    <a:pt x="867" y="235"/>
                  </a:lnTo>
                  <a:lnTo>
                    <a:pt x="867" y="237"/>
                  </a:lnTo>
                  <a:lnTo>
                    <a:pt x="867" y="238"/>
                  </a:lnTo>
                  <a:lnTo>
                    <a:pt x="865" y="238"/>
                  </a:lnTo>
                  <a:lnTo>
                    <a:pt x="865" y="238"/>
                  </a:lnTo>
                  <a:lnTo>
                    <a:pt x="865" y="240"/>
                  </a:lnTo>
                  <a:lnTo>
                    <a:pt x="865" y="240"/>
                  </a:lnTo>
                  <a:lnTo>
                    <a:pt x="865" y="242"/>
                  </a:lnTo>
                  <a:lnTo>
                    <a:pt x="867" y="242"/>
                  </a:lnTo>
                  <a:lnTo>
                    <a:pt x="867" y="243"/>
                  </a:lnTo>
                  <a:lnTo>
                    <a:pt x="868" y="243"/>
                  </a:lnTo>
                  <a:lnTo>
                    <a:pt x="868" y="245"/>
                  </a:lnTo>
                  <a:lnTo>
                    <a:pt x="868" y="247"/>
                  </a:lnTo>
                  <a:lnTo>
                    <a:pt x="870" y="247"/>
                  </a:lnTo>
                  <a:lnTo>
                    <a:pt x="870" y="249"/>
                  </a:lnTo>
                  <a:lnTo>
                    <a:pt x="872" y="250"/>
                  </a:lnTo>
                  <a:lnTo>
                    <a:pt x="872" y="252"/>
                  </a:lnTo>
                  <a:lnTo>
                    <a:pt x="873" y="254"/>
                  </a:lnTo>
                  <a:lnTo>
                    <a:pt x="873" y="255"/>
                  </a:lnTo>
                  <a:lnTo>
                    <a:pt x="875" y="255"/>
                  </a:lnTo>
                  <a:lnTo>
                    <a:pt x="875" y="257"/>
                  </a:lnTo>
                  <a:lnTo>
                    <a:pt x="873" y="257"/>
                  </a:lnTo>
                  <a:lnTo>
                    <a:pt x="873" y="259"/>
                  </a:lnTo>
                  <a:lnTo>
                    <a:pt x="875" y="259"/>
                  </a:lnTo>
                  <a:lnTo>
                    <a:pt x="873" y="259"/>
                  </a:lnTo>
                  <a:lnTo>
                    <a:pt x="873" y="259"/>
                  </a:lnTo>
                  <a:lnTo>
                    <a:pt x="873" y="260"/>
                  </a:lnTo>
                  <a:lnTo>
                    <a:pt x="873" y="262"/>
                  </a:lnTo>
                  <a:lnTo>
                    <a:pt x="875" y="262"/>
                  </a:lnTo>
                  <a:lnTo>
                    <a:pt x="877" y="264"/>
                  </a:lnTo>
                  <a:lnTo>
                    <a:pt x="877" y="262"/>
                  </a:lnTo>
                  <a:lnTo>
                    <a:pt x="879" y="262"/>
                  </a:lnTo>
                  <a:lnTo>
                    <a:pt x="880" y="262"/>
                  </a:lnTo>
                  <a:lnTo>
                    <a:pt x="880" y="264"/>
                  </a:lnTo>
                  <a:lnTo>
                    <a:pt x="882" y="264"/>
                  </a:lnTo>
                  <a:lnTo>
                    <a:pt x="882" y="266"/>
                  </a:lnTo>
                  <a:lnTo>
                    <a:pt x="884" y="266"/>
                  </a:lnTo>
                  <a:lnTo>
                    <a:pt x="884" y="267"/>
                  </a:lnTo>
                  <a:lnTo>
                    <a:pt x="884" y="269"/>
                  </a:lnTo>
                  <a:lnTo>
                    <a:pt x="885" y="269"/>
                  </a:lnTo>
                  <a:lnTo>
                    <a:pt x="885" y="271"/>
                  </a:lnTo>
                  <a:lnTo>
                    <a:pt x="885" y="272"/>
                  </a:lnTo>
                  <a:lnTo>
                    <a:pt x="887" y="272"/>
                  </a:lnTo>
                  <a:lnTo>
                    <a:pt x="887" y="274"/>
                  </a:lnTo>
                  <a:lnTo>
                    <a:pt x="887" y="276"/>
                  </a:lnTo>
                  <a:lnTo>
                    <a:pt x="887" y="278"/>
                  </a:lnTo>
                  <a:lnTo>
                    <a:pt x="885" y="278"/>
                  </a:lnTo>
                  <a:lnTo>
                    <a:pt x="885" y="279"/>
                  </a:lnTo>
                  <a:lnTo>
                    <a:pt x="885" y="281"/>
                  </a:lnTo>
                  <a:lnTo>
                    <a:pt x="887" y="281"/>
                  </a:lnTo>
                  <a:lnTo>
                    <a:pt x="889" y="281"/>
                  </a:lnTo>
                  <a:lnTo>
                    <a:pt x="890" y="281"/>
                  </a:lnTo>
                  <a:lnTo>
                    <a:pt x="890" y="283"/>
                  </a:lnTo>
                  <a:lnTo>
                    <a:pt x="889" y="283"/>
                  </a:lnTo>
                  <a:lnTo>
                    <a:pt x="889" y="284"/>
                  </a:lnTo>
                  <a:lnTo>
                    <a:pt x="889" y="286"/>
                  </a:lnTo>
                  <a:lnTo>
                    <a:pt x="890" y="286"/>
                  </a:lnTo>
                  <a:lnTo>
                    <a:pt x="890" y="288"/>
                  </a:lnTo>
                  <a:lnTo>
                    <a:pt x="892" y="288"/>
                  </a:lnTo>
                  <a:lnTo>
                    <a:pt x="892" y="289"/>
                  </a:lnTo>
                  <a:lnTo>
                    <a:pt x="892" y="291"/>
                  </a:lnTo>
                  <a:lnTo>
                    <a:pt x="890" y="291"/>
                  </a:lnTo>
                  <a:lnTo>
                    <a:pt x="890" y="293"/>
                  </a:lnTo>
                  <a:lnTo>
                    <a:pt x="892" y="295"/>
                  </a:lnTo>
                  <a:lnTo>
                    <a:pt x="894" y="295"/>
                  </a:lnTo>
                  <a:lnTo>
                    <a:pt x="894" y="296"/>
                  </a:lnTo>
                  <a:lnTo>
                    <a:pt x="894" y="298"/>
                  </a:lnTo>
                  <a:lnTo>
                    <a:pt x="892" y="298"/>
                  </a:lnTo>
                  <a:lnTo>
                    <a:pt x="890" y="298"/>
                  </a:lnTo>
                  <a:lnTo>
                    <a:pt x="889" y="298"/>
                  </a:lnTo>
                  <a:lnTo>
                    <a:pt x="887" y="298"/>
                  </a:lnTo>
                  <a:lnTo>
                    <a:pt x="885" y="298"/>
                  </a:lnTo>
                  <a:lnTo>
                    <a:pt x="884" y="298"/>
                  </a:lnTo>
                  <a:lnTo>
                    <a:pt x="882" y="298"/>
                  </a:lnTo>
                  <a:lnTo>
                    <a:pt x="882" y="300"/>
                  </a:lnTo>
                  <a:lnTo>
                    <a:pt x="880" y="300"/>
                  </a:lnTo>
                  <a:lnTo>
                    <a:pt x="880" y="301"/>
                  </a:lnTo>
                  <a:lnTo>
                    <a:pt x="880" y="303"/>
                  </a:lnTo>
                  <a:lnTo>
                    <a:pt x="879" y="303"/>
                  </a:lnTo>
                  <a:lnTo>
                    <a:pt x="879" y="305"/>
                  </a:lnTo>
                  <a:lnTo>
                    <a:pt x="877" y="306"/>
                  </a:lnTo>
                  <a:lnTo>
                    <a:pt x="875" y="306"/>
                  </a:lnTo>
                  <a:lnTo>
                    <a:pt x="873" y="308"/>
                  </a:lnTo>
                  <a:lnTo>
                    <a:pt x="875" y="308"/>
                  </a:lnTo>
                  <a:lnTo>
                    <a:pt x="875" y="310"/>
                  </a:lnTo>
                  <a:lnTo>
                    <a:pt x="877" y="310"/>
                  </a:lnTo>
                  <a:lnTo>
                    <a:pt x="877" y="312"/>
                  </a:lnTo>
                  <a:lnTo>
                    <a:pt x="879" y="312"/>
                  </a:lnTo>
                  <a:lnTo>
                    <a:pt x="880" y="312"/>
                  </a:lnTo>
                  <a:lnTo>
                    <a:pt x="880" y="313"/>
                  </a:lnTo>
                  <a:lnTo>
                    <a:pt x="879" y="313"/>
                  </a:lnTo>
                  <a:lnTo>
                    <a:pt x="879" y="315"/>
                  </a:lnTo>
                  <a:lnTo>
                    <a:pt x="879" y="317"/>
                  </a:lnTo>
                  <a:lnTo>
                    <a:pt x="880" y="317"/>
                  </a:lnTo>
                  <a:lnTo>
                    <a:pt x="880" y="318"/>
                  </a:lnTo>
                  <a:lnTo>
                    <a:pt x="879" y="320"/>
                  </a:lnTo>
                  <a:lnTo>
                    <a:pt x="877" y="322"/>
                  </a:lnTo>
                  <a:lnTo>
                    <a:pt x="879" y="322"/>
                  </a:lnTo>
                  <a:lnTo>
                    <a:pt x="880" y="322"/>
                  </a:lnTo>
                  <a:lnTo>
                    <a:pt x="880" y="323"/>
                  </a:lnTo>
                  <a:lnTo>
                    <a:pt x="882" y="323"/>
                  </a:lnTo>
                  <a:lnTo>
                    <a:pt x="882" y="325"/>
                  </a:lnTo>
                  <a:lnTo>
                    <a:pt x="884" y="327"/>
                  </a:lnTo>
                  <a:lnTo>
                    <a:pt x="884" y="329"/>
                  </a:lnTo>
                  <a:lnTo>
                    <a:pt x="884" y="330"/>
                  </a:lnTo>
                  <a:lnTo>
                    <a:pt x="882" y="330"/>
                  </a:lnTo>
                  <a:lnTo>
                    <a:pt x="882" y="332"/>
                  </a:lnTo>
                  <a:lnTo>
                    <a:pt x="880" y="332"/>
                  </a:lnTo>
                  <a:lnTo>
                    <a:pt x="880" y="334"/>
                  </a:lnTo>
                  <a:lnTo>
                    <a:pt x="882" y="334"/>
                  </a:lnTo>
                  <a:lnTo>
                    <a:pt x="884" y="334"/>
                  </a:lnTo>
                  <a:lnTo>
                    <a:pt x="884" y="335"/>
                  </a:lnTo>
                  <a:lnTo>
                    <a:pt x="885" y="335"/>
                  </a:lnTo>
                  <a:lnTo>
                    <a:pt x="885" y="337"/>
                  </a:lnTo>
                  <a:lnTo>
                    <a:pt x="884" y="337"/>
                  </a:lnTo>
                  <a:lnTo>
                    <a:pt x="882" y="337"/>
                  </a:lnTo>
                  <a:lnTo>
                    <a:pt x="882" y="339"/>
                  </a:lnTo>
                  <a:lnTo>
                    <a:pt x="880" y="340"/>
                  </a:lnTo>
                  <a:lnTo>
                    <a:pt x="880" y="340"/>
                  </a:lnTo>
                  <a:lnTo>
                    <a:pt x="879" y="340"/>
                  </a:lnTo>
                  <a:lnTo>
                    <a:pt x="879" y="342"/>
                  </a:lnTo>
                  <a:lnTo>
                    <a:pt x="879" y="344"/>
                  </a:lnTo>
                  <a:lnTo>
                    <a:pt x="877" y="346"/>
                  </a:lnTo>
                  <a:lnTo>
                    <a:pt x="875" y="346"/>
                  </a:lnTo>
                  <a:lnTo>
                    <a:pt x="875" y="344"/>
                  </a:lnTo>
                  <a:lnTo>
                    <a:pt x="873" y="344"/>
                  </a:lnTo>
                  <a:lnTo>
                    <a:pt x="872" y="344"/>
                  </a:lnTo>
                  <a:lnTo>
                    <a:pt x="870" y="344"/>
                  </a:lnTo>
                  <a:lnTo>
                    <a:pt x="870" y="346"/>
                  </a:lnTo>
                  <a:lnTo>
                    <a:pt x="868" y="346"/>
                  </a:lnTo>
                  <a:lnTo>
                    <a:pt x="867" y="347"/>
                  </a:lnTo>
                  <a:lnTo>
                    <a:pt x="865" y="347"/>
                  </a:lnTo>
                  <a:lnTo>
                    <a:pt x="865" y="349"/>
                  </a:lnTo>
                  <a:lnTo>
                    <a:pt x="865" y="351"/>
                  </a:lnTo>
                  <a:lnTo>
                    <a:pt x="865" y="351"/>
                  </a:lnTo>
                  <a:lnTo>
                    <a:pt x="865" y="352"/>
                  </a:lnTo>
                  <a:lnTo>
                    <a:pt x="865" y="351"/>
                  </a:lnTo>
                  <a:lnTo>
                    <a:pt x="863" y="351"/>
                  </a:lnTo>
                  <a:lnTo>
                    <a:pt x="862" y="351"/>
                  </a:lnTo>
                  <a:lnTo>
                    <a:pt x="860" y="351"/>
                  </a:lnTo>
                  <a:lnTo>
                    <a:pt x="858" y="351"/>
                  </a:lnTo>
                  <a:lnTo>
                    <a:pt x="856" y="351"/>
                  </a:lnTo>
                  <a:lnTo>
                    <a:pt x="856" y="352"/>
                  </a:lnTo>
                  <a:lnTo>
                    <a:pt x="856" y="354"/>
                  </a:lnTo>
                  <a:lnTo>
                    <a:pt x="856" y="356"/>
                  </a:lnTo>
                  <a:lnTo>
                    <a:pt x="858" y="356"/>
                  </a:lnTo>
                  <a:lnTo>
                    <a:pt x="858" y="357"/>
                  </a:lnTo>
                  <a:lnTo>
                    <a:pt x="858" y="359"/>
                  </a:lnTo>
                  <a:lnTo>
                    <a:pt x="858" y="361"/>
                  </a:lnTo>
                  <a:lnTo>
                    <a:pt x="858" y="363"/>
                  </a:lnTo>
                  <a:lnTo>
                    <a:pt x="860" y="363"/>
                  </a:lnTo>
                  <a:lnTo>
                    <a:pt x="860" y="364"/>
                  </a:lnTo>
                  <a:lnTo>
                    <a:pt x="858" y="364"/>
                  </a:lnTo>
                  <a:lnTo>
                    <a:pt x="858" y="366"/>
                  </a:lnTo>
                  <a:lnTo>
                    <a:pt x="858" y="368"/>
                  </a:lnTo>
                  <a:lnTo>
                    <a:pt x="858" y="369"/>
                  </a:lnTo>
                  <a:lnTo>
                    <a:pt x="860" y="369"/>
                  </a:lnTo>
                  <a:lnTo>
                    <a:pt x="862" y="369"/>
                  </a:lnTo>
                  <a:lnTo>
                    <a:pt x="862" y="371"/>
                  </a:lnTo>
                  <a:lnTo>
                    <a:pt x="860" y="371"/>
                  </a:lnTo>
                  <a:lnTo>
                    <a:pt x="860" y="373"/>
                  </a:lnTo>
                  <a:lnTo>
                    <a:pt x="858" y="373"/>
                  </a:lnTo>
                  <a:lnTo>
                    <a:pt x="858" y="374"/>
                  </a:lnTo>
                  <a:lnTo>
                    <a:pt x="858" y="376"/>
                  </a:lnTo>
                  <a:lnTo>
                    <a:pt x="860" y="376"/>
                  </a:lnTo>
                  <a:lnTo>
                    <a:pt x="860" y="378"/>
                  </a:lnTo>
                  <a:lnTo>
                    <a:pt x="860" y="380"/>
                  </a:lnTo>
                  <a:lnTo>
                    <a:pt x="862" y="381"/>
                  </a:lnTo>
                  <a:lnTo>
                    <a:pt x="863" y="381"/>
                  </a:lnTo>
                  <a:lnTo>
                    <a:pt x="863" y="383"/>
                  </a:lnTo>
                  <a:lnTo>
                    <a:pt x="863" y="385"/>
                  </a:lnTo>
                  <a:lnTo>
                    <a:pt x="862" y="385"/>
                  </a:lnTo>
                  <a:lnTo>
                    <a:pt x="862" y="386"/>
                  </a:lnTo>
                  <a:lnTo>
                    <a:pt x="860" y="386"/>
                  </a:lnTo>
                  <a:lnTo>
                    <a:pt x="858" y="386"/>
                  </a:lnTo>
                  <a:lnTo>
                    <a:pt x="856" y="386"/>
                  </a:lnTo>
                  <a:lnTo>
                    <a:pt x="856" y="388"/>
                  </a:lnTo>
                  <a:lnTo>
                    <a:pt x="855" y="388"/>
                  </a:lnTo>
                  <a:lnTo>
                    <a:pt x="855" y="390"/>
                  </a:lnTo>
                  <a:lnTo>
                    <a:pt x="853" y="390"/>
                  </a:lnTo>
                  <a:lnTo>
                    <a:pt x="851" y="390"/>
                  </a:lnTo>
                  <a:lnTo>
                    <a:pt x="850" y="390"/>
                  </a:lnTo>
                  <a:lnTo>
                    <a:pt x="850" y="388"/>
                  </a:lnTo>
                  <a:lnTo>
                    <a:pt x="848" y="388"/>
                  </a:lnTo>
                  <a:lnTo>
                    <a:pt x="846" y="388"/>
                  </a:lnTo>
                  <a:lnTo>
                    <a:pt x="846" y="386"/>
                  </a:lnTo>
                  <a:lnTo>
                    <a:pt x="845" y="386"/>
                  </a:lnTo>
                  <a:lnTo>
                    <a:pt x="843" y="385"/>
                  </a:lnTo>
                  <a:lnTo>
                    <a:pt x="843" y="383"/>
                  </a:lnTo>
                  <a:lnTo>
                    <a:pt x="845" y="383"/>
                  </a:lnTo>
                  <a:lnTo>
                    <a:pt x="843" y="383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3" y="381"/>
                  </a:lnTo>
                  <a:lnTo>
                    <a:pt x="841" y="381"/>
                  </a:lnTo>
                  <a:lnTo>
                    <a:pt x="839" y="381"/>
                  </a:lnTo>
                  <a:lnTo>
                    <a:pt x="838" y="381"/>
                  </a:lnTo>
                  <a:lnTo>
                    <a:pt x="838" y="383"/>
                  </a:lnTo>
                  <a:lnTo>
                    <a:pt x="836" y="383"/>
                  </a:lnTo>
                  <a:lnTo>
                    <a:pt x="836" y="381"/>
                  </a:lnTo>
                  <a:lnTo>
                    <a:pt x="834" y="381"/>
                  </a:lnTo>
                  <a:lnTo>
                    <a:pt x="833" y="381"/>
                  </a:lnTo>
                  <a:lnTo>
                    <a:pt x="833" y="383"/>
                  </a:lnTo>
                  <a:lnTo>
                    <a:pt x="831" y="383"/>
                  </a:lnTo>
                  <a:lnTo>
                    <a:pt x="831" y="381"/>
                  </a:lnTo>
                  <a:lnTo>
                    <a:pt x="829" y="381"/>
                  </a:lnTo>
                  <a:lnTo>
                    <a:pt x="829" y="383"/>
                  </a:lnTo>
                  <a:lnTo>
                    <a:pt x="827" y="383"/>
                  </a:lnTo>
                  <a:lnTo>
                    <a:pt x="827" y="381"/>
                  </a:lnTo>
                  <a:lnTo>
                    <a:pt x="826" y="381"/>
                  </a:lnTo>
                  <a:lnTo>
                    <a:pt x="826" y="383"/>
                  </a:lnTo>
                  <a:lnTo>
                    <a:pt x="824" y="383"/>
                  </a:lnTo>
                  <a:lnTo>
                    <a:pt x="824" y="383"/>
                  </a:lnTo>
                  <a:lnTo>
                    <a:pt x="824" y="385"/>
                  </a:lnTo>
                  <a:lnTo>
                    <a:pt x="822" y="385"/>
                  </a:lnTo>
                  <a:lnTo>
                    <a:pt x="821" y="385"/>
                  </a:lnTo>
                  <a:lnTo>
                    <a:pt x="819" y="385"/>
                  </a:lnTo>
                  <a:lnTo>
                    <a:pt x="817" y="385"/>
                  </a:lnTo>
                  <a:lnTo>
                    <a:pt x="816" y="385"/>
                  </a:lnTo>
                  <a:lnTo>
                    <a:pt x="814" y="385"/>
                  </a:lnTo>
                  <a:lnTo>
                    <a:pt x="812" y="385"/>
                  </a:lnTo>
                  <a:lnTo>
                    <a:pt x="810" y="385"/>
                  </a:lnTo>
                  <a:lnTo>
                    <a:pt x="810" y="383"/>
                  </a:lnTo>
                  <a:lnTo>
                    <a:pt x="809" y="383"/>
                  </a:lnTo>
                  <a:lnTo>
                    <a:pt x="807" y="381"/>
                  </a:lnTo>
                  <a:lnTo>
                    <a:pt x="805" y="381"/>
                  </a:lnTo>
                  <a:lnTo>
                    <a:pt x="804" y="383"/>
                  </a:lnTo>
                  <a:lnTo>
                    <a:pt x="802" y="383"/>
                  </a:lnTo>
                  <a:lnTo>
                    <a:pt x="800" y="383"/>
                  </a:lnTo>
                  <a:lnTo>
                    <a:pt x="802" y="385"/>
                  </a:lnTo>
                  <a:lnTo>
                    <a:pt x="800" y="386"/>
                  </a:lnTo>
                  <a:lnTo>
                    <a:pt x="800" y="388"/>
                  </a:lnTo>
                  <a:lnTo>
                    <a:pt x="802" y="388"/>
                  </a:lnTo>
                  <a:lnTo>
                    <a:pt x="802" y="390"/>
                  </a:lnTo>
                  <a:lnTo>
                    <a:pt x="804" y="391"/>
                  </a:lnTo>
                  <a:lnTo>
                    <a:pt x="804" y="393"/>
                  </a:lnTo>
                  <a:lnTo>
                    <a:pt x="802" y="393"/>
                  </a:lnTo>
                  <a:lnTo>
                    <a:pt x="802" y="395"/>
                  </a:lnTo>
                  <a:lnTo>
                    <a:pt x="802" y="397"/>
                  </a:lnTo>
                  <a:lnTo>
                    <a:pt x="802" y="398"/>
                  </a:lnTo>
                  <a:lnTo>
                    <a:pt x="802" y="400"/>
                  </a:lnTo>
                  <a:lnTo>
                    <a:pt x="802" y="402"/>
                  </a:lnTo>
                  <a:lnTo>
                    <a:pt x="800" y="402"/>
                  </a:lnTo>
                  <a:lnTo>
                    <a:pt x="800" y="403"/>
                  </a:lnTo>
                  <a:lnTo>
                    <a:pt x="800" y="405"/>
                  </a:lnTo>
                  <a:lnTo>
                    <a:pt x="800" y="407"/>
                  </a:lnTo>
                  <a:lnTo>
                    <a:pt x="799" y="407"/>
                  </a:lnTo>
                  <a:lnTo>
                    <a:pt x="799" y="409"/>
                  </a:lnTo>
                  <a:lnTo>
                    <a:pt x="797" y="409"/>
                  </a:lnTo>
                  <a:lnTo>
                    <a:pt x="797" y="410"/>
                  </a:lnTo>
                  <a:lnTo>
                    <a:pt x="799" y="410"/>
                  </a:lnTo>
                  <a:lnTo>
                    <a:pt x="799" y="412"/>
                  </a:lnTo>
                  <a:lnTo>
                    <a:pt x="799" y="414"/>
                  </a:lnTo>
                  <a:lnTo>
                    <a:pt x="797" y="414"/>
                  </a:lnTo>
                  <a:lnTo>
                    <a:pt x="795" y="414"/>
                  </a:lnTo>
                  <a:lnTo>
                    <a:pt x="793" y="415"/>
                  </a:lnTo>
                  <a:lnTo>
                    <a:pt x="793" y="417"/>
                  </a:lnTo>
                  <a:lnTo>
                    <a:pt x="793" y="419"/>
                  </a:lnTo>
                  <a:lnTo>
                    <a:pt x="793" y="420"/>
                  </a:lnTo>
                  <a:lnTo>
                    <a:pt x="793" y="422"/>
                  </a:lnTo>
                  <a:lnTo>
                    <a:pt x="793" y="422"/>
                  </a:lnTo>
                  <a:lnTo>
                    <a:pt x="793" y="424"/>
                  </a:lnTo>
                  <a:lnTo>
                    <a:pt x="792" y="426"/>
                  </a:lnTo>
                  <a:lnTo>
                    <a:pt x="792" y="427"/>
                  </a:lnTo>
                  <a:lnTo>
                    <a:pt x="793" y="427"/>
                  </a:lnTo>
                  <a:lnTo>
                    <a:pt x="793" y="429"/>
                  </a:lnTo>
                  <a:lnTo>
                    <a:pt x="792" y="429"/>
                  </a:lnTo>
                  <a:lnTo>
                    <a:pt x="792" y="431"/>
                  </a:lnTo>
                  <a:lnTo>
                    <a:pt x="790" y="431"/>
                  </a:lnTo>
                  <a:lnTo>
                    <a:pt x="790" y="432"/>
                  </a:lnTo>
                  <a:lnTo>
                    <a:pt x="790" y="434"/>
                  </a:lnTo>
                  <a:lnTo>
                    <a:pt x="790" y="436"/>
                  </a:lnTo>
                  <a:lnTo>
                    <a:pt x="792" y="436"/>
                  </a:lnTo>
                  <a:lnTo>
                    <a:pt x="792" y="437"/>
                  </a:lnTo>
                  <a:lnTo>
                    <a:pt x="792" y="439"/>
                  </a:lnTo>
                  <a:lnTo>
                    <a:pt x="790" y="439"/>
                  </a:lnTo>
                  <a:lnTo>
                    <a:pt x="788" y="439"/>
                  </a:lnTo>
                  <a:lnTo>
                    <a:pt x="788" y="441"/>
                  </a:lnTo>
                  <a:lnTo>
                    <a:pt x="787" y="441"/>
                  </a:lnTo>
                  <a:lnTo>
                    <a:pt x="787" y="443"/>
                  </a:lnTo>
                  <a:lnTo>
                    <a:pt x="785" y="443"/>
                  </a:lnTo>
                  <a:lnTo>
                    <a:pt x="783" y="443"/>
                  </a:lnTo>
                  <a:lnTo>
                    <a:pt x="783" y="444"/>
                  </a:lnTo>
                  <a:lnTo>
                    <a:pt x="783" y="443"/>
                  </a:lnTo>
                  <a:lnTo>
                    <a:pt x="783" y="443"/>
                  </a:lnTo>
                  <a:lnTo>
                    <a:pt x="782" y="443"/>
                  </a:lnTo>
                  <a:lnTo>
                    <a:pt x="782" y="441"/>
                  </a:lnTo>
                  <a:lnTo>
                    <a:pt x="780" y="441"/>
                  </a:lnTo>
                  <a:lnTo>
                    <a:pt x="780" y="439"/>
                  </a:lnTo>
                  <a:lnTo>
                    <a:pt x="780" y="437"/>
                  </a:lnTo>
                  <a:lnTo>
                    <a:pt x="778" y="437"/>
                  </a:lnTo>
                  <a:lnTo>
                    <a:pt x="776" y="437"/>
                  </a:lnTo>
                  <a:lnTo>
                    <a:pt x="776" y="436"/>
                  </a:lnTo>
                  <a:lnTo>
                    <a:pt x="775" y="437"/>
                  </a:lnTo>
                  <a:lnTo>
                    <a:pt x="773" y="437"/>
                  </a:lnTo>
                  <a:lnTo>
                    <a:pt x="771" y="439"/>
                  </a:lnTo>
                  <a:lnTo>
                    <a:pt x="770" y="439"/>
                  </a:lnTo>
                  <a:lnTo>
                    <a:pt x="768" y="439"/>
                  </a:lnTo>
                  <a:lnTo>
                    <a:pt x="766" y="439"/>
                  </a:lnTo>
                  <a:lnTo>
                    <a:pt x="766" y="441"/>
                  </a:lnTo>
                  <a:lnTo>
                    <a:pt x="764" y="441"/>
                  </a:lnTo>
                  <a:lnTo>
                    <a:pt x="763" y="441"/>
                  </a:lnTo>
                  <a:lnTo>
                    <a:pt x="763" y="443"/>
                  </a:lnTo>
                  <a:lnTo>
                    <a:pt x="763" y="444"/>
                  </a:lnTo>
                  <a:lnTo>
                    <a:pt x="763" y="446"/>
                  </a:lnTo>
                  <a:lnTo>
                    <a:pt x="763" y="448"/>
                  </a:lnTo>
                  <a:lnTo>
                    <a:pt x="763" y="449"/>
                  </a:lnTo>
                  <a:lnTo>
                    <a:pt x="761" y="449"/>
                  </a:lnTo>
                  <a:lnTo>
                    <a:pt x="761" y="451"/>
                  </a:lnTo>
                  <a:lnTo>
                    <a:pt x="761" y="453"/>
                  </a:lnTo>
                  <a:lnTo>
                    <a:pt x="761" y="454"/>
                  </a:lnTo>
                  <a:lnTo>
                    <a:pt x="759" y="454"/>
                  </a:lnTo>
                  <a:lnTo>
                    <a:pt x="759" y="456"/>
                  </a:lnTo>
                  <a:lnTo>
                    <a:pt x="759" y="458"/>
                  </a:lnTo>
                  <a:lnTo>
                    <a:pt x="759" y="460"/>
                  </a:lnTo>
                  <a:lnTo>
                    <a:pt x="759" y="461"/>
                  </a:lnTo>
                  <a:lnTo>
                    <a:pt x="761" y="461"/>
                  </a:lnTo>
                  <a:lnTo>
                    <a:pt x="761" y="463"/>
                  </a:lnTo>
                  <a:lnTo>
                    <a:pt x="759" y="463"/>
                  </a:lnTo>
                  <a:lnTo>
                    <a:pt x="759" y="463"/>
                  </a:lnTo>
                  <a:lnTo>
                    <a:pt x="759" y="465"/>
                  </a:lnTo>
                  <a:lnTo>
                    <a:pt x="759" y="466"/>
                  </a:lnTo>
                  <a:lnTo>
                    <a:pt x="761" y="466"/>
                  </a:lnTo>
                  <a:lnTo>
                    <a:pt x="761" y="468"/>
                  </a:lnTo>
                  <a:lnTo>
                    <a:pt x="761" y="470"/>
                  </a:lnTo>
                  <a:lnTo>
                    <a:pt x="761" y="471"/>
                  </a:lnTo>
                  <a:lnTo>
                    <a:pt x="763" y="471"/>
                  </a:lnTo>
                  <a:lnTo>
                    <a:pt x="763" y="473"/>
                  </a:lnTo>
                  <a:lnTo>
                    <a:pt x="764" y="473"/>
                  </a:lnTo>
                  <a:lnTo>
                    <a:pt x="764" y="475"/>
                  </a:lnTo>
                  <a:lnTo>
                    <a:pt x="763" y="475"/>
                  </a:lnTo>
                  <a:lnTo>
                    <a:pt x="763" y="477"/>
                  </a:lnTo>
                  <a:lnTo>
                    <a:pt x="763" y="478"/>
                  </a:lnTo>
                  <a:lnTo>
                    <a:pt x="764" y="478"/>
                  </a:lnTo>
                  <a:lnTo>
                    <a:pt x="763" y="478"/>
                  </a:lnTo>
                  <a:lnTo>
                    <a:pt x="763" y="480"/>
                  </a:lnTo>
                  <a:lnTo>
                    <a:pt x="761" y="480"/>
                  </a:lnTo>
                  <a:lnTo>
                    <a:pt x="759" y="480"/>
                  </a:lnTo>
                  <a:lnTo>
                    <a:pt x="759" y="482"/>
                  </a:lnTo>
                  <a:lnTo>
                    <a:pt x="758" y="482"/>
                  </a:lnTo>
                  <a:lnTo>
                    <a:pt x="756" y="482"/>
                  </a:lnTo>
                  <a:lnTo>
                    <a:pt x="756" y="483"/>
                  </a:lnTo>
                  <a:lnTo>
                    <a:pt x="756" y="485"/>
                  </a:lnTo>
                  <a:lnTo>
                    <a:pt x="754" y="485"/>
                  </a:lnTo>
                  <a:lnTo>
                    <a:pt x="754" y="487"/>
                  </a:lnTo>
                  <a:lnTo>
                    <a:pt x="756" y="487"/>
                  </a:lnTo>
                  <a:lnTo>
                    <a:pt x="758" y="487"/>
                  </a:lnTo>
                  <a:lnTo>
                    <a:pt x="759" y="487"/>
                  </a:lnTo>
                  <a:lnTo>
                    <a:pt x="761" y="487"/>
                  </a:lnTo>
                  <a:lnTo>
                    <a:pt x="763" y="487"/>
                  </a:lnTo>
                  <a:lnTo>
                    <a:pt x="764" y="487"/>
                  </a:lnTo>
                  <a:lnTo>
                    <a:pt x="766" y="487"/>
                  </a:lnTo>
                  <a:lnTo>
                    <a:pt x="768" y="487"/>
                  </a:lnTo>
                  <a:lnTo>
                    <a:pt x="768" y="488"/>
                  </a:lnTo>
                  <a:lnTo>
                    <a:pt x="768" y="490"/>
                  </a:lnTo>
                  <a:lnTo>
                    <a:pt x="770" y="490"/>
                  </a:lnTo>
                  <a:lnTo>
                    <a:pt x="771" y="490"/>
                  </a:lnTo>
                  <a:lnTo>
                    <a:pt x="771" y="492"/>
                  </a:lnTo>
                  <a:lnTo>
                    <a:pt x="770" y="492"/>
                  </a:lnTo>
                  <a:lnTo>
                    <a:pt x="770" y="494"/>
                  </a:lnTo>
                  <a:lnTo>
                    <a:pt x="770" y="495"/>
                  </a:lnTo>
                  <a:lnTo>
                    <a:pt x="771" y="495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1" y="500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499"/>
                  </a:lnTo>
                  <a:lnTo>
                    <a:pt x="776" y="499"/>
                  </a:lnTo>
                  <a:lnTo>
                    <a:pt x="776" y="500"/>
                  </a:lnTo>
                  <a:lnTo>
                    <a:pt x="778" y="500"/>
                  </a:lnTo>
                  <a:lnTo>
                    <a:pt x="778" y="502"/>
                  </a:lnTo>
                  <a:lnTo>
                    <a:pt x="780" y="502"/>
                  </a:lnTo>
                  <a:lnTo>
                    <a:pt x="780" y="500"/>
                  </a:lnTo>
                  <a:lnTo>
                    <a:pt x="782" y="500"/>
                  </a:lnTo>
                  <a:lnTo>
                    <a:pt x="783" y="500"/>
                  </a:lnTo>
                  <a:lnTo>
                    <a:pt x="783" y="502"/>
                  </a:lnTo>
                  <a:lnTo>
                    <a:pt x="783" y="504"/>
                  </a:lnTo>
                  <a:lnTo>
                    <a:pt x="783" y="504"/>
                  </a:lnTo>
                  <a:lnTo>
                    <a:pt x="785" y="504"/>
                  </a:lnTo>
                  <a:lnTo>
                    <a:pt x="783" y="505"/>
                  </a:lnTo>
                  <a:lnTo>
                    <a:pt x="783" y="507"/>
                  </a:lnTo>
                  <a:lnTo>
                    <a:pt x="785" y="507"/>
                  </a:lnTo>
                  <a:lnTo>
                    <a:pt x="785" y="509"/>
                  </a:lnTo>
                  <a:lnTo>
                    <a:pt x="787" y="509"/>
                  </a:lnTo>
                  <a:lnTo>
                    <a:pt x="787" y="511"/>
                  </a:lnTo>
                  <a:lnTo>
                    <a:pt x="785" y="511"/>
                  </a:lnTo>
                  <a:lnTo>
                    <a:pt x="785" y="512"/>
                  </a:lnTo>
                  <a:lnTo>
                    <a:pt x="787" y="512"/>
                  </a:lnTo>
                  <a:lnTo>
                    <a:pt x="787" y="514"/>
                  </a:lnTo>
                  <a:lnTo>
                    <a:pt x="788" y="514"/>
                  </a:lnTo>
                  <a:lnTo>
                    <a:pt x="788" y="516"/>
                  </a:lnTo>
                  <a:lnTo>
                    <a:pt x="788" y="517"/>
                  </a:lnTo>
                  <a:lnTo>
                    <a:pt x="787" y="517"/>
                  </a:lnTo>
                  <a:lnTo>
                    <a:pt x="787" y="519"/>
                  </a:lnTo>
                  <a:lnTo>
                    <a:pt x="785" y="519"/>
                  </a:lnTo>
                  <a:lnTo>
                    <a:pt x="785" y="521"/>
                  </a:lnTo>
                  <a:lnTo>
                    <a:pt x="787" y="521"/>
                  </a:lnTo>
                  <a:lnTo>
                    <a:pt x="785" y="521"/>
                  </a:lnTo>
                  <a:lnTo>
                    <a:pt x="785" y="522"/>
                  </a:lnTo>
                  <a:lnTo>
                    <a:pt x="783" y="522"/>
                  </a:lnTo>
                  <a:lnTo>
                    <a:pt x="783" y="524"/>
                  </a:lnTo>
                  <a:lnTo>
                    <a:pt x="783" y="524"/>
                  </a:lnTo>
                  <a:lnTo>
                    <a:pt x="783" y="526"/>
                  </a:lnTo>
                  <a:lnTo>
                    <a:pt x="782" y="526"/>
                  </a:lnTo>
                  <a:lnTo>
                    <a:pt x="780" y="526"/>
                  </a:lnTo>
                  <a:lnTo>
                    <a:pt x="778" y="528"/>
                  </a:lnTo>
                  <a:lnTo>
                    <a:pt x="778" y="529"/>
                  </a:lnTo>
                  <a:lnTo>
                    <a:pt x="776" y="531"/>
                  </a:lnTo>
                  <a:lnTo>
                    <a:pt x="775" y="533"/>
                  </a:lnTo>
                  <a:lnTo>
                    <a:pt x="775" y="534"/>
                  </a:lnTo>
                  <a:lnTo>
                    <a:pt x="773" y="534"/>
                  </a:lnTo>
                  <a:lnTo>
                    <a:pt x="771" y="536"/>
                  </a:lnTo>
                  <a:lnTo>
                    <a:pt x="770" y="538"/>
                  </a:lnTo>
                  <a:lnTo>
                    <a:pt x="768" y="539"/>
                  </a:lnTo>
                  <a:lnTo>
                    <a:pt x="766" y="541"/>
                  </a:lnTo>
                  <a:lnTo>
                    <a:pt x="766" y="543"/>
                  </a:lnTo>
                  <a:lnTo>
                    <a:pt x="764" y="545"/>
                  </a:lnTo>
                  <a:lnTo>
                    <a:pt x="764" y="545"/>
                  </a:lnTo>
                  <a:lnTo>
                    <a:pt x="763" y="545"/>
                  </a:lnTo>
                  <a:lnTo>
                    <a:pt x="761" y="546"/>
                  </a:lnTo>
                  <a:lnTo>
                    <a:pt x="759" y="548"/>
                  </a:lnTo>
                  <a:lnTo>
                    <a:pt x="758" y="548"/>
                  </a:lnTo>
                  <a:lnTo>
                    <a:pt x="756" y="548"/>
                  </a:lnTo>
                  <a:lnTo>
                    <a:pt x="754" y="548"/>
                  </a:lnTo>
                  <a:lnTo>
                    <a:pt x="754" y="550"/>
                  </a:lnTo>
                  <a:lnTo>
                    <a:pt x="753" y="550"/>
                  </a:lnTo>
                  <a:lnTo>
                    <a:pt x="753" y="551"/>
                  </a:lnTo>
                  <a:lnTo>
                    <a:pt x="751" y="551"/>
                  </a:lnTo>
                  <a:lnTo>
                    <a:pt x="751" y="553"/>
                  </a:lnTo>
                  <a:lnTo>
                    <a:pt x="751" y="555"/>
                  </a:lnTo>
                  <a:lnTo>
                    <a:pt x="749" y="555"/>
                  </a:lnTo>
                  <a:lnTo>
                    <a:pt x="747" y="555"/>
                  </a:lnTo>
                  <a:lnTo>
                    <a:pt x="747" y="553"/>
                  </a:lnTo>
                  <a:lnTo>
                    <a:pt x="746" y="553"/>
                  </a:lnTo>
                  <a:lnTo>
                    <a:pt x="746" y="551"/>
                  </a:lnTo>
                  <a:lnTo>
                    <a:pt x="744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51"/>
                  </a:lnTo>
                  <a:lnTo>
                    <a:pt x="742" y="551"/>
                  </a:lnTo>
                  <a:lnTo>
                    <a:pt x="742" y="550"/>
                  </a:lnTo>
                  <a:lnTo>
                    <a:pt x="742" y="548"/>
                  </a:lnTo>
                  <a:lnTo>
                    <a:pt x="741" y="548"/>
                  </a:lnTo>
                  <a:lnTo>
                    <a:pt x="739" y="548"/>
                  </a:lnTo>
                  <a:lnTo>
                    <a:pt x="739" y="550"/>
                  </a:lnTo>
                  <a:lnTo>
                    <a:pt x="737" y="550"/>
                  </a:lnTo>
                  <a:lnTo>
                    <a:pt x="737" y="548"/>
                  </a:lnTo>
                  <a:lnTo>
                    <a:pt x="736" y="548"/>
                  </a:lnTo>
                  <a:lnTo>
                    <a:pt x="736" y="550"/>
                  </a:lnTo>
                  <a:lnTo>
                    <a:pt x="734" y="550"/>
                  </a:lnTo>
                  <a:lnTo>
                    <a:pt x="734" y="548"/>
                  </a:lnTo>
                  <a:lnTo>
                    <a:pt x="732" y="548"/>
                  </a:lnTo>
                  <a:lnTo>
                    <a:pt x="730" y="548"/>
                  </a:lnTo>
                  <a:lnTo>
                    <a:pt x="730" y="546"/>
                  </a:lnTo>
                  <a:lnTo>
                    <a:pt x="729" y="546"/>
                  </a:lnTo>
                  <a:lnTo>
                    <a:pt x="727" y="546"/>
                  </a:lnTo>
                  <a:lnTo>
                    <a:pt x="725" y="546"/>
                  </a:lnTo>
                  <a:lnTo>
                    <a:pt x="725" y="545"/>
                  </a:lnTo>
                  <a:lnTo>
                    <a:pt x="724" y="545"/>
                  </a:lnTo>
                  <a:lnTo>
                    <a:pt x="722" y="545"/>
                  </a:lnTo>
                  <a:lnTo>
                    <a:pt x="720" y="545"/>
                  </a:lnTo>
                  <a:lnTo>
                    <a:pt x="719" y="545"/>
                  </a:lnTo>
                  <a:lnTo>
                    <a:pt x="717" y="545"/>
                  </a:lnTo>
                  <a:lnTo>
                    <a:pt x="717" y="543"/>
                  </a:lnTo>
                  <a:lnTo>
                    <a:pt x="715" y="543"/>
                  </a:lnTo>
                  <a:lnTo>
                    <a:pt x="713" y="543"/>
                  </a:lnTo>
                  <a:lnTo>
                    <a:pt x="712" y="543"/>
                  </a:lnTo>
                  <a:lnTo>
                    <a:pt x="712" y="541"/>
                  </a:lnTo>
                  <a:lnTo>
                    <a:pt x="710" y="541"/>
                  </a:lnTo>
                  <a:lnTo>
                    <a:pt x="708" y="541"/>
                  </a:lnTo>
                  <a:lnTo>
                    <a:pt x="707" y="541"/>
                  </a:lnTo>
                  <a:lnTo>
                    <a:pt x="707" y="539"/>
                  </a:lnTo>
                  <a:lnTo>
                    <a:pt x="705" y="539"/>
                  </a:lnTo>
                  <a:lnTo>
                    <a:pt x="703" y="539"/>
                  </a:lnTo>
                  <a:lnTo>
                    <a:pt x="702" y="539"/>
                  </a:lnTo>
                  <a:lnTo>
                    <a:pt x="702" y="539"/>
                  </a:lnTo>
                  <a:lnTo>
                    <a:pt x="702" y="538"/>
                  </a:lnTo>
                  <a:lnTo>
                    <a:pt x="700" y="538"/>
                  </a:lnTo>
                  <a:lnTo>
                    <a:pt x="698" y="538"/>
                  </a:lnTo>
                  <a:lnTo>
                    <a:pt x="696" y="538"/>
                  </a:lnTo>
                  <a:lnTo>
                    <a:pt x="695" y="538"/>
                  </a:lnTo>
                  <a:lnTo>
                    <a:pt x="693" y="538"/>
                  </a:lnTo>
                  <a:lnTo>
                    <a:pt x="691" y="538"/>
                  </a:lnTo>
                  <a:lnTo>
                    <a:pt x="691" y="536"/>
                  </a:lnTo>
                  <a:lnTo>
                    <a:pt x="690" y="536"/>
                  </a:lnTo>
                  <a:lnTo>
                    <a:pt x="688" y="536"/>
                  </a:lnTo>
                  <a:lnTo>
                    <a:pt x="686" y="536"/>
                  </a:lnTo>
                  <a:lnTo>
                    <a:pt x="684" y="536"/>
                  </a:lnTo>
                  <a:lnTo>
                    <a:pt x="684" y="534"/>
                  </a:lnTo>
                  <a:lnTo>
                    <a:pt x="683" y="534"/>
                  </a:lnTo>
                  <a:lnTo>
                    <a:pt x="681" y="534"/>
                  </a:lnTo>
                  <a:lnTo>
                    <a:pt x="679" y="533"/>
                  </a:lnTo>
                  <a:lnTo>
                    <a:pt x="678" y="533"/>
                  </a:lnTo>
                  <a:lnTo>
                    <a:pt x="678" y="531"/>
                  </a:lnTo>
                  <a:lnTo>
                    <a:pt x="676" y="531"/>
                  </a:lnTo>
                  <a:lnTo>
                    <a:pt x="674" y="531"/>
                  </a:lnTo>
                  <a:lnTo>
                    <a:pt x="674" y="529"/>
                  </a:lnTo>
                  <a:lnTo>
                    <a:pt x="673" y="529"/>
                  </a:lnTo>
                  <a:lnTo>
                    <a:pt x="671" y="528"/>
                  </a:lnTo>
                  <a:lnTo>
                    <a:pt x="669" y="526"/>
                  </a:lnTo>
                  <a:lnTo>
                    <a:pt x="667" y="524"/>
                  </a:lnTo>
                  <a:lnTo>
                    <a:pt x="666" y="522"/>
                  </a:lnTo>
                  <a:lnTo>
                    <a:pt x="666" y="521"/>
                  </a:lnTo>
                  <a:lnTo>
                    <a:pt x="664" y="521"/>
                  </a:lnTo>
                  <a:lnTo>
                    <a:pt x="664" y="519"/>
                  </a:lnTo>
                  <a:lnTo>
                    <a:pt x="662" y="519"/>
                  </a:lnTo>
                  <a:lnTo>
                    <a:pt x="662" y="517"/>
                  </a:lnTo>
                  <a:lnTo>
                    <a:pt x="661" y="517"/>
                  </a:lnTo>
                  <a:lnTo>
                    <a:pt x="661" y="516"/>
                  </a:lnTo>
                  <a:lnTo>
                    <a:pt x="661" y="516"/>
                  </a:lnTo>
                  <a:lnTo>
                    <a:pt x="661" y="514"/>
                  </a:lnTo>
                  <a:lnTo>
                    <a:pt x="659" y="514"/>
                  </a:lnTo>
                  <a:lnTo>
                    <a:pt x="659" y="512"/>
                  </a:lnTo>
                  <a:lnTo>
                    <a:pt x="657" y="512"/>
                  </a:lnTo>
                  <a:lnTo>
                    <a:pt x="657" y="511"/>
                  </a:lnTo>
                  <a:lnTo>
                    <a:pt x="656" y="511"/>
                  </a:lnTo>
                  <a:lnTo>
                    <a:pt x="656" y="509"/>
                  </a:lnTo>
                  <a:lnTo>
                    <a:pt x="654" y="509"/>
                  </a:lnTo>
                  <a:lnTo>
                    <a:pt x="652" y="509"/>
                  </a:lnTo>
                  <a:lnTo>
                    <a:pt x="652" y="507"/>
                  </a:lnTo>
                  <a:lnTo>
                    <a:pt x="650" y="507"/>
                  </a:lnTo>
                  <a:lnTo>
                    <a:pt x="650" y="505"/>
                  </a:lnTo>
                  <a:lnTo>
                    <a:pt x="649" y="505"/>
                  </a:lnTo>
                  <a:lnTo>
                    <a:pt x="647" y="505"/>
                  </a:lnTo>
                  <a:lnTo>
                    <a:pt x="647" y="504"/>
                  </a:lnTo>
                  <a:lnTo>
                    <a:pt x="645" y="504"/>
                  </a:lnTo>
                  <a:lnTo>
                    <a:pt x="644" y="504"/>
                  </a:lnTo>
                  <a:lnTo>
                    <a:pt x="644" y="504"/>
                  </a:lnTo>
                  <a:lnTo>
                    <a:pt x="642" y="504"/>
                  </a:lnTo>
                  <a:lnTo>
                    <a:pt x="640" y="504"/>
                  </a:lnTo>
                  <a:lnTo>
                    <a:pt x="640" y="502"/>
                  </a:lnTo>
                  <a:lnTo>
                    <a:pt x="640" y="504"/>
                  </a:lnTo>
                  <a:lnTo>
                    <a:pt x="639" y="504"/>
                  </a:lnTo>
                  <a:lnTo>
                    <a:pt x="639" y="502"/>
                  </a:lnTo>
                  <a:lnTo>
                    <a:pt x="640" y="502"/>
                  </a:lnTo>
                  <a:lnTo>
                    <a:pt x="639" y="502"/>
                  </a:lnTo>
                  <a:lnTo>
                    <a:pt x="639" y="500"/>
                  </a:lnTo>
                  <a:lnTo>
                    <a:pt x="637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5" y="500"/>
                  </a:lnTo>
                  <a:lnTo>
                    <a:pt x="633" y="500"/>
                  </a:lnTo>
                  <a:lnTo>
                    <a:pt x="633" y="499"/>
                  </a:lnTo>
                  <a:lnTo>
                    <a:pt x="633" y="500"/>
                  </a:lnTo>
                  <a:lnTo>
                    <a:pt x="632" y="500"/>
                  </a:lnTo>
                  <a:lnTo>
                    <a:pt x="630" y="500"/>
                  </a:lnTo>
                  <a:lnTo>
                    <a:pt x="628" y="500"/>
                  </a:lnTo>
                  <a:lnTo>
                    <a:pt x="627" y="500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5" y="500"/>
                  </a:lnTo>
                  <a:lnTo>
                    <a:pt x="625" y="499"/>
                  </a:lnTo>
                  <a:lnTo>
                    <a:pt x="623" y="499"/>
                  </a:lnTo>
                  <a:lnTo>
                    <a:pt x="621" y="499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20" y="499"/>
                  </a:lnTo>
                  <a:lnTo>
                    <a:pt x="620" y="500"/>
                  </a:lnTo>
                  <a:lnTo>
                    <a:pt x="618" y="499"/>
                  </a:lnTo>
                  <a:lnTo>
                    <a:pt x="618" y="497"/>
                  </a:lnTo>
                  <a:lnTo>
                    <a:pt x="620" y="497"/>
                  </a:lnTo>
                  <a:lnTo>
                    <a:pt x="620" y="495"/>
                  </a:lnTo>
                  <a:lnTo>
                    <a:pt x="620" y="494"/>
                  </a:lnTo>
                  <a:lnTo>
                    <a:pt x="618" y="494"/>
                  </a:lnTo>
                  <a:lnTo>
                    <a:pt x="618" y="492"/>
                  </a:lnTo>
                  <a:lnTo>
                    <a:pt x="618" y="492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8" y="490"/>
                  </a:lnTo>
                  <a:lnTo>
                    <a:pt x="618" y="488"/>
                  </a:lnTo>
                  <a:lnTo>
                    <a:pt x="616" y="488"/>
                  </a:lnTo>
                  <a:lnTo>
                    <a:pt x="616" y="490"/>
                  </a:lnTo>
                  <a:lnTo>
                    <a:pt x="615" y="490"/>
                  </a:lnTo>
                  <a:lnTo>
                    <a:pt x="615" y="488"/>
                  </a:lnTo>
                  <a:lnTo>
                    <a:pt x="613" y="488"/>
                  </a:lnTo>
                  <a:lnTo>
                    <a:pt x="613" y="487"/>
                  </a:lnTo>
                  <a:lnTo>
                    <a:pt x="611" y="487"/>
                  </a:lnTo>
                  <a:lnTo>
                    <a:pt x="611" y="485"/>
                  </a:lnTo>
                  <a:lnTo>
                    <a:pt x="610" y="485"/>
                  </a:lnTo>
                  <a:lnTo>
                    <a:pt x="608" y="485"/>
                  </a:lnTo>
                  <a:lnTo>
                    <a:pt x="608" y="483"/>
                  </a:lnTo>
                  <a:lnTo>
                    <a:pt x="610" y="483"/>
                  </a:lnTo>
                  <a:lnTo>
                    <a:pt x="610" y="482"/>
                  </a:lnTo>
                  <a:lnTo>
                    <a:pt x="608" y="483"/>
                  </a:lnTo>
                  <a:lnTo>
                    <a:pt x="606" y="483"/>
                  </a:lnTo>
                  <a:lnTo>
                    <a:pt x="606" y="482"/>
                  </a:lnTo>
                  <a:lnTo>
                    <a:pt x="604" y="482"/>
                  </a:lnTo>
                  <a:lnTo>
                    <a:pt x="604" y="480"/>
                  </a:lnTo>
                  <a:lnTo>
                    <a:pt x="603" y="480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3" y="478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601" y="478"/>
                  </a:lnTo>
                  <a:lnTo>
                    <a:pt x="601" y="477"/>
                  </a:lnTo>
                  <a:lnTo>
                    <a:pt x="599" y="477"/>
                  </a:lnTo>
                  <a:lnTo>
                    <a:pt x="599" y="475"/>
                  </a:lnTo>
                  <a:lnTo>
                    <a:pt x="598" y="475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6" y="475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6" y="473"/>
                  </a:lnTo>
                  <a:lnTo>
                    <a:pt x="594" y="473"/>
                  </a:lnTo>
                  <a:lnTo>
                    <a:pt x="594" y="475"/>
                  </a:lnTo>
                  <a:lnTo>
                    <a:pt x="594" y="473"/>
                  </a:lnTo>
                  <a:lnTo>
                    <a:pt x="593" y="473"/>
                  </a:lnTo>
                  <a:lnTo>
                    <a:pt x="593" y="471"/>
                  </a:lnTo>
                  <a:lnTo>
                    <a:pt x="591" y="471"/>
                  </a:lnTo>
                  <a:lnTo>
                    <a:pt x="589" y="471"/>
                  </a:lnTo>
                  <a:lnTo>
                    <a:pt x="587" y="471"/>
                  </a:lnTo>
                  <a:lnTo>
                    <a:pt x="587" y="470"/>
                  </a:lnTo>
                  <a:lnTo>
                    <a:pt x="586" y="470"/>
                  </a:lnTo>
                  <a:lnTo>
                    <a:pt x="584" y="470"/>
                  </a:lnTo>
                  <a:lnTo>
                    <a:pt x="584" y="468"/>
                  </a:lnTo>
                  <a:lnTo>
                    <a:pt x="582" y="468"/>
                  </a:lnTo>
                  <a:lnTo>
                    <a:pt x="582" y="470"/>
                  </a:lnTo>
                  <a:lnTo>
                    <a:pt x="582" y="468"/>
                  </a:lnTo>
                  <a:lnTo>
                    <a:pt x="581" y="468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1" y="466"/>
                  </a:lnTo>
                  <a:lnTo>
                    <a:pt x="582" y="466"/>
                  </a:lnTo>
                  <a:lnTo>
                    <a:pt x="582" y="465"/>
                  </a:lnTo>
                  <a:lnTo>
                    <a:pt x="581" y="465"/>
                  </a:lnTo>
                  <a:lnTo>
                    <a:pt x="581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1" y="463"/>
                  </a:lnTo>
                  <a:lnTo>
                    <a:pt x="582" y="463"/>
                  </a:lnTo>
                  <a:lnTo>
                    <a:pt x="582" y="461"/>
                  </a:lnTo>
                  <a:lnTo>
                    <a:pt x="581" y="461"/>
                  </a:lnTo>
                  <a:lnTo>
                    <a:pt x="581" y="460"/>
                  </a:lnTo>
                  <a:lnTo>
                    <a:pt x="579" y="460"/>
                  </a:lnTo>
                  <a:lnTo>
                    <a:pt x="579" y="458"/>
                  </a:lnTo>
                  <a:lnTo>
                    <a:pt x="577" y="458"/>
                  </a:lnTo>
                  <a:lnTo>
                    <a:pt x="577" y="456"/>
                  </a:lnTo>
                  <a:lnTo>
                    <a:pt x="577" y="454"/>
                  </a:lnTo>
                  <a:lnTo>
                    <a:pt x="577" y="454"/>
                  </a:lnTo>
                  <a:lnTo>
                    <a:pt x="576" y="454"/>
                  </a:lnTo>
                  <a:lnTo>
                    <a:pt x="574" y="454"/>
                  </a:lnTo>
                  <a:lnTo>
                    <a:pt x="576" y="454"/>
                  </a:lnTo>
                  <a:lnTo>
                    <a:pt x="574" y="453"/>
                  </a:lnTo>
                  <a:lnTo>
                    <a:pt x="576" y="453"/>
                  </a:lnTo>
                  <a:lnTo>
                    <a:pt x="574" y="453"/>
                  </a:lnTo>
                  <a:lnTo>
                    <a:pt x="576" y="451"/>
                  </a:lnTo>
                  <a:lnTo>
                    <a:pt x="574" y="451"/>
                  </a:lnTo>
                  <a:lnTo>
                    <a:pt x="572" y="451"/>
                  </a:lnTo>
                  <a:lnTo>
                    <a:pt x="572" y="449"/>
                  </a:lnTo>
                  <a:lnTo>
                    <a:pt x="570" y="449"/>
                  </a:lnTo>
                  <a:lnTo>
                    <a:pt x="570" y="448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9" y="448"/>
                  </a:lnTo>
                  <a:lnTo>
                    <a:pt x="569" y="446"/>
                  </a:lnTo>
                  <a:lnTo>
                    <a:pt x="567" y="446"/>
                  </a:lnTo>
                  <a:lnTo>
                    <a:pt x="565" y="446"/>
                  </a:lnTo>
                  <a:lnTo>
                    <a:pt x="565" y="444"/>
                  </a:lnTo>
                  <a:lnTo>
                    <a:pt x="564" y="444"/>
                  </a:lnTo>
                  <a:lnTo>
                    <a:pt x="562" y="444"/>
                  </a:lnTo>
                  <a:lnTo>
                    <a:pt x="562" y="443"/>
                  </a:lnTo>
                  <a:lnTo>
                    <a:pt x="560" y="443"/>
                  </a:lnTo>
                  <a:lnTo>
                    <a:pt x="560" y="444"/>
                  </a:lnTo>
                  <a:lnTo>
                    <a:pt x="559" y="444"/>
                  </a:lnTo>
                  <a:lnTo>
                    <a:pt x="559" y="443"/>
                  </a:lnTo>
                  <a:lnTo>
                    <a:pt x="559" y="441"/>
                  </a:lnTo>
                  <a:lnTo>
                    <a:pt x="557" y="441"/>
                  </a:lnTo>
                  <a:lnTo>
                    <a:pt x="555" y="441"/>
                  </a:lnTo>
                  <a:lnTo>
                    <a:pt x="555" y="439"/>
                  </a:lnTo>
                  <a:lnTo>
                    <a:pt x="555" y="437"/>
                  </a:lnTo>
                  <a:lnTo>
                    <a:pt x="553" y="437"/>
                  </a:lnTo>
                  <a:lnTo>
                    <a:pt x="552" y="437"/>
                  </a:lnTo>
                  <a:lnTo>
                    <a:pt x="552" y="436"/>
                  </a:lnTo>
                  <a:lnTo>
                    <a:pt x="550" y="436"/>
                  </a:lnTo>
                  <a:lnTo>
                    <a:pt x="550" y="434"/>
                  </a:lnTo>
                  <a:lnTo>
                    <a:pt x="548" y="434"/>
                  </a:lnTo>
                  <a:lnTo>
                    <a:pt x="550" y="434"/>
                  </a:lnTo>
                  <a:lnTo>
                    <a:pt x="550" y="432"/>
                  </a:lnTo>
                  <a:lnTo>
                    <a:pt x="548" y="432"/>
                  </a:lnTo>
                  <a:lnTo>
                    <a:pt x="547" y="432"/>
                  </a:lnTo>
                  <a:lnTo>
                    <a:pt x="545" y="432"/>
                  </a:lnTo>
                  <a:lnTo>
                    <a:pt x="543" y="432"/>
                  </a:lnTo>
                  <a:lnTo>
                    <a:pt x="543" y="431"/>
                  </a:lnTo>
                  <a:lnTo>
                    <a:pt x="541" y="431"/>
                  </a:lnTo>
                  <a:lnTo>
                    <a:pt x="540" y="431"/>
                  </a:lnTo>
                  <a:lnTo>
                    <a:pt x="538" y="431"/>
                  </a:lnTo>
                  <a:lnTo>
                    <a:pt x="536" y="431"/>
                  </a:lnTo>
                  <a:lnTo>
                    <a:pt x="536" y="429"/>
                  </a:lnTo>
                  <a:lnTo>
                    <a:pt x="536" y="429"/>
                  </a:lnTo>
                  <a:lnTo>
                    <a:pt x="535" y="429"/>
                  </a:lnTo>
                  <a:lnTo>
                    <a:pt x="533" y="429"/>
                  </a:lnTo>
                  <a:lnTo>
                    <a:pt x="531" y="429"/>
                  </a:lnTo>
                  <a:lnTo>
                    <a:pt x="531" y="427"/>
                  </a:lnTo>
                  <a:lnTo>
                    <a:pt x="530" y="427"/>
                  </a:lnTo>
                  <a:lnTo>
                    <a:pt x="528" y="427"/>
                  </a:lnTo>
                  <a:lnTo>
                    <a:pt x="526" y="427"/>
                  </a:lnTo>
                  <a:lnTo>
                    <a:pt x="524" y="427"/>
                  </a:lnTo>
                  <a:lnTo>
                    <a:pt x="523" y="427"/>
                  </a:lnTo>
                  <a:lnTo>
                    <a:pt x="523" y="426"/>
                  </a:lnTo>
                  <a:lnTo>
                    <a:pt x="521" y="426"/>
                  </a:lnTo>
                  <a:lnTo>
                    <a:pt x="519" y="426"/>
                  </a:lnTo>
                  <a:lnTo>
                    <a:pt x="518" y="426"/>
                  </a:lnTo>
                  <a:lnTo>
                    <a:pt x="516" y="426"/>
                  </a:lnTo>
                  <a:lnTo>
                    <a:pt x="516" y="424"/>
                  </a:lnTo>
                  <a:lnTo>
                    <a:pt x="514" y="424"/>
                  </a:lnTo>
                  <a:lnTo>
                    <a:pt x="513" y="424"/>
                  </a:lnTo>
                  <a:lnTo>
                    <a:pt x="511" y="424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4" y="424"/>
                  </a:lnTo>
                  <a:lnTo>
                    <a:pt x="502" y="424"/>
                  </a:lnTo>
                  <a:lnTo>
                    <a:pt x="501" y="424"/>
                  </a:lnTo>
                  <a:lnTo>
                    <a:pt x="501" y="422"/>
                  </a:lnTo>
                  <a:lnTo>
                    <a:pt x="499" y="422"/>
                  </a:lnTo>
                  <a:lnTo>
                    <a:pt x="497" y="422"/>
                  </a:lnTo>
                  <a:lnTo>
                    <a:pt x="496" y="422"/>
                  </a:lnTo>
                  <a:lnTo>
                    <a:pt x="496" y="422"/>
                  </a:lnTo>
                  <a:lnTo>
                    <a:pt x="494" y="422"/>
                  </a:lnTo>
                  <a:lnTo>
                    <a:pt x="494" y="422"/>
                  </a:lnTo>
                  <a:lnTo>
                    <a:pt x="492" y="422"/>
                  </a:lnTo>
                  <a:lnTo>
                    <a:pt x="490" y="422"/>
                  </a:lnTo>
                  <a:lnTo>
                    <a:pt x="489" y="422"/>
                  </a:lnTo>
                  <a:lnTo>
                    <a:pt x="487" y="420"/>
                  </a:lnTo>
                  <a:lnTo>
                    <a:pt x="485" y="420"/>
                  </a:lnTo>
                  <a:lnTo>
                    <a:pt x="484" y="420"/>
                  </a:lnTo>
                  <a:lnTo>
                    <a:pt x="484" y="419"/>
                  </a:lnTo>
                  <a:lnTo>
                    <a:pt x="482" y="419"/>
                  </a:lnTo>
                  <a:lnTo>
                    <a:pt x="480" y="419"/>
                  </a:lnTo>
                  <a:lnTo>
                    <a:pt x="480" y="417"/>
                  </a:lnTo>
                  <a:lnTo>
                    <a:pt x="478" y="417"/>
                  </a:lnTo>
                  <a:lnTo>
                    <a:pt x="478" y="415"/>
                  </a:lnTo>
                  <a:lnTo>
                    <a:pt x="477" y="415"/>
                  </a:lnTo>
                  <a:lnTo>
                    <a:pt x="477" y="414"/>
                  </a:lnTo>
                  <a:lnTo>
                    <a:pt x="475" y="414"/>
                  </a:lnTo>
                  <a:lnTo>
                    <a:pt x="473" y="412"/>
                  </a:lnTo>
                  <a:lnTo>
                    <a:pt x="472" y="412"/>
                  </a:lnTo>
                  <a:lnTo>
                    <a:pt x="472" y="410"/>
                  </a:lnTo>
                  <a:lnTo>
                    <a:pt x="470" y="410"/>
                  </a:lnTo>
                  <a:lnTo>
                    <a:pt x="470" y="409"/>
                  </a:lnTo>
                  <a:lnTo>
                    <a:pt x="468" y="409"/>
                  </a:lnTo>
                  <a:lnTo>
                    <a:pt x="468" y="407"/>
                  </a:lnTo>
                  <a:lnTo>
                    <a:pt x="467" y="407"/>
                  </a:lnTo>
                  <a:lnTo>
                    <a:pt x="467" y="405"/>
                  </a:lnTo>
                  <a:lnTo>
                    <a:pt x="465" y="405"/>
                  </a:lnTo>
                  <a:lnTo>
                    <a:pt x="465" y="403"/>
                  </a:lnTo>
                  <a:lnTo>
                    <a:pt x="463" y="403"/>
                  </a:lnTo>
                  <a:lnTo>
                    <a:pt x="461" y="403"/>
                  </a:lnTo>
                  <a:lnTo>
                    <a:pt x="461" y="402"/>
                  </a:lnTo>
                  <a:lnTo>
                    <a:pt x="460" y="402"/>
                  </a:lnTo>
                  <a:lnTo>
                    <a:pt x="460" y="400"/>
                  </a:lnTo>
                  <a:lnTo>
                    <a:pt x="458" y="400"/>
                  </a:lnTo>
                  <a:lnTo>
                    <a:pt x="456" y="398"/>
                  </a:lnTo>
                  <a:lnTo>
                    <a:pt x="455" y="398"/>
                  </a:lnTo>
                  <a:lnTo>
                    <a:pt x="455" y="397"/>
                  </a:lnTo>
                  <a:lnTo>
                    <a:pt x="455" y="397"/>
                  </a:lnTo>
                  <a:lnTo>
                    <a:pt x="453" y="397"/>
                  </a:lnTo>
                  <a:lnTo>
                    <a:pt x="453" y="395"/>
                  </a:lnTo>
                  <a:lnTo>
                    <a:pt x="451" y="395"/>
                  </a:lnTo>
                  <a:lnTo>
                    <a:pt x="450" y="395"/>
                  </a:lnTo>
                  <a:lnTo>
                    <a:pt x="448" y="395"/>
                  </a:lnTo>
                  <a:lnTo>
                    <a:pt x="446" y="395"/>
                  </a:lnTo>
                  <a:lnTo>
                    <a:pt x="446" y="393"/>
                  </a:lnTo>
                  <a:lnTo>
                    <a:pt x="444" y="393"/>
                  </a:lnTo>
                  <a:lnTo>
                    <a:pt x="443" y="393"/>
                  </a:lnTo>
                  <a:lnTo>
                    <a:pt x="443" y="395"/>
                  </a:lnTo>
                  <a:lnTo>
                    <a:pt x="443" y="393"/>
                  </a:lnTo>
                  <a:lnTo>
                    <a:pt x="441" y="393"/>
                  </a:lnTo>
                  <a:lnTo>
                    <a:pt x="441" y="395"/>
                  </a:lnTo>
                  <a:lnTo>
                    <a:pt x="441" y="393"/>
                  </a:lnTo>
                  <a:lnTo>
                    <a:pt x="439" y="393"/>
                  </a:lnTo>
                  <a:lnTo>
                    <a:pt x="439" y="395"/>
                  </a:lnTo>
                  <a:lnTo>
                    <a:pt x="439" y="393"/>
                  </a:lnTo>
                  <a:lnTo>
                    <a:pt x="438" y="393"/>
                  </a:lnTo>
                  <a:lnTo>
                    <a:pt x="438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6" y="395"/>
                  </a:lnTo>
                  <a:lnTo>
                    <a:pt x="436" y="393"/>
                  </a:lnTo>
                  <a:lnTo>
                    <a:pt x="434" y="393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3" y="391"/>
                  </a:lnTo>
                  <a:lnTo>
                    <a:pt x="433" y="393"/>
                  </a:lnTo>
                  <a:lnTo>
                    <a:pt x="431" y="393"/>
                  </a:lnTo>
                  <a:lnTo>
                    <a:pt x="431" y="391"/>
                  </a:lnTo>
                  <a:lnTo>
                    <a:pt x="429" y="391"/>
                  </a:lnTo>
                  <a:lnTo>
                    <a:pt x="427" y="391"/>
                  </a:lnTo>
                  <a:lnTo>
                    <a:pt x="426" y="391"/>
                  </a:lnTo>
                  <a:lnTo>
                    <a:pt x="426" y="390"/>
                  </a:lnTo>
                  <a:lnTo>
                    <a:pt x="424" y="390"/>
                  </a:lnTo>
                  <a:lnTo>
                    <a:pt x="422" y="390"/>
                  </a:lnTo>
                  <a:lnTo>
                    <a:pt x="422" y="388"/>
                  </a:lnTo>
                  <a:lnTo>
                    <a:pt x="421" y="388"/>
                  </a:lnTo>
                  <a:lnTo>
                    <a:pt x="421" y="386"/>
                  </a:lnTo>
                  <a:lnTo>
                    <a:pt x="419" y="386"/>
                  </a:lnTo>
                  <a:lnTo>
                    <a:pt x="417" y="386"/>
                  </a:lnTo>
                  <a:lnTo>
                    <a:pt x="417" y="385"/>
                  </a:lnTo>
                  <a:lnTo>
                    <a:pt x="415" y="385"/>
                  </a:lnTo>
                  <a:lnTo>
                    <a:pt x="414" y="383"/>
                  </a:lnTo>
                  <a:lnTo>
                    <a:pt x="414" y="383"/>
                  </a:lnTo>
                  <a:lnTo>
                    <a:pt x="414" y="381"/>
                  </a:lnTo>
                  <a:lnTo>
                    <a:pt x="412" y="381"/>
                  </a:lnTo>
                  <a:lnTo>
                    <a:pt x="412" y="381"/>
                  </a:lnTo>
                  <a:lnTo>
                    <a:pt x="410" y="381"/>
                  </a:lnTo>
                  <a:lnTo>
                    <a:pt x="409" y="381"/>
                  </a:lnTo>
                  <a:lnTo>
                    <a:pt x="407" y="381"/>
                  </a:lnTo>
                  <a:lnTo>
                    <a:pt x="405" y="381"/>
                  </a:lnTo>
                  <a:lnTo>
                    <a:pt x="405" y="380"/>
                  </a:lnTo>
                  <a:lnTo>
                    <a:pt x="404" y="380"/>
                  </a:lnTo>
                  <a:lnTo>
                    <a:pt x="404" y="378"/>
                  </a:lnTo>
                  <a:lnTo>
                    <a:pt x="402" y="378"/>
                  </a:lnTo>
                  <a:lnTo>
                    <a:pt x="402" y="376"/>
                  </a:lnTo>
                  <a:lnTo>
                    <a:pt x="400" y="376"/>
                  </a:lnTo>
                  <a:lnTo>
                    <a:pt x="402" y="376"/>
                  </a:lnTo>
                  <a:lnTo>
                    <a:pt x="400" y="374"/>
                  </a:lnTo>
                  <a:lnTo>
                    <a:pt x="398" y="374"/>
                  </a:lnTo>
                  <a:lnTo>
                    <a:pt x="397" y="374"/>
                  </a:lnTo>
                  <a:lnTo>
                    <a:pt x="395" y="374"/>
                  </a:lnTo>
                  <a:lnTo>
                    <a:pt x="395" y="373"/>
                  </a:lnTo>
                  <a:lnTo>
                    <a:pt x="393" y="374"/>
                  </a:lnTo>
                  <a:lnTo>
                    <a:pt x="393" y="373"/>
                  </a:lnTo>
                  <a:lnTo>
                    <a:pt x="392" y="373"/>
                  </a:lnTo>
                  <a:lnTo>
                    <a:pt x="392" y="371"/>
                  </a:lnTo>
                  <a:lnTo>
                    <a:pt x="390" y="371"/>
                  </a:lnTo>
                  <a:lnTo>
                    <a:pt x="388" y="371"/>
                  </a:lnTo>
                  <a:lnTo>
                    <a:pt x="387" y="371"/>
                  </a:lnTo>
                  <a:lnTo>
                    <a:pt x="387" y="373"/>
                  </a:lnTo>
                  <a:lnTo>
                    <a:pt x="385" y="373"/>
                  </a:lnTo>
                  <a:lnTo>
                    <a:pt x="383" y="373"/>
                  </a:lnTo>
                  <a:lnTo>
                    <a:pt x="381" y="371"/>
                  </a:lnTo>
                  <a:lnTo>
                    <a:pt x="381" y="373"/>
                  </a:lnTo>
                  <a:lnTo>
                    <a:pt x="380" y="373"/>
                  </a:lnTo>
                  <a:lnTo>
                    <a:pt x="378" y="373"/>
                  </a:lnTo>
                  <a:lnTo>
                    <a:pt x="378" y="371"/>
                  </a:lnTo>
                  <a:lnTo>
                    <a:pt x="378" y="369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6" y="371"/>
                  </a:lnTo>
                  <a:lnTo>
                    <a:pt x="376" y="369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5" y="369"/>
                  </a:lnTo>
                  <a:lnTo>
                    <a:pt x="375" y="371"/>
                  </a:lnTo>
                  <a:lnTo>
                    <a:pt x="373" y="371"/>
                  </a:lnTo>
                  <a:lnTo>
                    <a:pt x="373" y="371"/>
                  </a:lnTo>
                  <a:lnTo>
                    <a:pt x="373" y="369"/>
                  </a:lnTo>
                  <a:lnTo>
                    <a:pt x="371" y="369"/>
                  </a:lnTo>
                  <a:lnTo>
                    <a:pt x="373" y="368"/>
                  </a:lnTo>
                  <a:lnTo>
                    <a:pt x="371" y="368"/>
                  </a:lnTo>
                  <a:lnTo>
                    <a:pt x="371" y="366"/>
                  </a:lnTo>
                  <a:lnTo>
                    <a:pt x="370" y="366"/>
                  </a:lnTo>
                  <a:lnTo>
                    <a:pt x="370" y="364"/>
                  </a:lnTo>
                  <a:lnTo>
                    <a:pt x="371" y="364"/>
                  </a:lnTo>
                  <a:lnTo>
                    <a:pt x="371" y="363"/>
                  </a:lnTo>
                  <a:lnTo>
                    <a:pt x="370" y="363"/>
                  </a:lnTo>
                  <a:lnTo>
                    <a:pt x="370" y="361"/>
                  </a:lnTo>
                  <a:lnTo>
                    <a:pt x="371" y="361"/>
                  </a:lnTo>
                  <a:lnTo>
                    <a:pt x="371" y="359"/>
                  </a:lnTo>
                  <a:lnTo>
                    <a:pt x="370" y="359"/>
                  </a:lnTo>
                  <a:lnTo>
                    <a:pt x="370" y="357"/>
                  </a:lnTo>
                  <a:lnTo>
                    <a:pt x="368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4" y="356"/>
                  </a:lnTo>
                  <a:lnTo>
                    <a:pt x="364" y="354"/>
                  </a:lnTo>
                  <a:lnTo>
                    <a:pt x="363" y="354"/>
                  </a:lnTo>
                  <a:lnTo>
                    <a:pt x="361" y="354"/>
                  </a:lnTo>
                  <a:lnTo>
                    <a:pt x="359" y="354"/>
                  </a:lnTo>
                  <a:lnTo>
                    <a:pt x="359" y="352"/>
                  </a:lnTo>
                  <a:lnTo>
                    <a:pt x="358" y="352"/>
                  </a:lnTo>
                  <a:lnTo>
                    <a:pt x="356" y="352"/>
                  </a:lnTo>
                  <a:lnTo>
                    <a:pt x="356" y="351"/>
                  </a:lnTo>
                  <a:lnTo>
                    <a:pt x="354" y="351"/>
                  </a:lnTo>
                  <a:lnTo>
                    <a:pt x="353" y="351"/>
                  </a:lnTo>
                  <a:lnTo>
                    <a:pt x="351" y="351"/>
                  </a:lnTo>
                  <a:lnTo>
                    <a:pt x="351" y="349"/>
                  </a:lnTo>
                  <a:lnTo>
                    <a:pt x="349" y="349"/>
                  </a:lnTo>
                  <a:lnTo>
                    <a:pt x="347" y="349"/>
                  </a:lnTo>
                  <a:lnTo>
                    <a:pt x="347" y="347"/>
                  </a:lnTo>
                  <a:lnTo>
                    <a:pt x="346" y="347"/>
                  </a:lnTo>
                  <a:lnTo>
                    <a:pt x="344" y="347"/>
                  </a:lnTo>
                  <a:lnTo>
                    <a:pt x="344" y="346"/>
                  </a:lnTo>
                  <a:lnTo>
                    <a:pt x="342" y="346"/>
                  </a:lnTo>
                  <a:lnTo>
                    <a:pt x="341" y="346"/>
                  </a:lnTo>
                  <a:lnTo>
                    <a:pt x="339" y="346"/>
                  </a:lnTo>
                  <a:lnTo>
                    <a:pt x="339" y="344"/>
                  </a:lnTo>
                  <a:lnTo>
                    <a:pt x="337" y="344"/>
                  </a:lnTo>
                  <a:lnTo>
                    <a:pt x="335" y="344"/>
                  </a:lnTo>
                  <a:lnTo>
                    <a:pt x="334" y="344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2" y="346"/>
                  </a:lnTo>
                  <a:lnTo>
                    <a:pt x="332" y="344"/>
                  </a:lnTo>
                  <a:lnTo>
                    <a:pt x="330" y="344"/>
                  </a:lnTo>
                  <a:lnTo>
                    <a:pt x="330" y="342"/>
                  </a:lnTo>
                  <a:lnTo>
                    <a:pt x="329" y="342"/>
                  </a:lnTo>
                  <a:lnTo>
                    <a:pt x="327" y="342"/>
                  </a:lnTo>
                  <a:lnTo>
                    <a:pt x="327" y="340"/>
                  </a:lnTo>
                  <a:lnTo>
                    <a:pt x="325" y="340"/>
                  </a:lnTo>
                  <a:lnTo>
                    <a:pt x="324" y="340"/>
                  </a:lnTo>
                  <a:lnTo>
                    <a:pt x="322" y="340"/>
                  </a:lnTo>
                  <a:lnTo>
                    <a:pt x="322" y="340"/>
                  </a:lnTo>
                  <a:lnTo>
                    <a:pt x="320" y="340"/>
                  </a:lnTo>
                  <a:lnTo>
                    <a:pt x="318" y="340"/>
                  </a:lnTo>
                  <a:lnTo>
                    <a:pt x="318" y="339"/>
                  </a:lnTo>
                  <a:lnTo>
                    <a:pt x="317" y="339"/>
                  </a:lnTo>
                  <a:lnTo>
                    <a:pt x="315" y="339"/>
                  </a:lnTo>
                  <a:lnTo>
                    <a:pt x="313" y="339"/>
                  </a:lnTo>
                  <a:lnTo>
                    <a:pt x="312" y="339"/>
                  </a:lnTo>
                  <a:lnTo>
                    <a:pt x="312" y="337"/>
                  </a:lnTo>
                  <a:lnTo>
                    <a:pt x="310" y="337"/>
                  </a:lnTo>
                  <a:lnTo>
                    <a:pt x="308" y="337"/>
                  </a:lnTo>
                  <a:lnTo>
                    <a:pt x="307" y="337"/>
                  </a:lnTo>
                  <a:lnTo>
                    <a:pt x="307" y="335"/>
                  </a:lnTo>
                  <a:lnTo>
                    <a:pt x="305" y="335"/>
                  </a:lnTo>
                  <a:lnTo>
                    <a:pt x="303" y="335"/>
                  </a:lnTo>
                  <a:lnTo>
                    <a:pt x="301" y="335"/>
                  </a:lnTo>
                  <a:lnTo>
                    <a:pt x="300" y="335"/>
                  </a:lnTo>
                  <a:lnTo>
                    <a:pt x="298" y="335"/>
                  </a:lnTo>
                  <a:lnTo>
                    <a:pt x="296" y="335"/>
                  </a:lnTo>
                  <a:lnTo>
                    <a:pt x="295" y="335"/>
                  </a:lnTo>
                  <a:lnTo>
                    <a:pt x="295" y="334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5" y="335"/>
                  </a:lnTo>
                  <a:lnTo>
                    <a:pt x="293" y="335"/>
                  </a:lnTo>
                  <a:lnTo>
                    <a:pt x="293" y="334"/>
                  </a:lnTo>
                  <a:lnTo>
                    <a:pt x="291" y="334"/>
                  </a:lnTo>
                  <a:lnTo>
                    <a:pt x="291" y="334"/>
                  </a:lnTo>
                  <a:lnTo>
                    <a:pt x="291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90" y="335"/>
                  </a:lnTo>
                  <a:lnTo>
                    <a:pt x="288" y="335"/>
                  </a:lnTo>
                  <a:lnTo>
                    <a:pt x="288" y="337"/>
                  </a:lnTo>
                  <a:lnTo>
                    <a:pt x="288" y="335"/>
                  </a:lnTo>
                  <a:lnTo>
                    <a:pt x="288" y="334"/>
                  </a:lnTo>
                  <a:lnTo>
                    <a:pt x="288" y="332"/>
                  </a:lnTo>
                  <a:lnTo>
                    <a:pt x="286" y="332"/>
                  </a:lnTo>
                  <a:lnTo>
                    <a:pt x="284" y="330"/>
                  </a:lnTo>
                  <a:lnTo>
                    <a:pt x="283" y="330"/>
                  </a:lnTo>
                  <a:lnTo>
                    <a:pt x="283" y="329"/>
                  </a:lnTo>
                  <a:lnTo>
                    <a:pt x="281" y="329"/>
                  </a:lnTo>
                  <a:lnTo>
                    <a:pt x="281" y="327"/>
                  </a:lnTo>
                  <a:lnTo>
                    <a:pt x="279" y="327"/>
                  </a:lnTo>
                  <a:lnTo>
                    <a:pt x="278" y="327"/>
                  </a:lnTo>
                  <a:lnTo>
                    <a:pt x="278" y="325"/>
                  </a:lnTo>
                  <a:lnTo>
                    <a:pt x="276" y="325"/>
                  </a:lnTo>
                  <a:lnTo>
                    <a:pt x="274" y="325"/>
                  </a:lnTo>
                  <a:lnTo>
                    <a:pt x="274" y="323"/>
                  </a:lnTo>
                  <a:lnTo>
                    <a:pt x="272" y="323"/>
                  </a:lnTo>
                  <a:lnTo>
                    <a:pt x="271" y="323"/>
                  </a:lnTo>
                  <a:lnTo>
                    <a:pt x="271" y="322"/>
                  </a:lnTo>
                  <a:lnTo>
                    <a:pt x="269" y="322"/>
                  </a:lnTo>
                  <a:lnTo>
                    <a:pt x="267" y="322"/>
                  </a:lnTo>
                  <a:lnTo>
                    <a:pt x="266" y="322"/>
                  </a:lnTo>
                  <a:lnTo>
                    <a:pt x="264" y="322"/>
                  </a:lnTo>
                  <a:lnTo>
                    <a:pt x="264" y="320"/>
                  </a:lnTo>
                  <a:lnTo>
                    <a:pt x="262" y="320"/>
                  </a:lnTo>
                  <a:lnTo>
                    <a:pt x="261" y="320"/>
                  </a:lnTo>
                  <a:lnTo>
                    <a:pt x="261" y="318"/>
                  </a:lnTo>
                  <a:lnTo>
                    <a:pt x="259" y="318"/>
                  </a:lnTo>
                  <a:lnTo>
                    <a:pt x="257" y="318"/>
                  </a:lnTo>
                  <a:lnTo>
                    <a:pt x="257" y="317"/>
                  </a:lnTo>
                  <a:lnTo>
                    <a:pt x="255" y="317"/>
                  </a:lnTo>
                  <a:lnTo>
                    <a:pt x="254" y="317"/>
                  </a:lnTo>
                  <a:lnTo>
                    <a:pt x="254" y="315"/>
                  </a:lnTo>
                  <a:lnTo>
                    <a:pt x="252" y="315"/>
                  </a:lnTo>
                  <a:lnTo>
                    <a:pt x="250" y="315"/>
                  </a:lnTo>
                  <a:lnTo>
                    <a:pt x="250" y="313"/>
                  </a:lnTo>
                  <a:lnTo>
                    <a:pt x="250" y="313"/>
                  </a:lnTo>
                  <a:lnTo>
                    <a:pt x="250" y="312"/>
                  </a:lnTo>
                  <a:lnTo>
                    <a:pt x="250" y="310"/>
                  </a:lnTo>
                  <a:lnTo>
                    <a:pt x="249" y="310"/>
                  </a:lnTo>
                  <a:lnTo>
                    <a:pt x="249" y="308"/>
                  </a:lnTo>
                  <a:lnTo>
                    <a:pt x="247" y="308"/>
                  </a:lnTo>
                  <a:lnTo>
                    <a:pt x="245" y="308"/>
                  </a:lnTo>
                  <a:lnTo>
                    <a:pt x="245" y="306"/>
                  </a:lnTo>
                  <a:lnTo>
                    <a:pt x="244" y="306"/>
                  </a:lnTo>
                  <a:lnTo>
                    <a:pt x="242" y="306"/>
                  </a:lnTo>
                  <a:lnTo>
                    <a:pt x="242" y="305"/>
                  </a:lnTo>
                  <a:lnTo>
                    <a:pt x="240" y="305"/>
                  </a:lnTo>
                  <a:lnTo>
                    <a:pt x="240" y="303"/>
                  </a:lnTo>
                  <a:lnTo>
                    <a:pt x="238" y="303"/>
                  </a:lnTo>
                  <a:lnTo>
                    <a:pt x="237" y="303"/>
                  </a:lnTo>
                  <a:lnTo>
                    <a:pt x="237" y="301"/>
                  </a:lnTo>
                  <a:lnTo>
                    <a:pt x="235" y="301"/>
                  </a:lnTo>
                  <a:lnTo>
                    <a:pt x="233" y="301"/>
                  </a:lnTo>
                  <a:lnTo>
                    <a:pt x="233" y="300"/>
                  </a:lnTo>
                  <a:lnTo>
                    <a:pt x="233" y="300"/>
                  </a:lnTo>
                  <a:lnTo>
                    <a:pt x="232" y="300"/>
                  </a:lnTo>
                  <a:lnTo>
                    <a:pt x="232" y="298"/>
                  </a:lnTo>
                  <a:lnTo>
                    <a:pt x="230" y="298"/>
                  </a:lnTo>
                  <a:lnTo>
                    <a:pt x="228" y="298"/>
                  </a:lnTo>
                  <a:lnTo>
                    <a:pt x="228" y="296"/>
                  </a:lnTo>
                  <a:lnTo>
                    <a:pt x="227" y="296"/>
                  </a:lnTo>
                  <a:lnTo>
                    <a:pt x="227" y="295"/>
                  </a:lnTo>
                  <a:lnTo>
                    <a:pt x="225" y="295"/>
                  </a:lnTo>
                  <a:lnTo>
                    <a:pt x="225" y="296"/>
                  </a:lnTo>
                  <a:lnTo>
                    <a:pt x="223" y="296"/>
                  </a:lnTo>
                  <a:lnTo>
                    <a:pt x="223" y="295"/>
                  </a:lnTo>
                  <a:lnTo>
                    <a:pt x="221" y="295"/>
                  </a:lnTo>
                  <a:lnTo>
                    <a:pt x="220" y="295"/>
                  </a:lnTo>
                  <a:lnTo>
                    <a:pt x="220" y="293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16" y="291"/>
                  </a:lnTo>
                  <a:lnTo>
                    <a:pt x="216" y="289"/>
                  </a:lnTo>
                  <a:lnTo>
                    <a:pt x="216" y="288"/>
                  </a:lnTo>
                  <a:lnTo>
                    <a:pt x="218" y="288"/>
                  </a:lnTo>
                  <a:lnTo>
                    <a:pt x="218" y="286"/>
                  </a:lnTo>
                  <a:lnTo>
                    <a:pt x="218" y="284"/>
                  </a:lnTo>
                  <a:lnTo>
                    <a:pt x="216" y="283"/>
                  </a:lnTo>
                  <a:lnTo>
                    <a:pt x="216" y="281"/>
                  </a:lnTo>
                  <a:lnTo>
                    <a:pt x="215" y="281"/>
                  </a:lnTo>
                  <a:lnTo>
                    <a:pt x="215" y="279"/>
                  </a:lnTo>
                  <a:lnTo>
                    <a:pt x="215" y="278"/>
                  </a:lnTo>
                  <a:lnTo>
                    <a:pt x="213" y="278"/>
                  </a:lnTo>
                  <a:lnTo>
                    <a:pt x="211" y="276"/>
                  </a:lnTo>
                  <a:lnTo>
                    <a:pt x="210" y="276"/>
                  </a:lnTo>
                  <a:lnTo>
                    <a:pt x="210" y="274"/>
                  </a:lnTo>
                  <a:lnTo>
                    <a:pt x="208" y="274"/>
                  </a:lnTo>
                  <a:lnTo>
                    <a:pt x="206" y="272"/>
                  </a:lnTo>
                  <a:lnTo>
                    <a:pt x="204" y="272"/>
                  </a:lnTo>
                  <a:lnTo>
                    <a:pt x="203" y="271"/>
                  </a:lnTo>
                  <a:lnTo>
                    <a:pt x="201" y="271"/>
                  </a:lnTo>
                  <a:lnTo>
                    <a:pt x="199" y="269"/>
                  </a:lnTo>
                  <a:lnTo>
                    <a:pt x="198" y="269"/>
                  </a:lnTo>
                  <a:lnTo>
                    <a:pt x="196" y="269"/>
                  </a:lnTo>
                  <a:lnTo>
                    <a:pt x="196" y="267"/>
                  </a:lnTo>
                  <a:lnTo>
                    <a:pt x="194" y="267"/>
                  </a:lnTo>
                  <a:lnTo>
                    <a:pt x="192" y="267"/>
                  </a:lnTo>
                  <a:lnTo>
                    <a:pt x="192" y="266"/>
                  </a:lnTo>
                  <a:lnTo>
                    <a:pt x="191" y="266"/>
                  </a:lnTo>
                  <a:lnTo>
                    <a:pt x="189" y="266"/>
                  </a:lnTo>
                  <a:lnTo>
                    <a:pt x="189" y="264"/>
                  </a:lnTo>
                  <a:lnTo>
                    <a:pt x="187" y="264"/>
                  </a:lnTo>
                  <a:lnTo>
                    <a:pt x="186" y="264"/>
                  </a:lnTo>
                  <a:lnTo>
                    <a:pt x="184" y="262"/>
                  </a:lnTo>
                  <a:lnTo>
                    <a:pt x="184" y="264"/>
                  </a:lnTo>
                  <a:lnTo>
                    <a:pt x="184" y="262"/>
                  </a:lnTo>
                  <a:lnTo>
                    <a:pt x="182" y="262"/>
                  </a:lnTo>
                  <a:lnTo>
                    <a:pt x="181" y="262"/>
                  </a:lnTo>
                  <a:lnTo>
                    <a:pt x="179" y="262"/>
                  </a:lnTo>
                  <a:lnTo>
                    <a:pt x="179" y="260"/>
                  </a:lnTo>
                  <a:lnTo>
                    <a:pt x="177" y="260"/>
                  </a:lnTo>
                  <a:lnTo>
                    <a:pt x="175" y="260"/>
                  </a:lnTo>
                  <a:lnTo>
                    <a:pt x="175" y="259"/>
                  </a:lnTo>
                  <a:lnTo>
                    <a:pt x="174" y="259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2" y="260"/>
                  </a:lnTo>
                  <a:lnTo>
                    <a:pt x="172" y="259"/>
                  </a:lnTo>
                  <a:lnTo>
                    <a:pt x="170" y="259"/>
                  </a:lnTo>
                  <a:lnTo>
                    <a:pt x="170" y="259"/>
                  </a:lnTo>
                  <a:lnTo>
                    <a:pt x="170" y="257"/>
                  </a:lnTo>
                  <a:lnTo>
                    <a:pt x="170" y="255"/>
                  </a:lnTo>
                  <a:lnTo>
                    <a:pt x="169" y="255"/>
                  </a:lnTo>
                  <a:lnTo>
                    <a:pt x="169" y="255"/>
                  </a:lnTo>
                  <a:lnTo>
                    <a:pt x="169" y="254"/>
                  </a:lnTo>
                  <a:lnTo>
                    <a:pt x="167" y="254"/>
                  </a:lnTo>
                  <a:lnTo>
                    <a:pt x="165" y="252"/>
                  </a:lnTo>
                  <a:lnTo>
                    <a:pt x="164" y="252"/>
                  </a:lnTo>
                  <a:lnTo>
                    <a:pt x="164" y="254"/>
                  </a:lnTo>
                  <a:lnTo>
                    <a:pt x="162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58" y="255"/>
                  </a:lnTo>
                  <a:lnTo>
                    <a:pt x="158" y="254"/>
                  </a:lnTo>
                  <a:lnTo>
                    <a:pt x="158" y="255"/>
                  </a:lnTo>
                  <a:lnTo>
                    <a:pt x="157" y="255"/>
                  </a:lnTo>
                  <a:lnTo>
                    <a:pt x="155" y="255"/>
                  </a:lnTo>
                  <a:lnTo>
                    <a:pt x="155" y="254"/>
                  </a:lnTo>
                  <a:lnTo>
                    <a:pt x="153" y="254"/>
                  </a:lnTo>
                  <a:lnTo>
                    <a:pt x="152" y="254"/>
                  </a:lnTo>
                  <a:lnTo>
                    <a:pt x="150" y="254"/>
                  </a:lnTo>
                  <a:lnTo>
                    <a:pt x="150" y="252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8" y="254"/>
                  </a:lnTo>
                  <a:lnTo>
                    <a:pt x="148" y="252"/>
                  </a:lnTo>
                  <a:lnTo>
                    <a:pt x="147" y="252"/>
                  </a:lnTo>
                  <a:lnTo>
                    <a:pt x="145" y="252"/>
                  </a:lnTo>
                  <a:lnTo>
                    <a:pt x="143" y="252"/>
                  </a:lnTo>
                  <a:lnTo>
                    <a:pt x="143" y="250"/>
                  </a:lnTo>
                  <a:lnTo>
                    <a:pt x="141" y="250"/>
                  </a:lnTo>
                  <a:lnTo>
                    <a:pt x="140" y="250"/>
                  </a:lnTo>
                  <a:lnTo>
                    <a:pt x="140" y="249"/>
                  </a:lnTo>
                  <a:lnTo>
                    <a:pt x="138" y="249"/>
                  </a:lnTo>
                  <a:lnTo>
                    <a:pt x="136" y="249"/>
                  </a:lnTo>
                  <a:lnTo>
                    <a:pt x="136" y="247"/>
                  </a:lnTo>
                  <a:lnTo>
                    <a:pt x="135" y="247"/>
                  </a:lnTo>
                  <a:lnTo>
                    <a:pt x="135" y="245"/>
                  </a:lnTo>
                  <a:lnTo>
                    <a:pt x="133" y="245"/>
                  </a:lnTo>
                  <a:lnTo>
                    <a:pt x="133" y="243"/>
                  </a:lnTo>
                  <a:lnTo>
                    <a:pt x="131" y="243"/>
                  </a:lnTo>
                  <a:lnTo>
                    <a:pt x="131" y="242"/>
                  </a:lnTo>
                  <a:lnTo>
                    <a:pt x="129" y="240"/>
                  </a:lnTo>
                  <a:lnTo>
                    <a:pt x="129" y="238"/>
                  </a:lnTo>
                  <a:lnTo>
                    <a:pt x="128" y="238"/>
                  </a:lnTo>
                  <a:lnTo>
                    <a:pt x="128" y="237"/>
                  </a:lnTo>
                  <a:lnTo>
                    <a:pt x="128" y="235"/>
                  </a:lnTo>
                  <a:lnTo>
                    <a:pt x="128" y="235"/>
                  </a:lnTo>
                  <a:lnTo>
                    <a:pt x="128" y="233"/>
                  </a:lnTo>
                  <a:lnTo>
                    <a:pt x="128" y="232"/>
                  </a:lnTo>
                  <a:lnTo>
                    <a:pt x="128" y="230"/>
                  </a:lnTo>
                  <a:lnTo>
                    <a:pt x="128" y="228"/>
                  </a:lnTo>
                  <a:lnTo>
                    <a:pt x="126" y="228"/>
                  </a:lnTo>
                  <a:lnTo>
                    <a:pt x="126" y="226"/>
                  </a:lnTo>
                  <a:lnTo>
                    <a:pt x="124" y="226"/>
                  </a:lnTo>
                  <a:lnTo>
                    <a:pt x="123" y="226"/>
                  </a:lnTo>
                  <a:lnTo>
                    <a:pt x="123" y="225"/>
                  </a:lnTo>
                  <a:lnTo>
                    <a:pt x="121" y="225"/>
                  </a:lnTo>
                  <a:lnTo>
                    <a:pt x="119" y="225"/>
                  </a:lnTo>
                  <a:lnTo>
                    <a:pt x="118" y="225"/>
                  </a:lnTo>
                  <a:lnTo>
                    <a:pt x="118" y="223"/>
                  </a:lnTo>
                  <a:lnTo>
                    <a:pt x="116" y="223"/>
                  </a:lnTo>
                  <a:lnTo>
                    <a:pt x="114" y="223"/>
                  </a:lnTo>
                  <a:lnTo>
                    <a:pt x="112" y="223"/>
                  </a:lnTo>
                  <a:lnTo>
                    <a:pt x="109" y="221"/>
                  </a:lnTo>
                  <a:lnTo>
                    <a:pt x="107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4" y="220"/>
                  </a:lnTo>
                  <a:lnTo>
                    <a:pt x="102" y="220"/>
                  </a:lnTo>
                  <a:lnTo>
                    <a:pt x="101" y="218"/>
                  </a:lnTo>
                  <a:lnTo>
                    <a:pt x="99" y="218"/>
                  </a:lnTo>
                  <a:lnTo>
                    <a:pt x="97" y="218"/>
                  </a:lnTo>
                  <a:lnTo>
                    <a:pt x="97" y="218"/>
                  </a:lnTo>
                  <a:lnTo>
                    <a:pt x="95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0" y="216"/>
                  </a:lnTo>
                  <a:lnTo>
                    <a:pt x="89" y="216"/>
                  </a:lnTo>
                  <a:lnTo>
                    <a:pt x="89" y="215"/>
                  </a:lnTo>
                  <a:lnTo>
                    <a:pt x="87" y="215"/>
                  </a:lnTo>
                  <a:lnTo>
                    <a:pt x="87" y="215"/>
                  </a:lnTo>
                  <a:lnTo>
                    <a:pt x="85" y="215"/>
                  </a:lnTo>
                  <a:lnTo>
                    <a:pt x="85" y="213"/>
                  </a:lnTo>
                  <a:lnTo>
                    <a:pt x="84" y="213"/>
                  </a:lnTo>
                  <a:lnTo>
                    <a:pt x="82" y="213"/>
                  </a:lnTo>
                  <a:lnTo>
                    <a:pt x="82" y="211"/>
                  </a:lnTo>
                  <a:lnTo>
                    <a:pt x="80" y="211"/>
                  </a:lnTo>
                  <a:lnTo>
                    <a:pt x="80" y="209"/>
                  </a:lnTo>
                  <a:lnTo>
                    <a:pt x="78" y="209"/>
                  </a:lnTo>
                  <a:lnTo>
                    <a:pt x="77" y="208"/>
                  </a:lnTo>
                  <a:lnTo>
                    <a:pt x="75" y="208"/>
                  </a:lnTo>
                  <a:lnTo>
                    <a:pt x="75" y="206"/>
                  </a:lnTo>
                  <a:lnTo>
                    <a:pt x="73" y="206"/>
                  </a:lnTo>
                  <a:lnTo>
                    <a:pt x="72" y="206"/>
                  </a:lnTo>
                  <a:lnTo>
                    <a:pt x="72" y="204"/>
                  </a:lnTo>
                  <a:lnTo>
                    <a:pt x="70" y="204"/>
                  </a:lnTo>
                  <a:lnTo>
                    <a:pt x="68" y="204"/>
                  </a:lnTo>
                  <a:lnTo>
                    <a:pt x="68" y="203"/>
                  </a:lnTo>
                  <a:lnTo>
                    <a:pt x="67" y="203"/>
                  </a:lnTo>
                  <a:lnTo>
                    <a:pt x="65" y="203"/>
                  </a:lnTo>
                  <a:lnTo>
                    <a:pt x="65" y="201"/>
                  </a:lnTo>
                  <a:lnTo>
                    <a:pt x="63" y="201"/>
                  </a:lnTo>
                  <a:lnTo>
                    <a:pt x="61" y="201"/>
                  </a:lnTo>
                  <a:lnTo>
                    <a:pt x="61" y="199"/>
                  </a:lnTo>
                  <a:lnTo>
                    <a:pt x="60" y="199"/>
                  </a:lnTo>
                  <a:lnTo>
                    <a:pt x="58" y="199"/>
                  </a:lnTo>
                  <a:lnTo>
                    <a:pt x="56" y="198"/>
                  </a:lnTo>
                  <a:lnTo>
                    <a:pt x="55" y="198"/>
                  </a:lnTo>
                  <a:lnTo>
                    <a:pt x="53" y="198"/>
                  </a:lnTo>
                  <a:lnTo>
                    <a:pt x="53" y="196"/>
                  </a:lnTo>
                  <a:lnTo>
                    <a:pt x="51" y="196"/>
                  </a:lnTo>
                  <a:lnTo>
                    <a:pt x="49" y="196"/>
                  </a:lnTo>
                  <a:lnTo>
                    <a:pt x="48" y="196"/>
                  </a:lnTo>
                  <a:lnTo>
                    <a:pt x="48" y="194"/>
                  </a:lnTo>
                  <a:lnTo>
                    <a:pt x="46" y="194"/>
                  </a:lnTo>
                  <a:lnTo>
                    <a:pt x="46" y="196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8"/>
                  </a:lnTo>
                  <a:lnTo>
                    <a:pt x="46" y="196"/>
                  </a:lnTo>
                  <a:lnTo>
                    <a:pt x="46" y="194"/>
                  </a:lnTo>
                  <a:lnTo>
                    <a:pt x="46" y="194"/>
                  </a:lnTo>
                  <a:lnTo>
                    <a:pt x="46" y="192"/>
                  </a:lnTo>
                  <a:lnTo>
                    <a:pt x="46" y="192"/>
                  </a:lnTo>
                  <a:lnTo>
                    <a:pt x="46" y="191"/>
                  </a:lnTo>
                  <a:lnTo>
                    <a:pt x="44" y="191"/>
                  </a:lnTo>
                  <a:lnTo>
                    <a:pt x="44" y="189"/>
                  </a:lnTo>
                  <a:lnTo>
                    <a:pt x="43" y="189"/>
                  </a:lnTo>
                  <a:lnTo>
                    <a:pt x="43" y="187"/>
                  </a:lnTo>
                  <a:lnTo>
                    <a:pt x="41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38" y="186"/>
                  </a:lnTo>
                  <a:lnTo>
                    <a:pt x="36" y="186"/>
                  </a:lnTo>
                  <a:lnTo>
                    <a:pt x="36" y="184"/>
                  </a:lnTo>
                  <a:lnTo>
                    <a:pt x="34" y="184"/>
                  </a:lnTo>
                  <a:lnTo>
                    <a:pt x="32" y="184"/>
                  </a:lnTo>
                  <a:lnTo>
                    <a:pt x="32" y="182"/>
                  </a:lnTo>
                  <a:lnTo>
                    <a:pt x="31" y="182"/>
                  </a:lnTo>
                  <a:lnTo>
                    <a:pt x="29" y="182"/>
                  </a:lnTo>
                  <a:lnTo>
                    <a:pt x="29" y="181"/>
                  </a:lnTo>
                  <a:lnTo>
                    <a:pt x="27" y="181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79"/>
                  </a:lnTo>
                  <a:lnTo>
                    <a:pt x="22" y="179"/>
                  </a:lnTo>
                  <a:lnTo>
                    <a:pt x="22" y="181"/>
                  </a:lnTo>
                  <a:lnTo>
                    <a:pt x="22" y="179"/>
                  </a:lnTo>
                  <a:lnTo>
                    <a:pt x="21" y="179"/>
                  </a:lnTo>
                  <a:lnTo>
                    <a:pt x="19" y="179"/>
                  </a:lnTo>
                  <a:lnTo>
                    <a:pt x="19" y="177"/>
                  </a:lnTo>
                  <a:lnTo>
                    <a:pt x="17" y="177"/>
                  </a:lnTo>
                  <a:lnTo>
                    <a:pt x="17" y="177"/>
                  </a:lnTo>
                  <a:lnTo>
                    <a:pt x="17" y="175"/>
                  </a:lnTo>
                  <a:lnTo>
                    <a:pt x="15" y="175"/>
                  </a:lnTo>
                  <a:lnTo>
                    <a:pt x="14" y="175"/>
                  </a:lnTo>
                  <a:lnTo>
                    <a:pt x="14" y="174"/>
                  </a:lnTo>
                  <a:lnTo>
                    <a:pt x="12" y="174"/>
                  </a:lnTo>
                  <a:lnTo>
                    <a:pt x="10" y="174"/>
                  </a:lnTo>
                  <a:lnTo>
                    <a:pt x="9" y="174"/>
                  </a:lnTo>
                  <a:lnTo>
                    <a:pt x="7" y="174"/>
                  </a:lnTo>
                  <a:lnTo>
                    <a:pt x="5" y="174"/>
                  </a:lnTo>
                  <a:lnTo>
                    <a:pt x="5" y="174"/>
                  </a:lnTo>
                  <a:lnTo>
                    <a:pt x="5" y="172"/>
                  </a:lnTo>
                  <a:lnTo>
                    <a:pt x="4" y="172"/>
                  </a:lnTo>
                  <a:lnTo>
                    <a:pt x="2" y="172"/>
                  </a:lnTo>
                  <a:lnTo>
                    <a:pt x="2" y="170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69"/>
                  </a:lnTo>
                  <a:lnTo>
                    <a:pt x="2" y="169"/>
                  </a:lnTo>
                  <a:lnTo>
                    <a:pt x="4" y="169"/>
                  </a:lnTo>
                  <a:lnTo>
                    <a:pt x="5" y="169"/>
                  </a:lnTo>
                  <a:lnTo>
                    <a:pt x="5" y="167"/>
                  </a:lnTo>
                  <a:lnTo>
                    <a:pt x="5" y="164"/>
                  </a:lnTo>
                  <a:lnTo>
                    <a:pt x="7" y="162"/>
                  </a:lnTo>
                  <a:lnTo>
                    <a:pt x="9" y="160"/>
                  </a:lnTo>
                  <a:lnTo>
                    <a:pt x="9" y="158"/>
                  </a:lnTo>
                  <a:lnTo>
                    <a:pt x="10" y="157"/>
                  </a:lnTo>
                  <a:lnTo>
                    <a:pt x="10" y="155"/>
                  </a:lnTo>
                  <a:lnTo>
                    <a:pt x="10" y="153"/>
                  </a:lnTo>
                  <a:lnTo>
                    <a:pt x="10" y="152"/>
                  </a:lnTo>
                  <a:lnTo>
                    <a:pt x="10" y="150"/>
                  </a:lnTo>
                  <a:lnTo>
                    <a:pt x="12" y="148"/>
                  </a:lnTo>
                  <a:lnTo>
                    <a:pt x="12" y="147"/>
                  </a:lnTo>
                  <a:lnTo>
                    <a:pt x="14" y="145"/>
                  </a:lnTo>
                  <a:lnTo>
                    <a:pt x="15" y="143"/>
                  </a:lnTo>
                  <a:lnTo>
                    <a:pt x="17" y="143"/>
                  </a:lnTo>
                  <a:lnTo>
                    <a:pt x="19" y="141"/>
                  </a:lnTo>
                  <a:lnTo>
                    <a:pt x="19" y="140"/>
                  </a:lnTo>
                  <a:lnTo>
                    <a:pt x="21" y="140"/>
                  </a:lnTo>
                  <a:lnTo>
                    <a:pt x="21" y="138"/>
                  </a:lnTo>
                  <a:lnTo>
                    <a:pt x="22" y="136"/>
                  </a:lnTo>
                  <a:lnTo>
                    <a:pt x="22" y="136"/>
                  </a:lnTo>
                  <a:lnTo>
                    <a:pt x="22" y="135"/>
                  </a:lnTo>
                  <a:lnTo>
                    <a:pt x="22" y="133"/>
                  </a:lnTo>
                  <a:lnTo>
                    <a:pt x="22" y="131"/>
                  </a:lnTo>
                  <a:lnTo>
                    <a:pt x="22" y="129"/>
                  </a:lnTo>
                  <a:lnTo>
                    <a:pt x="24" y="128"/>
                  </a:lnTo>
                  <a:lnTo>
                    <a:pt x="26" y="126"/>
                  </a:lnTo>
                  <a:lnTo>
                    <a:pt x="26" y="124"/>
                  </a:lnTo>
                  <a:lnTo>
                    <a:pt x="26" y="123"/>
                  </a:lnTo>
                  <a:lnTo>
                    <a:pt x="27" y="123"/>
                  </a:lnTo>
                  <a:lnTo>
                    <a:pt x="27" y="121"/>
                  </a:lnTo>
                  <a:lnTo>
                    <a:pt x="27" y="119"/>
                  </a:lnTo>
                  <a:lnTo>
                    <a:pt x="29" y="118"/>
                  </a:lnTo>
                  <a:lnTo>
                    <a:pt x="31" y="116"/>
                  </a:lnTo>
                  <a:lnTo>
                    <a:pt x="32" y="114"/>
                  </a:lnTo>
                  <a:lnTo>
                    <a:pt x="34" y="114"/>
                  </a:lnTo>
                  <a:lnTo>
                    <a:pt x="36" y="112"/>
                  </a:lnTo>
                  <a:lnTo>
                    <a:pt x="38" y="111"/>
                  </a:lnTo>
                  <a:lnTo>
                    <a:pt x="39" y="109"/>
                  </a:lnTo>
                  <a:lnTo>
                    <a:pt x="41" y="109"/>
                  </a:lnTo>
                  <a:lnTo>
                    <a:pt x="41" y="107"/>
                  </a:lnTo>
                  <a:lnTo>
                    <a:pt x="43" y="107"/>
                  </a:lnTo>
                  <a:lnTo>
                    <a:pt x="44" y="107"/>
                  </a:lnTo>
                  <a:lnTo>
                    <a:pt x="44" y="109"/>
                  </a:lnTo>
                  <a:lnTo>
                    <a:pt x="46" y="109"/>
                  </a:lnTo>
                  <a:lnTo>
                    <a:pt x="46" y="107"/>
                  </a:lnTo>
                  <a:lnTo>
                    <a:pt x="46" y="107"/>
                  </a:lnTo>
                  <a:lnTo>
                    <a:pt x="48" y="107"/>
                  </a:lnTo>
                  <a:lnTo>
                    <a:pt x="49" y="107"/>
                  </a:lnTo>
                  <a:lnTo>
                    <a:pt x="49" y="106"/>
                  </a:lnTo>
                  <a:lnTo>
                    <a:pt x="51" y="106"/>
                  </a:lnTo>
                  <a:lnTo>
                    <a:pt x="53" y="106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1"/>
                  </a:lnTo>
                  <a:lnTo>
                    <a:pt x="60" y="101"/>
                  </a:lnTo>
                  <a:lnTo>
                    <a:pt x="60" y="99"/>
                  </a:lnTo>
                  <a:lnTo>
                    <a:pt x="61" y="99"/>
                  </a:lnTo>
                  <a:lnTo>
                    <a:pt x="63" y="97"/>
                  </a:lnTo>
                  <a:lnTo>
                    <a:pt x="65" y="97"/>
                  </a:lnTo>
                  <a:lnTo>
                    <a:pt x="65" y="99"/>
                  </a:lnTo>
                  <a:lnTo>
                    <a:pt x="67" y="99"/>
                  </a:lnTo>
                  <a:lnTo>
                    <a:pt x="67" y="101"/>
                  </a:lnTo>
                  <a:lnTo>
                    <a:pt x="68" y="101"/>
                  </a:lnTo>
                  <a:lnTo>
                    <a:pt x="68" y="102"/>
                  </a:lnTo>
                  <a:lnTo>
                    <a:pt x="70" y="102"/>
                  </a:lnTo>
                  <a:lnTo>
                    <a:pt x="72" y="102"/>
                  </a:lnTo>
                  <a:lnTo>
                    <a:pt x="73" y="102"/>
                  </a:lnTo>
                  <a:lnTo>
                    <a:pt x="73" y="104"/>
                  </a:lnTo>
                  <a:lnTo>
                    <a:pt x="73" y="106"/>
                  </a:lnTo>
                  <a:lnTo>
                    <a:pt x="75" y="106"/>
                  </a:lnTo>
                  <a:lnTo>
                    <a:pt x="77" y="106"/>
                  </a:lnTo>
                  <a:lnTo>
                    <a:pt x="78" y="106"/>
                  </a:lnTo>
                  <a:lnTo>
                    <a:pt x="80" y="106"/>
                  </a:lnTo>
                  <a:lnTo>
                    <a:pt x="82" y="106"/>
                  </a:lnTo>
                  <a:lnTo>
                    <a:pt x="82" y="104"/>
                  </a:lnTo>
                  <a:lnTo>
                    <a:pt x="84" y="104"/>
                  </a:lnTo>
                  <a:lnTo>
                    <a:pt x="85" y="104"/>
                  </a:lnTo>
                  <a:lnTo>
                    <a:pt x="85" y="106"/>
                  </a:lnTo>
                  <a:lnTo>
                    <a:pt x="87" y="106"/>
                  </a:lnTo>
                  <a:lnTo>
                    <a:pt x="87" y="106"/>
                  </a:lnTo>
                  <a:lnTo>
                    <a:pt x="89" y="104"/>
                  </a:lnTo>
                  <a:lnTo>
                    <a:pt x="90" y="104"/>
                  </a:lnTo>
                  <a:lnTo>
                    <a:pt x="90" y="102"/>
                  </a:lnTo>
                  <a:lnTo>
                    <a:pt x="92" y="102"/>
                  </a:lnTo>
                  <a:lnTo>
                    <a:pt x="92" y="104"/>
                  </a:lnTo>
                  <a:lnTo>
                    <a:pt x="94" y="104"/>
                  </a:lnTo>
                  <a:lnTo>
                    <a:pt x="94" y="106"/>
                  </a:lnTo>
                  <a:lnTo>
                    <a:pt x="95" y="106"/>
                  </a:lnTo>
                  <a:lnTo>
                    <a:pt x="95" y="107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2" y="107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106"/>
                  </a:lnTo>
                  <a:lnTo>
                    <a:pt x="107" y="106"/>
                  </a:lnTo>
                  <a:lnTo>
                    <a:pt x="109" y="106"/>
                  </a:lnTo>
                  <a:lnTo>
                    <a:pt x="111" y="106"/>
                  </a:lnTo>
                  <a:lnTo>
                    <a:pt x="112" y="106"/>
                  </a:lnTo>
                  <a:lnTo>
                    <a:pt x="112" y="107"/>
                  </a:lnTo>
                  <a:lnTo>
                    <a:pt x="114" y="107"/>
                  </a:lnTo>
                  <a:lnTo>
                    <a:pt x="116" y="107"/>
                  </a:lnTo>
                  <a:lnTo>
                    <a:pt x="118" y="107"/>
                  </a:lnTo>
                  <a:lnTo>
                    <a:pt x="118" y="109"/>
                  </a:lnTo>
                  <a:lnTo>
                    <a:pt x="119" y="109"/>
                  </a:lnTo>
                  <a:lnTo>
                    <a:pt x="119" y="111"/>
                  </a:lnTo>
                  <a:lnTo>
                    <a:pt x="121" y="111"/>
                  </a:lnTo>
                  <a:lnTo>
                    <a:pt x="123" y="111"/>
                  </a:lnTo>
                  <a:lnTo>
                    <a:pt x="124" y="112"/>
                  </a:lnTo>
                  <a:lnTo>
                    <a:pt x="126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8" y="114"/>
                  </a:lnTo>
                  <a:lnTo>
                    <a:pt x="129" y="112"/>
                  </a:lnTo>
                  <a:lnTo>
                    <a:pt x="131" y="112"/>
                  </a:lnTo>
                  <a:lnTo>
                    <a:pt x="133" y="112"/>
                  </a:lnTo>
                  <a:lnTo>
                    <a:pt x="135" y="112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40" y="114"/>
                  </a:lnTo>
                  <a:lnTo>
                    <a:pt x="140" y="116"/>
                  </a:lnTo>
                  <a:lnTo>
                    <a:pt x="141" y="116"/>
                  </a:lnTo>
                  <a:lnTo>
                    <a:pt x="141" y="118"/>
                  </a:lnTo>
                  <a:lnTo>
                    <a:pt x="141" y="119"/>
                  </a:lnTo>
                  <a:lnTo>
                    <a:pt x="141" y="121"/>
                  </a:lnTo>
                  <a:lnTo>
                    <a:pt x="140" y="123"/>
                  </a:lnTo>
                  <a:lnTo>
                    <a:pt x="140" y="124"/>
                  </a:lnTo>
                  <a:lnTo>
                    <a:pt x="141" y="124"/>
                  </a:lnTo>
                  <a:lnTo>
                    <a:pt x="141" y="126"/>
                  </a:lnTo>
                  <a:lnTo>
                    <a:pt x="141" y="128"/>
                  </a:lnTo>
                  <a:lnTo>
                    <a:pt x="141" y="129"/>
                  </a:lnTo>
                  <a:lnTo>
                    <a:pt x="143" y="129"/>
                  </a:lnTo>
                  <a:lnTo>
                    <a:pt x="141" y="131"/>
                  </a:lnTo>
                  <a:lnTo>
                    <a:pt x="140" y="133"/>
                  </a:lnTo>
                  <a:lnTo>
                    <a:pt x="140" y="135"/>
                  </a:lnTo>
                  <a:lnTo>
                    <a:pt x="140" y="136"/>
                  </a:lnTo>
                  <a:lnTo>
                    <a:pt x="138" y="136"/>
                  </a:lnTo>
                  <a:lnTo>
                    <a:pt x="136" y="136"/>
                  </a:lnTo>
                  <a:lnTo>
                    <a:pt x="136" y="138"/>
                  </a:lnTo>
                  <a:lnTo>
                    <a:pt x="136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40" y="143"/>
                  </a:lnTo>
                  <a:lnTo>
                    <a:pt x="141" y="143"/>
                  </a:lnTo>
                  <a:lnTo>
                    <a:pt x="143" y="143"/>
                  </a:lnTo>
                  <a:lnTo>
                    <a:pt x="143" y="145"/>
                  </a:lnTo>
                  <a:lnTo>
                    <a:pt x="145" y="145"/>
                  </a:lnTo>
                  <a:lnTo>
                    <a:pt x="145" y="147"/>
                  </a:lnTo>
                  <a:lnTo>
                    <a:pt x="147" y="147"/>
                  </a:lnTo>
                  <a:lnTo>
                    <a:pt x="148" y="147"/>
                  </a:lnTo>
                  <a:lnTo>
                    <a:pt x="150" y="147"/>
                  </a:lnTo>
                  <a:lnTo>
                    <a:pt x="150" y="148"/>
                  </a:lnTo>
                  <a:lnTo>
                    <a:pt x="150" y="147"/>
                  </a:lnTo>
                  <a:lnTo>
                    <a:pt x="152" y="147"/>
                  </a:lnTo>
                  <a:lnTo>
                    <a:pt x="152" y="148"/>
                  </a:lnTo>
                  <a:lnTo>
                    <a:pt x="153" y="148"/>
                  </a:lnTo>
                  <a:lnTo>
                    <a:pt x="153" y="150"/>
                  </a:lnTo>
                  <a:lnTo>
                    <a:pt x="155" y="150"/>
                  </a:lnTo>
                  <a:lnTo>
                    <a:pt x="157" y="150"/>
                  </a:lnTo>
                  <a:lnTo>
                    <a:pt x="158" y="152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8" y="155"/>
                  </a:lnTo>
                  <a:lnTo>
                    <a:pt x="157" y="155"/>
                  </a:lnTo>
                  <a:lnTo>
                    <a:pt x="157" y="157"/>
                  </a:lnTo>
                  <a:lnTo>
                    <a:pt x="155" y="158"/>
                  </a:lnTo>
                  <a:lnTo>
                    <a:pt x="155" y="160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57" y="164"/>
                  </a:lnTo>
                  <a:lnTo>
                    <a:pt x="157" y="165"/>
                  </a:lnTo>
                  <a:lnTo>
                    <a:pt x="157" y="167"/>
                  </a:lnTo>
                  <a:lnTo>
                    <a:pt x="157" y="169"/>
                  </a:lnTo>
                  <a:lnTo>
                    <a:pt x="158" y="170"/>
                  </a:lnTo>
                  <a:lnTo>
                    <a:pt x="160" y="172"/>
                  </a:lnTo>
                  <a:lnTo>
                    <a:pt x="162" y="172"/>
                  </a:lnTo>
                  <a:lnTo>
                    <a:pt x="160" y="172"/>
                  </a:lnTo>
                  <a:lnTo>
                    <a:pt x="160" y="174"/>
                  </a:lnTo>
                  <a:lnTo>
                    <a:pt x="158" y="174"/>
                  </a:lnTo>
                  <a:lnTo>
                    <a:pt x="160" y="175"/>
                  </a:lnTo>
                  <a:lnTo>
                    <a:pt x="160" y="177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5" y="177"/>
                  </a:lnTo>
                  <a:lnTo>
                    <a:pt x="167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69" y="177"/>
                  </a:lnTo>
                  <a:lnTo>
                    <a:pt x="170" y="177"/>
                  </a:lnTo>
                  <a:lnTo>
                    <a:pt x="172" y="177"/>
                  </a:lnTo>
                  <a:lnTo>
                    <a:pt x="174" y="177"/>
                  </a:lnTo>
                  <a:lnTo>
                    <a:pt x="175" y="177"/>
                  </a:lnTo>
                  <a:lnTo>
                    <a:pt x="177" y="177"/>
                  </a:lnTo>
                  <a:lnTo>
                    <a:pt x="179" y="177"/>
                  </a:lnTo>
                  <a:lnTo>
                    <a:pt x="181" y="179"/>
                  </a:lnTo>
                  <a:lnTo>
                    <a:pt x="182" y="179"/>
                  </a:lnTo>
                  <a:lnTo>
                    <a:pt x="184" y="179"/>
                  </a:lnTo>
                  <a:lnTo>
                    <a:pt x="184" y="177"/>
                  </a:lnTo>
                  <a:lnTo>
                    <a:pt x="186" y="177"/>
                  </a:lnTo>
                  <a:lnTo>
                    <a:pt x="187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5"/>
                  </a:lnTo>
                  <a:lnTo>
                    <a:pt x="191" y="174"/>
                  </a:lnTo>
                  <a:lnTo>
                    <a:pt x="192" y="174"/>
                  </a:lnTo>
                  <a:lnTo>
                    <a:pt x="192" y="172"/>
                  </a:lnTo>
                  <a:lnTo>
                    <a:pt x="192" y="170"/>
                  </a:lnTo>
                  <a:lnTo>
                    <a:pt x="192" y="169"/>
                  </a:lnTo>
                  <a:lnTo>
                    <a:pt x="192" y="167"/>
                  </a:lnTo>
                  <a:lnTo>
                    <a:pt x="194" y="167"/>
                  </a:lnTo>
                  <a:lnTo>
                    <a:pt x="196" y="167"/>
                  </a:lnTo>
                  <a:lnTo>
                    <a:pt x="196" y="165"/>
                  </a:lnTo>
                  <a:lnTo>
                    <a:pt x="196" y="164"/>
                  </a:lnTo>
                  <a:lnTo>
                    <a:pt x="198" y="164"/>
                  </a:lnTo>
                  <a:lnTo>
                    <a:pt x="199" y="164"/>
                  </a:lnTo>
                  <a:lnTo>
                    <a:pt x="201" y="164"/>
                  </a:lnTo>
                  <a:lnTo>
                    <a:pt x="201" y="162"/>
                  </a:lnTo>
                  <a:lnTo>
                    <a:pt x="203" y="160"/>
                  </a:lnTo>
                  <a:lnTo>
                    <a:pt x="204" y="160"/>
                  </a:lnTo>
                  <a:lnTo>
                    <a:pt x="204" y="158"/>
                  </a:lnTo>
                  <a:lnTo>
                    <a:pt x="206" y="158"/>
                  </a:lnTo>
                  <a:lnTo>
                    <a:pt x="208" y="160"/>
                  </a:lnTo>
                  <a:lnTo>
                    <a:pt x="210" y="160"/>
                  </a:lnTo>
                  <a:lnTo>
                    <a:pt x="210" y="162"/>
                  </a:lnTo>
                  <a:lnTo>
                    <a:pt x="210" y="162"/>
                  </a:lnTo>
                  <a:lnTo>
                    <a:pt x="211" y="162"/>
                  </a:lnTo>
                  <a:lnTo>
                    <a:pt x="211" y="164"/>
                  </a:lnTo>
                  <a:lnTo>
                    <a:pt x="211" y="165"/>
                  </a:lnTo>
                  <a:lnTo>
                    <a:pt x="213" y="165"/>
                  </a:lnTo>
                  <a:lnTo>
                    <a:pt x="213" y="167"/>
                  </a:lnTo>
                  <a:lnTo>
                    <a:pt x="213" y="169"/>
                  </a:lnTo>
                  <a:lnTo>
                    <a:pt x="213" y="170"/>
                  </a:lnTo>
                  <a:lnTo>
                    <a:pt x="215" y="170"/>
                  </a:lnTo>
                  <a:lnTo>
                    <a:pt x="215" y="172"/>
                  </a:lnTo>
                  <a:lnTo>
                    <a:pt x="216" y="172"/>
                  </a:lnTo>
                  <a:lnTo>
                    <a:pt x="215" y="174"/>
                  </a:lnTo>
                  <a:lnTo>
                    <a:pt x="215" y="175"/>
                  </a:lnTo>
                  <a:lnTo>
                    <a:pt x="215" y="177"/>
                  </a:lnTo>
                  <a:lnTo>
                    <a:pt x="215" y="177"/>
                  </a:lnTo>
                  <a:lnTo>
                    <a:pt x="215" y="179"/>
                  </a:lnTo>
                  <a:lnTo>
                    <a:pt x="213" y="179"/>
                  </a:lnTo>
                  <a:lnTo>
                    <a:pt x="211" y="179"/>
                  </a:lnTo>
                  <a:lnTo>
                    <a:pt x="211" y="181"/>
                  </a:lnTo>
                  <a:lnTo>
                    <a:pt x="210" y="181"/>
                  </a:lnTo>
                  <a:lnTo>
                    <a:pt x="210" y="181"/>
                  </a:lnTo>
                  <a:lnTo>
                    <a:pt x="210" y="182"/>
                  </a:lnTo>
                  <a:lnTo>
                    <a:pt x="210" y="184"/>
                  </a:lnTo>
                  <a:lnTo>
                    <a:pt x="208" y="184"/>
                  </a:lnTo>
                  <a:lnTo>
                    <a:pt x="208" y="186"/>
                  </a:lnTo>
                  <a:lnTo>
                    <a:pt x="210" y="186"/>
                  </a:lnTo>
                  <a:lnTo>
                    <a:pt x="210" y="187"/>
                  </a:lnTo>
                  <a:lnTo>
                    <a:pt x="210" y="189"/>
                  </a:lnTo>
                  <a:lnTo>
                    <a:pt x="210" y="189"/>
                  </a:lnTo>
                  <a:lnTo>
                    <a:pt x="210" y="191"/>
                  </a:lnTo>
                  <a:lnTo>
                    <a:pt x="210" y="192"/>
                  </a:lnTo>
                  <a:lnTo>
                    <a:pt x="208" y="192"/>
                  </a:lnTo>
                  <a:lnTo>
                    <a:pt x="210" y="194"/>
                  </a:lnTo>
                  <a:lnTo>
                    <a:pt x="208" y="196"/>
                  </a:lnTo>
                  <a:lnTo>
                    <a:pt x="208" y="198"/>
                  </a:lnTo>
                  <a:lnTo>
                    <a:pt x="208" y="199"/>
                  </a:lnTo>
                  <a:lnTo>
                    <a:pt x="208" y="201"/>
                  </a:lnTo>
                  <a:lnTo>
                    <a:pt x="206" y="201"/>
                  </a:lnTo>
                  <a:lnTo>
                    <a:pt x="208" y="203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6" y="206"/>
                  </a:lnTo>
                  <a:lnTo>
                    <a:pt x="208" y="208"/>
                  </a:lnTo>
                  <a:lnTo>
                    <a:pt x="210" y="208"/>
                  </a:lnTo>
                  <a:lnTo>
                    <a:pt x="210" y="209"/>
                  </a:lnTo>
                  <a:lnTo>
                    <a:pt x="210" y="209"/>
                  </a:lnTo>
                  <a:lnTo>
                    <a:pt x="211" y="209"/>
                  </a:lnTo>
                  <a:lnTo>
                    <a:pt x="211" y="208"/>
                  </a:lnTo>
                  <a:lnTo>
                    <a:pt x="213" y="208"/>
                  </a:lnTo>
                  <a:lnTo>
                    <a:pt x="213" y="206"/>
                  </a:lnTo>
                  <a:lnTo>
                    <a:pt x="215" y="206"/>
                  </a:lnTo>
                  <a:lnTo>
                    <a:pt x="215" y="204"/>
                  </a:lnTo>
                  <a:lnTo>
                    <a:pt x="216" y="204"/>
                  </a:lnTo>
                  <a:lnTo>
                    <a:pt x="218" y="204"/>
                  </a:lnTo>
                  <a:lnTo>
                    <a:pt x="218" y="203"/>
                  </a:lnTo>
                  <a:lnTo>
                    <a:pt x="220" y="203"/>
                  </a:lnTo>
                  <a:lnTo>
                    <a:pt x="220" y="201"/>
                  </a:lnTo>
                  <a:lnTo>
                    <a:pt x="220" y="199"/>
                  </a:lnTo>
                  <a:lnTo>
                    <a:pt x="221" y="198"/>
                  </a:lnTo>
                  <a:lnTo>
                    <a:pt x="220" y="198"/>
                  </a:lnTo>
                  <a:lnTo>
                    <a:pt x="221" y="198"/>
                  </a:lnTo>
                  <a:lnTo>
                    <a:pt x="221" y="196"/>
                  </a:lnTo>
                  <a:lnTo>
                    <a:pt x="221" y="194"/>
                  </a:lnTo>
                  <a:lnTo>
                    <a:pt x="223" y="194"/>
                  </a:lnTo>
                  <a:lnTo>
                    <a:pt x="223" y="192"/>
                  </a:lnTo>
                  <a:lnTo>
                    <a:pt x="225" y="192"/>
                  </a:lnTo>
                  <a:lnTo>
                    <a:pt x="225" y="191"/>
                  </a:lnTo>
                  <a:lnTo>
                    <a:pt x="227" y="191"/>
                  </a:lnTo>
                  <a:lnTo>
                    <a:pt x="227" y="189"/>
                  </a:lnTo>
                  <a:lnTo>
                    <a:pt x="228" y="189"/>
                  </a:lnTo>
                  <a:lnTo>
                    <a:pt x="230" y="189"/>
                  </a:lnTo>
                  <a:lnTo>
                    <a:pt x="230" y="187"/>
                  </a:lnTo>
                  <a:lnTo>
                    <a:pt x="232" y="187"/>
                  </a:lnTo>
                  <a:lnTo>
                    <a:pt x="232" y="186"/>
                  </a:lnTo>
                  <a:lnTo>
                    <a:pt x="233" y="186"/>
                  </a:lnTo>
                  <a:lnTo>
                    <a:pt x="233" y="184"/>
                  </a:lnTo>
                  <a:lnTo>
                    <a:pt x="233" y="182"/>
                  </a:lnTo>
                  <a:lnTo>
                    <a:pt x="235" y="182"/>
                  </a:lnTo>
                  <a:lnTo>
                    <a:pt x="235" y="181"/>
                  </a:lnTo>
                  <a:lnTo>
                    <a:pt x="235" y="179"/>
                  </a:lnTo>
                  <a:lnTo>
                    <a:pt x="237" y="177"/>
                  </a:lnTo>
                  <a:lnTo>
                    <a:pt x="238" y="177"/>
                  </a:lnTo>
                  <a:lnTo>
                    <a:pt x="238" y="177"/>
                  </a:lnTo>
                  <a:lnTo>
                    <a:pt x="240" y="177"/>
                  </a:lnTo>
                  <a:lnTo>
                    <a:pt x="240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5" y="172"/>
                  </a:lnTo>
                  <a:lnTo>
                    <a:pt x="247" y="172"/>
                  </a:lnTo>
                  <a:lnTo>
                    <a:pt x="247" y="170"/>
                  </a:lnTo>
                  <a:lnTo>
                    <a:pt x="247" y="169"/>
                  </a:lnTo>
                  <a:lnTo>
                    <a:pt x="249" y="169"/>
                  </a:lnTo>
                  <a:lnTo>
                    <a:pt x="250" y="169"/>
                  </a:lnTo>
                  <a:lnTo>
                    <a:pt x="250" y="169"/>
                  </a:lnTo>
                  <a:lnTo>
                    <a:pt x="250" y="167"/>
                  </a:lnTo>
                  <a:lnTo>
                    <a:pt x="250" y="165"/>
                  </a:lnTo>
                  <a:lnTo>
                    <a:pt x="250" y="164"/>
                  </a:lnTo>
                  <a:lnTo>
                    <a:pt x="250" y="162"/>
                  </a:lnTo>
                  <a:lnTo>
                    <a:pt x="250" y="160"/>
                  </a:lnTo>
                  <a:lnTo>
                    <a:pt x="250" y="158"/>
                  </a:lnTo>
                  <a:lnTo>
                    <a:pt x="250" y="157"/>
                  </a:lnTo>
                  <a:lnTo>
                    <a:pt x="250" y="157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50" y="153"/>
                  </a:lnTo>
                  <a:lnTo>
                    <a:pt x="250" y="152"/>
                  </a:lnTo>
                  <a:lnTo>
                    <a:pt x="250" y="150"/>
                  </a:lnTo>
                  <a:lnTo>
                    <a:pt x="250" y="148"/>
                  </a:lnTo>
                  <a:lnTo>
                    <a:pt x="249" y="148"/>
                  </a:lnTo>
                  <a:lnTo>
                    <a:pt x="249" y="147"/>
                  </a:lnTo>
                  <a:lnTo>
                    <a:pt x="250" y="147"/>
                  </a:lnTo>
                  <a:lnTo>
                    <a:pt x="250" y="147"/>
                  </a:lnTo>
                  <a:lnTo>
                    <a:pt x="250" y="145"/>
                  </a:lnTo>
                  <a:lnTo>
                    <a:pt x="252" y="145"/>
                  </a:lnTo>
                  <a:lnTo>
                    <a:pt x="254" y="145"/>
                  </a:lnTo>
                  <a:lnTo>
                    <a:pt x="255" y="145"/>
                  </a:lnTo>
                  <a:lnTo>
                    <a:pt x="257" y="145"/>
                  </a:lnTo>
                  <a:lnTo>
                    <a:pt x="259" y="145"/>
                  </a:lnTo>
                  <a:lnTo>
                    <a:pt x="261" y="145"/>
                  </a:lnTo>
                  <a:lnTo>
                    <a:pt x="262" y="145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6" y="147"/>
                  </a:lnTo>
                  <a:lnTo>
                    <a:pt x="267" y="147"/>
                  </a:lnTo>
                  <a:lnTo>
                    <a:pt x="267" y="148"/>
                  </a:lnTo>
                  <a:lnTo>
                    <a:pt x="267" y="147"/>
                  </a:lnTo>
                  <a:lnTo>
                    <a:pt x="269" y="147"/>
                  </a:lnTo>
                  <a:lnTo>
                    <a:pt x="271" y="147"/>
                  </a:lnTo>
                  <a:lnTo>
                    <a:pt x="271" y="148"/>
                  </a:lnTo>
                  <a:lnTo>
                    <a:pt x="271" y="150"/>
                  </a:lnTo>
                  <a:lnTo>
                    <a:pt x="272" y="150"/>
                  </a:lnTo>
                  <a:lnTo>
                    <a:pt x="272" y="152"/>
                  </a:lnTo>
                  <a:lnTo>
                    <a:pt x="272" y="153"/>
                  </a:lnTo>
                  <a:lnTo>
                    <a:pt x="274" y="155"/>
                  </a:lnTo>
                  <a:lnTo>
                    <a:pt x="274" y="157"/>
                  </a:lnTo>
                  <a:lnTo>
                    <a:pt x="274" y="158"/>
                  </a:lnTo>
                  <a:lnTo>
                    <a:pt x="276" y="158"/>
                  </a:lnTo>
                  <a:lnTo>
                    <a:pt x="278" y="158"/>
                  </a:lnTo>
                  <a:lnTo>
                    <a:pt x="278" y="160"/>
                  </a:lnTo>
                  <a:lnTo>
                    <a:pt x="279" y="162"/>
                  </a:lnTo>
                  <a:lnTo>
                    <a:pt x="281" y="162"/>
                  </a:lnTo>
                  <a:lnTo>
                    <a:pt x="281" y="164"/>
                  </a:lnTo>
                  <a:lnTo>
                    <a:pt x="283" y="164"/>
                  </a:lnTo>
                  <a:lnTo>
                    <a:pt x="284" y="164"/>
                  </a:lnTo>
                  <a:lnTo>
                    <a:pt x="284" y="165"/>
                  </a:lnTo>
                  <a:lnTo>
                    <a:pt x="286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90" y="169"/>
                  </a:lnTo>
                  <a:lnTo>
                    <a:pt x="291" y="169"/>
                  </a:lnTo>
                  <a:lnTo>
                    <a:pt x="291" y="167"/>
                  </a:lnTo>
                  <a:lnTo>
                    <a:pt x="293" y="167"/>
                  </a:lnTo>
                  <a:lnTo>
                    <a:pt x="295" y="167"/>
                  </a:lnTo>
                  <a:lnTo>
                    <a:pt x="295" y="165"/>
                  </a:lnTo>
                  <a:lnTo>
                    <a:pt x="296" y="165"/>
                  </a:lnTo>
                  <a:lnTo>
                    <a:pt x="296" y="164"/>
                  </a:lnTo>
                  <a:lnTo>
                    <a:pt x="296" y="165"/>
                  </a:lnTo>
                  <a:lnTo>
                    <a:pt x="298" y="165"/>
                  </a:lnTo>
                  <a:lnTo>
                    <a:pt x="300" y="165"/>
                  </a:lnTo>
                  <a:lnTo>
                    <a:pt x="301" y="165"/>
                  </a:lnTo>
                  <a:lnTo>
                    <a:pt x="303" y="165"/>
                  </a:lnTo>
                  <a:lnTo>
                    <a:pt x="305" y="165"/>
                  </a:lnTo>
                  <a:lnTo>
                    <a:pt x="307" y="164"/>
                  </a:lnTo>
                  <a:lnTo>
                    <a:pt x="307" y="162"/>
                  </a:lnTo>
                  <a:lnTo>
                    <a:pt x="308" y="162"/>
                  </a:lnTo>
                  <a:lnTo>
                    <a:pt x="310" y="162"/>
                  </a:lnTo>
                  <a:lnTo>
                    <a:pt x="312" y="162"/>
                  </a:lnTo>
                  <a:lnTo>
                    <a:pt x="313" y="162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8" y="162"/>
                  </a:lnTo>
                  <a:lnTo>
                    <a:pt x="320" y="162"/>
                  </a:lnTo>
                  <a:lnTo>
                    <a:pt x="320" y="160"/>
                  </a:lnTo>
                  <a:lnTo>
                    <a:pt x="322" y="160"/>
                  </a:lnTo>
                  <a:lnTo>
                    <a:pt x="322" y="158"/>
                  </a:lnTo>
                  <a:lnTo>
                    <a:pt x="324" y="158"/>
                  </a:lnTo>
                  <a:lnTo>
                    <a:pt x="325" y="158"/>
                  </a:lnTo>
                  <a:lnTo>
                    <a:pt x="327" y="158"/>
                  </a:lnTo>
                  <a:lnTo>
                    <a:pt x="327" y="157"/>
                  </a:lnTo>
                  <a:lnTo>
                    <a:pt x="329" y="157"/>
                  </a:lnTo>
                  <a:lnTo>
                    <a:pt x="330" y="157"/>
                  </a:lnTo>
                  <a:lnTo>
                    <a:pt x="332" y="157"/>
                  </a:lnTo>
                  <a:lnTo>
                    <a:pt x="332" y="157"/>
                  </a:lnTo>
                  <a:lnTo>
                    <a:pt x="334" y="155"/>
                  </a:lnTo>
                  <a:lnTo>
                    <a:pt x="335" y="155"/>
                  </a:lnTo>
                  <a:lnTo>
                    <a:pt x="335" y="153"/>
                  </a:lnTo>
                  <a:lnTo>
                    <a:pt x="337" y="153"/>
                  </a:lnTo>
                  <a:lnTo>
                    <a:pt x="339" y="152"/>
                  </a:lnTo>
                  <a:lnTo>
                    <a:pt x="341" y="152"/>
                  </a:lnTo>
                  <a:lnTo>
                    <a:pt x="342" y="152"/>
                  </a:lnTo>
                  <a:lnTo>
                    <a:pt x="344" y="152"/>
                  </a:lnTo>
                  <a:lnTo>
                    <a:pt x="344" y="153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2" y="157"/>
                  </a:lnTo>
                  <a:lnTo>
                    <a:pt x="344" y="157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6" y="157"/>
                  </a:lnTo>
                  <a:lnTo>
                    <a:pt x="346" y="155"/>
                  </a:lnTo>
                  <a:lnTo>
                    <a:pt x="346" y="157"/>
                  </a:lnTo>
                  <a:lnTo>
                    <a:pt x="347" y="157"/>
                  </a:lnTo>
                  <a:lnTo>
                    <a:pt x="347" y="158"/>
                  </a:lnTo>
                  <a:lnTo>
                    <a:pt x="349" y="158"/>
                  </a:lnTo>
                  <a:lnTo>
                    <a:pt x="349" y="160"/>
                  </a:lnTo>
                  <a:lnTo>
                    <a:pt x="351" y="160"/>
                  </a:lnTo>
                  <a:lnTo>
                    <a:pt x="353" y="160"/>
                  </a:lnTo>
                  <a:lnTo>
                    <a:pt x="354" y="158"/>
                  </a:lnTo>
                  <a:lnTo>
                    <a:pt x="356" y="158"/>
                  </a:lnTo>
                  <a:lnTo>
                    <a:pt x="358" y="158"/>
                  </a:lnTo>
                  <a:lnTo>
                    <a:pt x="359" y="158"/>
                  </a:lnTo>
                  <a:lnTo>
                    <a:pt x="361" y="158"/>
                  </a:lnTo>
                  <a:lnTo>
                    <a:pt x="361" y="160"/>
                  </a:lnTo>
                  <a:lnTo>
                    <a:pt x="363" y="160"/>
                  </a:lnTo>
                  <a:lnTo>
                    <a:pt x="363" y="162"/>
                  </a:lnTo>
                  <a:lnTo>
                    <a:pt x="364" y="162"/>
                  </a:lnTo>
                  <a:lnTo>
                    <a:pt x="366" y="162"/>
                  </a:lnTo>
                  <a:lnTo>
                    <a:pt x="366" y="160"/>
                  </a:lnTo>
                  <a:lnTo>
                    <a:pt x="368" y="160"/>
                  </a:lnTo>
                  <a:lnTo>
                    <a:pt x="370" y="160"/>
                  </a:lnTo>
                  <a:lnTo>
                    <a:pt x="371" y="160"/>
                  </a:lnTo>
                  <a:lnTo>
                    <a:pt x="371" y="158"/>
                  </a:lnTo>
                  <a:lnTo>
                    <a:pt x="373" y="158"/>
                  </a:lnTo>
                  <a:lnTo>
                    <a:pt x="373" y="160"/>
                  </a:lnTo>
                  <a:lnTo>
                    <a:pt x="373" y="160"/>
                  </a:lnTo>
                  <a:lnTo>
                    <a:pt x="375" y="160"/>
                  </a:lnTo>
                  <a:lnTo>
                    <a:pt x="375" y="158"/>
                  </a:lnTo>
                  <a:lnTo>
                    <a:pt x="373" y="158"/>
                  </a:lnTo>
                  <a:lnTo>
                    <a:pt x="373" y="157"/>
                  </a:lnTo>
                  <a:lnTo>
                    <a:pt x="373" y="155"/>
                  </a:lnTo>
                  <a:lnTo>
                    <a:pt x="373" y="155"/>
                  </a:lnTo>
                  <a:lnTo>
                    <a:pt x="373" y="153"/>
                  </a:lnTo>
                  <a:lnTo>
                    <a:pt x="373" y="152"/>
                  </a:lnTo>
                  <a:lnTo>
                    <a:pt x="373" y="150"/>
                  </a:lnTo>
                  <a:lnTo>
                    <a:pt x="373" y="148"/>
                  </a:lnTo>
                  <a:lnTo>
                    <a:pt x="373" y="147"/>
                  </a:lnTo>
                  <a:lnTo>
                    <a:pt x="373" y="147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5" y="143"/>
                  </a:lnTo>
                  <a:lnTo>
                    <a:pt x="375" y="141"/>
                  </a:lnTo>
                  <a:lnTo>
                    <a:pt x="373" y="141"/>
                  </a:lnTo>
                  <a:lnTo>
                    <a:pt x="373" y="140"/>
                  </a:lnTo>
                  <a:lnTo>
                    <a:pt x="373" y="138"/>
                  </a:lnTo>
                  <a:lnTo>
                    <a:pt x="373" y="136"/>
                  </a:lnTo>
                  <a:lnTo>
                    <a:pt x="375" y="136"/>
                  </a:lnTo>
                  <a:lnTo>
                    <a:pt x="376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1" y="136"/>
                  </a:lnTo>
                  <a:lnTo>
                    <a:pt x="383" y="136"/>
                  </a:lnTo>
                  <a:lnTo>
                    <a:pt x="385" y="138"/>
                  </a:lnTo>
                  <a:lnTo>
                    <a:pt x="387" y="138"/>
                  </a:lnTo>
                  <a:lnTo>
                    <a:pt x="388" y="138"/>
                  </a:lnTo>
                  <a:lnTo>
                    <a:pt x="390" y="138"/>
                  </a:lnTo>
                  <a:lnTo>
                    <a:pt x="392" y="138"/>
                  </a:lnTo>
                  <a:lnTo>
                    <a:pt x="393" y="140"/>
                  </a:lnTo>
                  <a:lnTo>
                    <a:pt x="395" y="140"/>
                  </a:lnTo>
                  <a:lnTo>
                    <a:pt x="397" y="140"/>
                  </a:lnTo>
                  <a:lnTo>
                    <a:pt x="398" y="140"/>
                  </a:lnTo>
                  <a:lnTo>
                    <a:pt x="398" y="138"/>
                  </a:lnTo>
                  <a:lnTo>
                    <a:pt x="400" y="138"/>
                  </a:lnTo>
                  <a:lnTo>
                    <a:pt x="400" y="136"/>
                  </a:lnTo>
                  <a:lnTo>
                    <a:pt x="402" y="136"/>
                  </a:lnTo>
                  <a:lnTo>
                    <a:pt x="402" y="135"/>
                  </a:lnTo>
                  <a:lnTo>
                    <a:pt x="402" y="133"/>
                  </a:lnTo>
                  <a:lnTo>
                    <a:pt x="402" y="131"/>
                  </a:lnTo>
                  <a:lnTo>
                    <a:pt x="404" y="131"/>
                  </a:lnTo>
                  <a:lnTo>
                    <a:pt x="405" y="131"/>
                  </a:lnTo>
                  <a:lnTo>
                    <a:pt x="405" y="129"/>
                  </a:lnTo>
                  <a:lnTo>
                    <a:pt x="405" y="128"/>
                  </a:lnTo>
                  <a:lnTo>
                    <a:pt x="407" y="128"/>
                  </a:lnTo>
                  <a:lnTo>
                    <a:pt x="407" y="126"/>
                  </a:lnTo>
                  <a:lnTo>
                    <a:pt x="409" y="126"/>
                  </a:lnTo>
                  <a:lnTo>
                    <a:pt x="409" y="124"/>
                  </a:lnTo>
                  <a:lnTo>
                    <a:pt x="410" y="124"/>
                  </a:lnTo>
                  <a:lnTo>
                    <a:pt x="410" y="123"/>
                  </a:lnTo>
                  <a:lnTo>
                    <a:pt x="410" y="121"/>
                  </a:lnTo>
                  <a:lnTo>
                    <a:pt x="410" y="119"/>
                  </a:lnTo>
                  <a:lnTo>
                    <a:pt x="410" y="118"/>
                  </a:lnTo>
                  <a:lnTo>
                    <a:pt x="410" y="116"/>
                  </a:lnTo>
                  <a:lnTo>
                    <a:pt x="412" y="116"/>
                  </a:lnTo>
                  <a:lnTo>
                    <a:pt x="414" y="116"/>
                  </a:lnTo>
                  <a:lnTo>
                    <a:pt x="414" y="114"/>
                  </a:lnTo>
                  <a:lnTo>
                    <a:pt x="414" y="112"/>
                  </a:lnTo>
                  <a:lnTo>
                    <a:pt x="414" y="111"/>
                  </a:lnTo>
                  <a:lnTo>
                    <a:pt x="415" y="111"/>
                  </a:lnTo>
                  <a:lnTo>
                    <a:pt x="417" y="111"/>
                  </a:lnTo>
                  <a:lnTo>
                    <a:pt x="417" y="109"/>
                  </a:lnTo>
                  <a:lnTo>
                    <a:pt x="419" y="109"/>
                  </a:lnTo>
                  <a:lnTo>
                    <a:pt x="419" y="107"/>
                  </a:lnTo>
                  <a:lnTo>
                    <a:pt x="421" y="107"/>
                  </a:lnTo>
                  <a:lnTo>
                    <a:pt x="421" y="106"/>
                  </a:lnTo>
                  <a:lnTo>
                    <a:pt x="422" y="106"/>
                  </a:lnTo>
                  <a:lnTo>
                    <a:pt x="424" y="106"/>
                  </a:lnTo>
                  <a:lnTo>
                    <a:pt x="422" y="106"/>
                  </a:lnTo>
                  <a:lnTo>
                    <a:pt x="422" y="104"/>
                  </a:lnTo>
                  <a:lnTo>
                    <a:pt x="424" y="104"/>
                  </a:lnTo>
                  <a:lnTo>
                    <a:pt x="426" y="104"/>
                  </a:lnTo>
                  <a:lnTo>
                    <a:pt x="427" y="104"/>
                  </a:lnTo>
                  <a:lnTo>
                    <a:pt x="429" y="104"/>
                  </a:lnTo>
                  <a:lnTo>
                    <a:pt x="429" y="102"/>
                  </a:lnTo>
                  <a:lnTo>
                    <a:pt x="429" y="101"/>
                  </a:lnTo>
                  <a:lnTo>
                    <a:pt x="429" y="99"/>
                  </a:lnTo>
                  <a:lnTo>
                    <a:pt x="429" y="97"/>
                  </a:lnTo>
                  <a:lnTo>
                    <a:pt x="427" y="95"/>
                  </a:lnTo>
                  <a:lnTo>
                    <a:pt x="429" y="95"/>
                  </a:lnTo>
                  <a:lnTo>
                    <a:pt x="429" y="94"/>
                  </a:lnTo>
                  <a:lnTo>
                    <a:pt x="431" y="94"/>
                  </a:lnTo>
                  <a:lnTo>
                    <a:pt x="431" y="92"/>
                  </a:lnTo>
                  <a:lnTo>
                    <a:pt x="433" y="92"/>
                  </a:lnTo>
                  <a:lnTo>
                    <a:pt x="433" y="90"/>
                  </a:lnTo>
                  <a:lnTo>
                    <a:pt x="433" y="89"/>
                  </a:lnTo>
                  <a:lnTo>
                    <a:pt x="431" y="89"/>
                  </a:lnTo>
                  <a:lnTo>
                    <a:pt x="433" y="87"/>
                  </a:lnTo>
                  <a:lnTo>
                    <a:pt x="433" y="85"/>
                  </a:lnTo>
                  <a:lnTo>
                    <a:pt x="433" y="84"/>
                  </a:lnTo>
                  <a:lnTo>
                    <a:pt x="433" y="82"/>
                  </a:lnTo>
                  <a:lnTo>
                    <a:pt x="433" y="80"/>
                  </a:lnTo>
                  <a:lnTo>
                    <a:pt x="433" y="78"/>
                  </a:lnTo>
                  <a:lnTo>
                    <a:pt x="433" y="77"/>
                  </a:lnTo>
                  <a:lnTo>
                    <a:pt x="434" y="77"/>
                  </a:lnTo>
                  <a:lnTo>
                    <a:pt x="434" y="75"/>
                  </a:lnTo>
                  <a:lnTo>
                    <a:pt x="434" y="73"/>
                  </a:lnTo>
                  <a:lnTo>
                    <a:pt x="436" y="73"/>
                  </a:lnTo>
                  <a:lnTo>
                    <a:pt x="438" y="73"/>
                  </a:lnTo>
                  <a:lnTo>
                    <a:pt x="438" y="72"/>
                  </a:lnTo>
                  <a:lnTo>
                    <a:pt x="438" y="70"/>
                  </a:lnTo>
                  <a:lnTo>
                    <a:pt x="436" y="68"/>
                  </a:lnTo>
                  <a:lnTo>
                    <a:pt x="436" y="67"/>
                  </a:lnTo>
                  <a:lnTo>
                    <a:pt x="434" y="67"/>
                  </a:lnTo>
                  <a:lnTo>
                    <a:pt x="434" y="65"/>
                  </a:lnTo>
                  <a:lnTo>
                    <a:pt x="434" y="63"/>
                  </a:lnTo>
                  <a:lnTo>
                    <a:pt x="433" y="63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0"/>
                  </a:lnTo>
                  <a:lnTo>
                    <a:pt x="429" y="60"/>
                  </a:lnTo>
                  <a:lnTo>
                    <a:pt x="429" y="58"/>
                  </a:lnTo>
                  <a:lnTo>
                    <a:pt x="427" y="58"/>
                  </a:lnTo>
                  <a:lnTo>
                    <a:pt x="427" y="56"/>
                  </a:lnTo>
                  <a:lnTo>
                    <a:pt x="427" y="55"/>
                  </a:lnTo>
                  <a:lnTo>
                    <a:pt x="426" y="55"/>
                  </a:lnTo>
                  <a:lnTo>
                    <a:pt x="427" y="55"/>
                  </a:lnTo>
                  <a:lnTo>
                    <a:pt x="427" y="53"/>
                  </a:lnTo>
                  <a:lnTo>
                    <a:pt x="427" y="51"/>
                  </a:lnTo>
                  <a:lnTo>
                    <a:pt x="429" y="51"/>
                  </a:lnTo>
                  <a:lnTo>
                    <a:pt x="429" y="50"/>
                  </a:lnTo>
                  <a:lnTo>
                    <a:pt x="429" y="48"/>
                  </a:lnTo>
                  <a:lnTo>
                    <a:pt x="431" y="48"/>
                  </a:lnTo>
                  <a:lnTo>
                    <a:pt x="431" y="46"/>
                  </a:lnTo>
                  <a:lnTo>
                    <a:pt x="431" y="44"/>
                  </a:lnTo>
                  <a:lnTo>
                    <a:pt x="433" y="44"/>
                  </a:lnTo>
                  <a:lnTo>
                    <a:pt x="433" y="43"/>
                  </a:lnTo>
                  <a:lnTo>
                    <a:pt x="433" y="41"/>
                  </a:lnTo>
                  <a:lnTo>
                    <a:pt x="433" y="39"/>
                  </a:lnTo>
                  <a:lnTo>
                    <a:pt x="433" y="38"/>
                  </a:lnTo>
                  <a:lnTo>
                    <a:pt x="434" y="38"/>
                  </a:lnTo>
                  <a:lnTo>
                    <a:pt x="434" y="36"/>
                  </a:lnTo>
                  <a:lnTo>
                    <a:pt x="436" y="36"/>
                  </a:lnTo>
                  <a:lnTo>
                    <a:pt x="438" y="36"/>
                  </a:lnTo>
                  <a:lnTo>
                    <a:pt x="439" y="36"/>
                  </a:lnTo>
                  <a:lnTo>
                    <a:pt x="439" y="34"/>
                  </a:lnTo>
                  <a:lnTo>
                    <a:pt x="441" y="34"/>
                  </a:lnTo>
                  <a:lnTo>
                    <a:pt x="441" y="33"/>
                  </a:lnTo>
                  <a:lnTo>
                    <a:pt x="443" y="33"/>
                  </a:lnTo>
                  <a:lnTo>
                    <a:pt x="443" y="31"/>
                  </a:lnTo>
                  <a:lnTo>
                    <a:pt x="443" y="29"/>
                  </a:lnTo>
                  <a:lnTo>
                    <a:pt x="444" y="29"/>
                  </a:lnTo>
                  <a:lnTo>
                    <a:pt x="444" y="27"/>
                  </a:lnTo>
                  <a:lnTo>
                    <a:pt x="446" y="27"/>
                  </a:lnTo>
                  <a:lnTo>
                    <a:pt x="448" y="27"/>
                  </a:lnTo>
                  <a:lnTo>
                    <a:pt x="448" y="26"/>
                  </a:lnTo>
                  <a:lnTo>
                    <a:pt x="450" y="26"/>
                  </a:lnTo>
                  <a:lnTo>
                    <a:pt x="451" y="26"/>
                  </a:lnTo>
                  <a:lnTo>
                    <a:pt x="451" y="27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27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0" y="26"/>
                  </a:lnTo>
                  <a:lnTo>
                    <a:pt x="460" y="27"/>
                  </a:lnTo>
                  <a:lnTo>
                    <a:pt x="461" y="27"/>
                  </a:lnTo>
                  <a:lnTo>
                    <a:pt x="463" y="27"/>
                  </a:lnTo>
                  <a:lnTo>
                    <a:pt x="465" y="27"/>
                  </a:lnTo>
                  <a:lnTo>
                    <a:pt x="465" y="26"/>
                  </a:lnTo>
                  <a:lnTo>
                    <a:pt x="467" y="26"/>
                  </a:lnTo>
                  <a:lnTo>
                    <a:pt x="467" y="24"/>
                  </a:lnTo>
                  <a:lnTo>
                    <a:pt x="467" y="22"/>
                  </a:lnTo>
                  <a:lnTo>
                    <a:pt x="468" y="22"/>
                  </a:lnTo>
                  <a:lnTo>
                    <a:pt x="468" y="21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68" y="16"/>
                  </a:lnTo>
                  <a:lnTo>
                    <a:pt x="470" y="16"/>
                  </a:lnTo>
                  <a:lnTo>
                    <a:pt x="470" y="14"/>
                  </a:lnTo>
                  <a:lnTo>
                    <a:pt x="468" y="14"/>
                  </a:lnTo>
                  <a:lnTo>
                    <a:pt x="470" y="14"/>
                  </a:lnTo>
                  <a:lnTo>
                    <a:pt x="470" y="12"/>
                  </a:lnTo>
                  <a:lnTo>
                    <a:pt x="472" y="12"/>
                  </a:lnTo>
                  <a:lnTo>
                    <a:pt x="472" y="12"/>
                  </a:lnTo>
                  <a:lnTo>
                    <a:pt x="472" y="10"/>
                  </a:lnTo>
                  <a:lnTo>
                    <a:pt x="473" y="10"/>
                  </a:lnTo>
                  <a:lnTo>
                    <a:pt x="473" y="9"/>
                  </a:lnTo>
                  <a:lnTo>
                    <a:pt x="475" y="9"/>
                  </a:lnTo>
                  <a:lnTo>
                    <a:pt x="475" y="7"/>
                  </a:lnTo>
                  <a:lnTo>
                    <a:pt x="475" y="5"/>
                  </a:lnTo>
                  <a:lnTo>
                    <a:pt x="477" y="5"/>
                  </a:lnTo>
                  <a:lnTo>
                    <a:pt x="477" y="4"/>
                  </a:lnTo>
                  <a:lnTo>
                    <a:pt x="478" y="4"/>
                  </a:lnTo>
                  <a:lnTo>
                    <a:pt x="478" y="5"/>
                  </a:lnTo>
                  <a:lnTo>
                    <a:pt x="480" y="7"/>
                  </a:lnTo>
                  <a:lnTo>
                    <a:pt x="482" y="7"/>
                  </a:lnTo>
                  <a:lnTo>
                    <a:pt x="484" y="7"/>
                  </a:lnTo>
                  <a:lnTo>
                    <a:pt x="485" y="5"/>
                  </a:lnTo>
                  <a:lnTo>
                    <a:pt x="487" y="5"/>
                  </a:lnTo>
                  <a:lnTo>
                    <a:pt x="487" y="4"/>
                  </a:lnTo>
                  <a:lnTo>
                    <a:pt x="489" y="4"/>
                  </a:lnTo>
                  <a:lnTo>
                    <a:pt x="489" y="2"/>
                  </a:lnTo>
                  <a:lnTo>
                    <a:pt x="489" y="4"/>
                  </a:lnTo>
                  <a:lnTo>
                    <a:pt x="490" y="4"/>
                  </a:lnTo>
                  <a:lnTo>
                    <a:pt x="490" y="2"/>
                  </a:lnTo>
                  <a:lnTo>
                    <a:pt x="492" y="2"/>
                  </a:lnTo>
                  <a:lnTo>
                    <a:pt x="492" y="4"/>
                  </a:lnTo>
                  <a:lnTo>
                    <a:pt x="492" y="5"/>
                  </a:lnTo>
                  <a:lnTo>
                    <a:pt x="492" y="7"/>
                  </a:lnTo>
                  <a:lnTo>
                    <a:pt x="492" y="9"/>
                  </a:lnTo>
                  <a:lnTo>
                    <a:pt x="492" y="10"/>
                  </a:lnTo>
                  <a:lnTo>
                    <a:pt x="494" y="10"/>
                  </a:lnTo>
                  <a:lnTo>
                    <a:pt x="496" y="10"/>
                  </a:lnTo>
                  <a:lnTo>
                    <a:pt x="496" y="10"/>
                  </a:lnTo>
                  <a:lnTo>
                    <a:pt x="497" y="12"/>
                  </a:lnTo>
                  <a:lnTo>
                    <a:pt x="499" y="12"/>
                  </a:lnTo>
                  <a:lnTo>
                    <a:pt x="499" y="10"/>
                  </a:lnTo>
                  <a:lnTo>
                    <a:pt x="501" y="10"/>
                  </a:lnTo>
                  <a:lnTo>
                    <a:pt x="502" y="10"/>
                  </a:lnTo>
                  <a:lnTo>
                    <a:pt x="502" y="9"/>
                  </a:lnTo>
                  <a:lnTo>
                    <a:pt x="502" y="10"/>
                  </a:lnTo>
                  <a:lnTo>
                    <a:pt x="504" y="10"/>
                  </a:lnTo>
                  <a:lnTo>
                    <a:pt x="504" y="9"/>
                  </a:lnTo>
                  <a:lnTo>
                    <a:pt x="506" y="9"/>
                  </a:lnTo>
                  <a:lnTo>
                    <a:pt x="506" y="7"/>
                  </a:lnTo>
                  <a:lnTo>
                    <a:pt x="507" y="7"/>
                  </a:lnTo>
                  <a:lnTo>
                    <a:pt x="509" y="9"/>
                  </a:lnTo>
                  <a:lnTo>
                    <a:pt x="511" y="9"/>
                  </a:lnTo>
                  <a:lnTo>
                    <a:pt x="513" y="9"/>
                  </a:lnTo>
                  <a:lnTo>
                    <a:pt x="513" y="10"/>
                  </a:lnTo>
                  <a:lnTo>
                    <a:pt x="513" y="9"/>
                  </a:lnTo>
                  <a:lnTo>
                    <a:pt x="514" y="9"/>
                  </a:lnTo>
                  <a:lnTo>
                    <a:pt x="514" y="10"/>
                  </a:lnTo>
                  <a:lnTo>
                    <a:pt x="516" y="10"/>
                  </a:lnTo>
                  <a:lnTo>
                    <a:pt x="516" y="12"/>
                  </a:lnTo>
                  <a:lnTo>
                    <a:pt x="518" y="12"/>
                  </a:lnTo>
                  <a:lnTo>
                    <a:pt x="518" y="12"/>
                  </a:lnTo>
                  <a:lnTo>
                    <a:pt x="518" y="14"/>
                  </a:lnTo>
                  <a:lnTo>
                    <a:pt x="518" y="16"/>
                  </a:lnTo>
                  <a:lnTo>
                    <a:pt x="519" y="16"/>
                  </a:lnTo>
                  <a:lnTo>
                    <a:pt x="521" y="16"/>
                  </a:lnTo>
                  <a:lnTo>
                    <a:pt x="521" y="14"/>
                  </a:lnTo>
                  <a:lnTo>
                    <a:pt x="519" y="14"/>
                  </a:lnTo>
                  <a:lnTo>
                    <a:pt x="521" y="14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23" y="12"/>
                  </a:lnTo>
                  <a:lnTo>
                    <a:pt x="524" y="10"/>
                  </a:lnTo>
                  <a:lnTo>
                    <a:pt x="526" y="10"/>
                  </a:lnTo>
                  <a:lnTo>
                    <a:pt x="528" y="10"/>
                  </a:lnTo>
                  <a:lnTo>
                    <a:pt x="528" y="9"/>
                  </a:lnTo>
                  <a:lnTo>
                    <a:pt x="530" y="9"/>
                  </a:lnTo>
                  <a:lnTo>
                    <a:pt x="531" y="9"/>
                  </a:lnTo>
                  <a:lnTo>
                    <a:pt x="533" y="9"/>
                  </a:lnTo>
                  <a:lnTo>
                    <a:pt x="533" y="7"/>
                  </a:lnTo>
                  <a:lnTo>
                    <a:pt x="535" y="7"/>
                  </a:lnTo>
                  <a:lnTo>
                    <a:pt x="535" y="9"/>
                  </a:lnTo>
                  <a:lnTo>
                    <a:pt x="536" y="9"/>
                  </a:lnTo>
                  <a:lnTo>
                    <a:pt x="536" y="9"/>
                  </a:lnTo>
                  <a:lnTo>
                    <a:pt x="536" y="7"/>
                  </a:lnTo>
                  <a:lnTo>
                    <a:pt x="538" y="7"/>
                  </a:lnTo>
                  <a:lnTo>
                    <a:pt x="540" y="7"/>
                  </a:lnTo>
                  <a:lnTo>
                    <a:pt x="541" y="7"/>
                  </a:lnTo>
                  <a:lnTo>
                    <a:pt x="541" y="5"/>
                  </a:lnTo>
                  <a:lnTo>
                    <a:pt x="543" y="5"/>
                  </a:lnTo>
                  <a:lnTo>
                    <a:pt x="543" y="7"/>
                  </a:lnTo>
                  <a:lnTo>
                    <a:pt x="545" y="7"/>
                  </a:lnTo>
                  <a:lnTo>
                    <a:pt x="545" y="9"/>
                  </a:lnTo>
                  <a:lnTo>
                    <a:pt x="547" y="9"/>
                  </a:lnTo>
                  <a:lnTo>
                    <a:pt x="547" y="10"/>
                  </a:lnTo>
                  <a:lnTo>
                    <a:pt x="545" y="10"/>
                  </a:lnTo>
                  <a:lnTo>
                    <a:pt x="545" y="12"/>
                  </a:lnTo>
                  <a:lnTo>
                    <a:pt x="545" y="12"/>
                  </a:lnTo>
                  <a:lnTo>
                    <a:pt x="543" y="14"/>
                  </a:lnTo>
                  <a:lnTo>
                    <a:pt x="543" y="16"/>
                  </a:lnTo>
                  <a:lnTo>
                    <a:pt x="541" y="16"/>
                  </a:lnTo>
                  <a:lnTo>
                    <a:pt x="540" y="16"/>
                  </a:lnTo>
                  <a:lnTo>
                    <a:pt x="540" y="17"/>
                  </a:lnTo>
                  <a:lnTo>
                    <a:pt x="540" y="19"/>
                  </a:lnTo>
                  <a:lnTo>
                    <a:pt x="541" y="19"/>
                  </a:lnTo>
                  <a:lnTo>
                    <a:pt x="541" y="21"/>
                  </a:lnTo>
                  <a:lnTo>
                    <a:pt x="540" y="22"/>
                  </a:lnTo>
                  <a:lnTo>
                    <a:pt x="541" y="22"/>
                  </a:lnTo>
                  <a:lnTo>
                    <a:pt x="541" y="24"/>
                  </a:lnTo>
                  <a:lnTo>
                    <a:pt x="541" y="26"/>
                  </a:lnTo>
                  <a:lnTo>
                    <a:pt x="543" y="26"/>
                  </a:lnTo>
                  <a:lnTo>
                    <a:pt x="545" y="26"/>
                  </a:lnTo>
                  <a:lnTo>
                    <a:pt x="545" y="27"/>
                  </a:lnTo>
                  <a:lnTo>
                    <a:pt x="543" y="29"/>
                  </a:lnTo>
                  <a:lnTo>
                    <a:pt x="543" y="31"/>
                  </a:lnTo>
                  <a:lnTo>
                    <a:pt x="545" y="31"/>
                  </a:lnTo>
                  <a:lnTo>
                    <a:pt x="543" y="31"/>
                  </a:lnTo>
                  <a:lnTo>
                    <a:pt x="545" y="33"/>
                  </a:lnTo>
                  <a:lnTo>
                    <a:pt x="545" y="31"/>
                  </a:lnTo>
                  <a:lnTo>
                    <a:pt x="547" y="31"/>
                  </a:lnTo>
                  <a:lnTo>
                    <a:pt x="548" y="31"/>
                  </a:lnTo>
                  <a:lnTo>
                    <a:pt x="548" y="33"/>
                  </a:lnTo>
                  <a:lnTo>
                    <a:pt x="550" y="33"/>
                  </a:lnTo>
                  <a:lnTo>
                    <a:pt x="552" y="33"/>
                  </a:lnTo>
                  <a:lnTo>
                    <a:pt x="552" y="34"/>
                  </a:lnTo>
                  <a:lnTo>
                    <a:pt x="553" y="34"/>
                  </a:lnTo>
                  <a:lnTo>
                    <a:pt x="553" y="36"/>
                  </a:lnTo>
                  <a:lnTo>
                    <a:pt x="555" y="36"/>
                  </a:lnTo>
                  <a:lnTo>
                    <a:pt x="555" y="38"/>
                  </a:lnTo>
                  <a:lnTo>
                    <a:pt x="555" y="39"/>
                  </a:lnTo>
                  <a:lnTo>
                    <a:pt x="557" y="39"/>
                  </a:lnTo>
                  <a:lnTo>
                    <a:pt x="557" y="41"/>
                  </a:lnTo>
                  <a:lnTo>
                    <a:pt x="559" y="41"/>
                  </a:lnTo>
                  <a:lnTo>
                    <a:pt x="560" y="41"/>
                  </a:lnTo>
                  <a:lnTo>
                    <a:pt x="562" y="41"/>
                  </a:lnTo>
                  <a:lnTo>
                    <a:pt x="564" y="41"/>
                  </a:lnTo>
                  <a:lnTo>
                    <a:pt x="565" y="41"/>
                  </a:lnTo>
                  <a:lnTo>
                    <a:pt x="567" y="41"/>
                  </a:lnTo>
                  <a:lnTo>
                    <a:pt x="569" y="41"/>
                  </a:lnTo>
                  <a:lnTo>
                    <a:pt x="570" y="41"/>
                  </a:lnTo>
                  <a:lnTo>
                    <a:pt x="572" y="41"/>
                  </a:lnTo>
                  <a:lnTo>
                    <a:pt x="574" y="41"/>
                  </a:lnTo>
                  <a:lnTo>
                    <a:pt x="574" y="43"/>
                  </a:lnTo>
                  <a:lnTo>
                    <a:pt x="576" y="43"/>
                  </a:lnTo>
                  <a:lnTo>
                    <a:pt x="577" y="43"/>
                  </a:lnTo>
                  <a:lnTo>
                    <a:pt x="577" y="43"/>
                  </a:lnTo>
                  <a:lnTo>
                    <a:pt x="577" y="41"/>
                  </a:lnTo>
                  <a:lnTo>
                    <a:pt x="579" y="41"/>
                  </a:lnTo>
                  <a:lnTo>
                    <a:pt x="579" y="39"/>
                  </a:lnTo>
                  <a:lnTo>
                    <a:pt x="581" y="39"/>
                  </a:lnTo>
                  <a:lnTo>
                    <a:pt x="582" y="39"/>
                  </a:lnTo>
                  <a:lnTo>
                    <a:pt x="582" y="38"/>
                  </a:lnTo>
                  <a:lnTo>
                    <a:pt x="584" y="38"/>
                  </a:lnTo>
                  <a:lnTo>
                    <a:pt x="586" y="38"/>
                  </a:lnTo>
                  <a:lnTo>
                    <a:pt x="587" y="38"/>
                  </a:lnTo>
                  <a:lnTo>
                    <a:pt x="587" y="36"/>
                  </a:lnTo>
                  <a:lnTo>
                    <a:pt x="589" y="36"/>
                  </a:lnTo>
                  <a:lnTo>
                    <a:pt x="591" y="36"/>
                  </a:lnTo>
                  <a:lnTo>
                    <a:pt x="591" y="38"/>
                  </a:lnTo>
                  <a:lnTo>
                    <a:pt x="593" y="38"/>
                  </a:lnTo>
                  <a:lnTo>
                    <a:pt x="594" y="38"/>
                  </a:lnTo>
                  <a:lnTo>
                    <a:pt x="596" y="36"/>
                  </a:lnTo>
                  <a:lnTo>
                    <a:pt x="596" y="34"/>
                  </a:lnTo>
                  <a:lnTo>
                    <a:pt x="598" y="34"/>
                  </a:lnTo>
                  <a:lnTo>
                    <a:pt x="598" y="36"/>
                  </a:lnTo>
                  <a:lnTo>
                    <a:pt x="599" y="36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1" y="33"/>
                  </a:lnTo>
                  <a:lnTo>
                    <a:pt x="601" y="31"/>
                  </a:lnTo>
                  <a:lnTo>
                    <a:pt x="603" y="31"/>
                  </a:lnTo>
                  <a:lnTo>
                    <a:pt x="604" y="31"/>
                  </a:lnTo>
                  <a:lnTo>
                    <a:pt x="606" y="29"/>
                  </a:lnTo>
                  <a:lnTo>
                    <a:pt x="606" y="31"/>
                  </a:lnTo>
                  <a:lnTo>
                    <a:pt x="608" y="31"/>
                  </a:lnTo>
                  <a:lnTo>
                    <a:pt x="610" y="31"/>
                  </a:lnTo>
                  <a:lnTo>
                    <a:pt x="610" y="33"/>
                  </a:lnTo>
                  <a:lnTo>
                    <a:pt x="611" y="33"/>
                  </a:lnTo>
                  <a:lnTo>
                    <a:pt x="610" y="31"/>
                  </a:lnTo>
                  <a:lnTo>
                    <a:pt x="611" y="31"/>
                  </a:lnTo>
                  <a:lnTo>
                    <a:pt x="611" y="29"/>
                  </a:lnTo>
                  <a:lnTo>
                    <a:pt x="613" y="31"/>
                  </a:lnTo>
                  <a:lnTo>
                    <a:pt x="613" y="29"/>
                  </a:lnTo>
                  <a:lnTo>
                    <a:pt x="613" y="31"/>
                  </a:lnTo>
                  <a:lnTo>
                    <a:pt x="615" y="31"/>
                  </a:lnTo>
                  <a:lnTo>
                    <a:pt x="616" y="31"/>
                  </a:lnTo>
                  <a:lnTo>
                    <a:pt x="616" y="33"/>
                  </a:lnTo>
                  <a:lnTo>
                    <a:pt x="616" y="34"/>
                  </a:lnTo>
                  <a:lnTo>
                    <a:pt x="615" y="34"/>
                  </a:lnTo>
                  <a:lnTo>
                    <a:pt x="615" y="36"/>
                  </a:lnTo>
                  <a:lnTo>
                    <a:pt x="615" y="38"/>
                  </a:lnTo>
                  <a:lnTo>
                    <a:pt x="616" y="38"/>
                  </a:lnTo>
                  <a:lnTo>
                    <a:pt x="616" y="39"/>
                  </a:lnTo>
                  <a:lnTo>
                    <a:pt x="616" y="41"/>
                  </a:lnTo>
                  <a:lnTo>
                    <a:pt x="618" y="43"/>
                  </a:lnTo>
                  <a:lnTo>
                    <a:pt x="618" y="43"/>
                  </a:lnTo>
                  <a:lnTo>
                    <a:pt x="618" y="44"/>
                  </a:lnTo>
                  <a:lnTo>
                    <a:pt x="620" y="44"/>
                  </a:lnTo>
                  <a:lnTo>
                    <a:pt x="620" y="46"/>
                  </a:lnTo>
                  <a:lnTo>
                    <a:pt x="621" y="46"/>
                  </a:lnTo>
                  <a:lnTo>
                    <a:pt x="623" y="46"/>
                  </a:lnTo>
                  <a:lnTo>
                    <a:pt x="623" y="48"/>
                  </a:lnTo>
                  <a:lnTo>
                    <a:pt x="625" y="48"/>
                  </a:lnTo>
                  <a:lnTo>
                    <a:pt x="625" y="50"/>
                  </a:lnTo>
                  <a:lnTo>
                    <a:pt x="625" y="51"/>
                  </a:lnTo>
                  <a:lnTo>
                    <a:pt x="627" y="51"/>
                  </a:lnTo>
                  <a:lnTo>
                    <a:pt x="627" y="53"/>
                  </a:lnTo>
                  <a:lnTo>
                    <a:pt x="628" y="53"/>
                  </a:lnTo>
                  <a:lnTo>
                    <a:pt x="628" y="55"/>
                  </a:lnTo>
                  <a:lnTo>
                    <a:pt x="630" y="55"/>
                  </a:lnTo>
                  <a:lnTo>
                    <a:pt x="630" y="53"/>
                  </a:lnTo>
                  <a:lnTo>
                    <a:pt x="632" y="53"/>
                  </a:lnTo>
                  <a:lnTo>
                    <a:pt x="633" y="55"/>
                  </a:lnTo>
                  <a:lnTo>
                    <a:pt x="633" y="53"/>
                  </a:lnTo>
                  <a:lnTo>
                    <a:pt x="633" y="51"/>
                  </a:lnTo>
                  <a:lnTo>
                    <a:pt x="633" y="50"/>
                  </a:lnTo>
                  <a:lnTo>
                    <a:pt x="633" y="48"/>
                  </a:lnTo>
                  <a:lnTo>
                    <a:pt x="633" y="46"/>
                  </a:lnTo>
                  <a:lnTo>
                    <a:pt x="635" y="46"/>
                  </a:lnTo>
                  <a:lnTo>
                    <a:pt x="633" y="46"/>
                  </a:lnTo>
                  <a:lnTo>
                    <a:pt x="633" y="44"/>
                  </a:lnTo>
                  <a:lnTo>
                    <a:pt x="635" y="44"/>
                  </a:lnTo>
                  <a:lnTo>
                    <a:pt x="635" y="43"/>
                  </a:lnTo>
                  <a:lnTo>
                    <a:pt x="637" y="43"/>
                  </a:lnTo>
                  <a:lnTo>
                    <a:pt x="637" y="41"/>
                  </a:lnTo>
                  <a:lnTo>
                    <a:pt x="637" y="39"/>
                  </a:lnTo>
                  <a:lnTo>
                    <a:pt x="637" y="38"/>
                  </a:lnTo>
                  <a:lnTo>
                    <a:pt x="635" y="38"/>
                  </a:lnTo>
                  <a:lnTo>
                    <a:pt x="635" y="36"/>
                  </a:lnTo>
                  <a:lnTo>
                    <a:pt x="635" y="34"/>
                  </a:lnTo>
                  <a:lnTo>
                    <a:pt x="635" y="33"/>
                  </a:lnTo>
                  <a:lnTo>
                    <a:pt x="635" y="31"/>
                  </a:lnTo>
                  <a:lnTo>
                    <a:pt x="633" y="31"/>
                  </a:lnTo>
                  <a:lnTo>
                    <a:pt x="633" y="29"/>
                  </a:lnTo>
                  <a:lnTo>
                    <a:pt x="635" y="29"/>
                  </a:lnTo>
                  <a:lnTo>
                    <a:pt x="635" y="27"/>
                  </a:lnTo>
                  <a:lnTo>
                    <a:pt x="635" y="26"/>
                  </a:lnTo>
                  <a:lnTo>
                    <a:pt x="633" y="26"/>
                  </a:lnTo>
                  <a:lnTo>
                    <a:pt x="633" y="24"/>
                  </a:lnTo>
                  <a:lnTo>
                    <a:pt x="633" y="22"/>
                  </a:lnTo>
                  <a:lnTo>
                    <a:pt x="633" y="21"/>
                  </a:lnTo>
                  <a:lnTo>
                    <a:pt x="633" y="19"/>
                  </a:lnTo>
                  <a:lnTo>
                    <a:pt x="633" y="17"/>
                  </a:lnTo>
                  <a:lnTo>
                    <a:pt x="633" y="16"/>
                  </a:lnTo>
                  <a:lnTo>
                    <a:pt x="633" y="14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2"/>
                  </a:lnTo>
                  <a:lnTo>
                    <a:pt x="633" y="12"/>
                  </a:lnTo>
                  <a:lnTo>
                    <a:pt x="635" y="12"/>
                  </a:lnTo>
                  <a:lnTo>
                    <a:pt x="635" y="10"/>
                  </a:lnTo>
                  <a:lnTo>
                    <a:pt x="637" y="10"/>
                  </a:lnTo>
                  <a:lnTo>
                    <a:pt x="637" y="9"/>
                  </a:lnTo>
                  <a:lnTo>
                    <a:pt x="639" y="9"/>
                  </a:lnTo>
                  <a:lnTo>
                    <a:pt x="639" y="7"/>
                  </a:lnTo>
                  <a:lnTo>
                    <a:pt x="639" y="5"/>
                  </a:lnTo>
                  <a:lnTo>
                    <a:pt x="640" y="5"/>
                  </a:lnTo>
                  <a:lnTo>
                    <a:pt x="640" y="4"/>
                  </a:lnTo>
                  <a:lnTo>
                    <a:pt x="640" y="2"/>
                  </a:lnTo>
                  <a:lnTo>
                    <a:pt x="642" y="2"/>
                  </a:lnTo>
                  <a:lnTo>
                    <a:pt x="644" y="2"/>
                  </a:lnTo>
                  <a:lnTo>
                    <a:pt x="645" y="0"/>
                  </a:lnTo>
                  <a:lnTo>
                    <a:pt x="647" y="0"/>
                  </a:lnTo>
                  <a:lnTo>
                    <a:pt x="647" y="2"/>
                  </a:lnTo>
                  <a:close/>
                  <a:moveTo>
                    <a:pt x="824" y="357"/>
                  </a:moveTo>
                  <a:lnTo>
                    <a:pt x="824" y="359"/>
                  </a:lnTo>
                  <a:lnTo>
                    <a:pt x="822" y="359"/>
                  </a:lnTo>
                  <a:lnTo>
                    <a:pt x="821" y="359"/>
                  </a:lnTo>
                  <a:lnTo>
                    <a:pt x="819" y="359"/>
                  </a:lnTo>
                  <a:lnTo>
                    <a:pt x="817" y="359"/>
                  </a:lnTo>
                  <a:lnTo>
                    <a:pt x="816" y="359"/>
                  </a:lnTo>
                  <a:lnTo>
                    <a:pt x="816" y="361"/>
                  </a:lnTo>
                  <a:lnTo>
                    <a:pt x="814" y="361"/>
                  </a:lnTo>
                  <a:lnTo>
                    <a:pt x="812" y="361"/>
                  </a:lnTo>
                  <a:lnTo>
                    <a:pt x="810" y="361"/>
                  </a:lnTo>
                  <a:lnTo>
                    <a:pt x="810" y="363"/>
                  </a:lnTo>
                  <a:lnTo>
                    <a:pt x="810" y="364"/>
                  </a:lnTo>
                  <a:lnTo>
                    <a:pt x="812" y="364"/>
                  </a:lnTo>
                  <a:lnTo>
                    <a:pt x="812" y="366"/>
                  </a:lnTo>
                  <a:lnTo>
                    <a:pt x="812" y="368"/>
                  </a:lnTo>
                  <a:lnTo>
                    <a:pt x="814" y="368"/>
                  </a:lnTo>
                  <a:lnTo>
                    <a:pt x="814" y="366"/>
                  </a:lnTo>
                  <a:lnTo>
                    <a:pt x="816" y="366"/>
                  </a:lnTo>
                  <a:lnTo>
                    <a:pt x="817" y="366"/>
                  </a:lnTo>
                  <a:lnTo>
                    <a:pt x="819" y="366"/>
                  </a:lnTo>
                  <a:lnTo>
                    <a:pt x="821" y="366"/>
                  </a:lnTo>
                  <a:lnTo>
                    <a:pt x="821" y="368"/>
                  </a:lnTo>
                  <a:lnTo>
                    <a:pt x="822" y="368"/>
                  </a:lnTo>
                  <a:lnTo>
                    <a:pt x="822" y="369"/>
                  </a:lnTo>
                  <a:lnTo>
                    <a:pt x="824" y="369"/>
                  </a:lnTo>
                  <a:lnTo>
                    <a:pt x="824" y="369"/>
                  </a:lnTo>
                  <a:lnTo>
                    <a:pt x="826" y="369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7" y="369"/>
                  </a:lnTo>
                  <a:lnTo>
                    <a:pt x="827" y="371"/>
                  </a:lnTo>
                  <a:lnTo>
                    <a:pt x="829" y="371"/>
                  </a:lnTo>
                  <a:lnTo>
                    <a:pt x="829" y="373"/>
                  </a:lnTo>
                  <a:lnTo>
                    <a:pt x="831" y="373"/>
                  </a:lnTo>
                  <a:lnTo>
                    <a:pt x="833" y="373"/>
                  </a:lnTo>
                  <a:lnTo>
                    <a:pt x="833" y="371"/>
                  </a:lnTo>
                  <a:lnTo>
                    <a:pt x="834" y="371"/>
                  </a:lnTo>
                  <a:lnTo>
                    <a:pt x="834" y="369"/>
                  </a:lnTo>
                  <a:lnTo>
                    <a:pt x="833" y="371"/>
                  </a:lnTo>
                  <a:lnTo>
                    <a:pt x="833" y="369"/>
                  </a:lnTo>
                  <a:lnTo>
                    <a:pt x="834" y="369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3" y="368"/>
                  </a:lnTo>
                  <a:lnTo>
                    <a:pt x="834" y="368"/>
                  </a:lnTo>
                  <a:lnTo>
                    <a:pt x="834" y="366"/>
                  </a:lnTo>
                  <a:lnTo>
                    <a:pt x="833" y="366"/>
                  </a:lnTo>
                  <a:lnTo>
                    <a:pt x="833" y="364"/>
                  </a:lnTo>
                  <a:lnTo>
                    <a:pt x="833" y="363"/>
                  </a:lnTo>
                  <a:lnTo>
                    <a:pt x="833" y="361"/>
                  </a:lnTo>
                  <a:lnTo>
                    <a:pt x="831" y="361"/>
                  </a:lnTo>
                  <a:lnTo>
                    <a:pt x="833" y="359"/>
                  </a:lnTo>
                  <a:lnTo>
                    <a:pt x="831" y="359"/>
                  </a:lnTo>
                  <a:lnTo>
                    <a:pt x="831" y="357"/>
                  </a:lnTo>
                  <a:lnTo>
                    <a:pt x="829" y="357"/>
                  </a:lnTo>
                  <a:lnTo>
                    <a:pt x="829" y="356"/>
                  </a:lnTo>
                  <a:lnTo>
                    <a:pt x="827" y="356"/>
                  </a:lnTo>
                  <a:lnTo>
                    <a:pt x="827" y="354"/>
                  </a:lnTo>
                  <a:lnTo>
                    <a:pt x="826" y="354"/>
                  </a:lnTo>
                  <a:lnTo>
                    <a:pt x="824" y="354"/>
                  </a:lnTo>
                  <a:lnTo>
                    <a:pt x="824" y="354"/>
                  </a:lnTo>
                  <a:lnTo>
                    <a:pt x="822" y="354"/>
                  </a:lnTo>
                  <a:lnTo>
                    <a:pt x="822" y="356"/>
                  </a:lnTo>
                  <a:lnTo>
                    <a:pt x="824" y="356"/>
                  </a:lnTo>
                  <a:lnTo>
                    <a:pt x="824" y="35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7" name="Freeform 9">
              <a:extLst>
                <a:ext uri="{FF2B5EF4-FFF2-40B4-BE49-F238E27FC236}">
                  <a16:creationId xmlns:a16="http://schemas.microsoft.com/office/drawing/2014/main" id="{75E9B3FA-5E27-4285-BF7B-8FCCD6B27F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09875" y="4365625"/>
              <a:ext cx="762000" cy="1152525"/>
            </a:xfrm>
            <a:custGeom>
              <a:avLst/>
              <a:gdLst>
                <a:gd name="T0" fmla="*/ 197 w 480"/>
                <a:gd name="T1" fmla="*/ 29 h 726"/>
                <a:gd name="T2" fmla="*/ 233 w 480"/>
                <a:gd name="T3" fmla="*/ 24 h 726"/>
                <a:gd name="T4" fmla="*/ 260 w 480"/>
                <a:gd name="T5" fmla="*/ 49 h 726"/>
                <a:gd name="T6" fmla="*/ 282 w 480"/>
                <a:gd name="T7" fmla="*/ 95 h 726"/>
                <a:gd name="T8" fmla="*/ 316 w 480"/>
                <a:gd name="T9" fmla="*/ 128 h 726"/>
                <a:gd name="T10" fmla="*/ 342 w 480"/>
                <a:gd name="T11" fmla="*/ 165 h 726"/>
                <a:gd name="T12" fmla="*/ 354 w 480"/>
                <a:gd name="T13" fmla="*/ 194 h 726"/>
                <a:gd name="T14" fmla="*/ 368 w 480"/>
                <a:gd name="T15" fmla="*/ 225 h 726"/>
                <a:gd name="T16" fmla="*/ 388 w 480"/>
                <a:gd name="T17" fmla="*/ 252 h 726"/>
                <a:gd name="T18" fmla="*/ 386 w 480"/>
                <a:gd name="T19" fmla="*/ 269 h 726"/>
                <a:gd name="T20" fmla="*/ 345 w 480"/>
                <a:gd name="T21" fmla="*/ 257 h 726"/>
                <a:gd name="T22" fmla="*/ 301 w 480"/>
                <a:gd name="T23" fmla="*/ 231 h 726"/>
                <a:gd name="T24" fmla="*/ 276 w 480"/>
                <a:gd name="T25" fmla="*/ 226 h 726"/>
                <a:gd name="T26" fmla="*/ 272 w 480"/>
                <a:gd name="T27" fmla="*/ 271 h 726"/>
                <a:gd name="T28" fmla="*/ 291 w 480"/>
                <a:gd name="T29" fmla="*/ 311 h 726"/>
                <a:gd name="T30" fmla="*/ 293 w 480"/>
                <a:gd name="T31" fmla="*/ 340 h 726"/>
                <a:gd name="T32" fmla="*/ 316 w 480"/>
                <a:gd name="T33" fmla="*/ 385 h 726"/>
                <a:gd name="T34" fmla="*/ 339 w 480"/>
                <a:gd name="T35" fmla="*/ 434 h 726"/>
                <a:gd name="T36" fmla="*/ 328 w 480"/>
                <a:gd name="T37" fmla="*/ 481 h 726"/>
                <a:gd name="T38" fmla="*/ 335 w 480"/>
                <a:gd name="T39" fmla="*/ 526 h 726"/>
                <a:gd name="T40" fmla="*/ 342 w 480"/>
                <a:gd name="T41" fmla="*/ 558 h 726"/>
                <a:gd name="T42" fmla="*/ 376 w 480"/>
                <a:gd name="T43" fmla="*/ 531 h 726"/>
                <a:gd name="T44" fmla="*/ 427 w 480"/>
                <a:gd name="T45" fmla="*/ 527 h 726"/>
                <a:gd name="T46" fmla="*/ 463 w 480"/>
                <a:gd name="T47" fmla="*/ 529 h 726"/>
                <a:gd name="T48" fmla="*/ 463 w 480"/>
                <a:gd name="T49" fmla="*/ 543 h 726"/>
                <a:gd name="T50" fmla="*/ 449 w 480"/>
                <a:gd name="T51" fmla="*/ 582 h 726"/>
                <a:gd name="T52" fmla="*/ 434 w 480"/>
                <a:gd name="T53" fmla="*/ 624 h 726"/>
                <a:gd name="T54" fmla="*/ 396 w 480"/>
                <a:gd name="T55" fmla="*/ 653 h 726"/>
                <a:gd name="T56" fmla="*/ 371 w 480"/>
                <a:gd name="T57" fmla="*/ 675 h 726"/>
                <a:gd name="T58" fmla="*/ 328 w 480"/>
                <a:gd name="T59" fmla="*/ 679 h 726"/>
                <a:gd name="T60" fmla="*/ 284 w 480"/>
                <a:gd name="T61" fmla="*/ 664 h 726"/>
                <a:gd name="T62" fmla="*/ 259 w 480"/>
                <a:gd name="T63" fmla="*/ 691 h 726"/>
                <a:gd name="T64" fmla="*/ 226 w 480"/>
                <a:gd name="T65" fmla="*/ 726 h 726"/>
                <a:gd name="T66" fmla="*/ 228 w 480"/>
                <a:gd name="T67" fmla="*/ 684 h 726"/>
                <a:gd name="T68" fmla="*/ 185 w 480"/>
                <a:gd name="T69" fmla="*/ 694 h 726"/>
                <a:gd name="T70" fmla="*/ 160 w 480"/>
                <a:gd name="T71" fmla="*/ 664 h 726"/>
                <a:gd name="T72" fmla="*/ 138 w 480"/>
                <a:gd name="T73" fmla="*/ 628 h 726"/>
                <a:gd name="T74" fmla="*/ 88 w 480"/>
                <a:gd name="T75" fmla="*/ 621 h 726"/>
                <a:gd name="T76" fmla="*/ 99 w 480"/>
                <a:gd name="T77" fmla="*/ 582 h 726"/>
                <a:gd name="T78" fmla="*/ 85 w 480"/>
                <a:gd name="T79" fmla="*/ 556 h 726"/>
                <a:gd name="T80" fmla="*/ 80 w 480"/>
                <a:gd name="T81" fmla="*/ 536 h 726"/>
                <a:gd name="T82" fmla="*/ 71 w 480"/>
                <a:gd name="T83" fmla="*/ 514 h 726"/>
                <a:gd name="T84" fmla="*/ 36 w 480"/>
                <a:gd name="T85" fmla="*/ 512 h 726"/>
                <a:gd name="T86" fmla="*/ 10 w 480"/>
                <a:gd name="T87" fmla="*/ 490 h 726"/>
                <a:gd name="T88" fmla="*/ 5 w 480"/>
                <a:gd name="T89" fmla="*/ 464 h 726"/>
                <a:gd name="T90" fmla="*/ 12 w 480"/>
                <a:gd name="T91" fmla="*/ 434 h 726"/>
                <a:gd name="T92" fmla="*/ 41 w 480"/>
                <a:gd name="T93" fmla="*/ 403 h 726"/>
                <a:gd name="T94" fmla="*/ 76 w 480"/>
                <a:gd name="T95" fmla="*/ 395 h 726"/>
                <a:gd name="T96" fmla="*/ 76 w 480"/>
                <a:gd name="T97" fmla="*/ 344 h 726"/>
                <a:gd name="T98" fmla="*/ 73 w 480"/>
                <a:gd name="T99" fmla="*/ 293 h 726"/>
                <a:gd name="T100" fmla="*/ 51 w 480"/>
                <a:gd name="T101" fmla="*/ 259 h 726"/>
                <a:gd name="T102" fmla="*/ 93 w 480"/>
                <a:gd name="T103" fmla="*/ 250 h 726"/>
                <a:gd name="T104" fmla="*/ 112 w 480"/>
                <a:gd name="T105" fmla="*/ 219 h 726"/>
                <a:gd name="T106" fmla="*/ 156 w 480"/>
                <a:gd name="T107" fmla="*/ 206 h 726"/>
                <a:gd name="T108" fmla="*/ 179 w 480"/>
                <a:gd name="T109" fmla="*/ 189 h 726"/>
                <a:gd name="T110" fmla="*/ 170 w 480"/>
                <a:gd name="T111" fmla="*/ 148 h 726"/>
                <a:gd name="T112" fmla="*/ 167 w 480"/>
                <a:gd name="T113" fmla="*/ 117 h 726"/>
                <a:gd name="T114" fmla="*/ 155 w 480"/>
                <a:gd name="T115" fmla="*/ 75 h 726"/>
                <a:gd name="T116" fmla="*/ 126 w 480"/>
                <a:gd name="T117" fmla="*/ 49 h 726"/>
                <a:gd name="T118" fmla="*/ 138 w 480"/>
                <a:gd name="T119" fmla="*/ 24 h 726"/>
                <a:gd name="T120" fmla="*/ 160 w 480"/>
                <a:gd name="T121" fmla="*/ 2 h 726"/>
                <a:gd name="T122" fmla="*/ 305 w 480"/>
                <a:gd name="T123" fmla="*/ 664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80" h="726">
                  <a:moveTo>
                    <a:pt x="167" y="2"/>
                  </a:moveTo>
                  <a:lnTo>
                    <a:pt x="165" y="2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8" y="5"/>
                  </a:lnTo>
                  <a:lnTo>
                    <a:pt x="170" y="7"/>
                  </a:lnTo>
                  <a:lnTo>
                    <a:pt x="170" y="9"/>
                  </a:lnTo>
                  <a:lnTo>
                    <a:pt x="170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3" y="14"/>
                  </a:lnTo>
                  <a:lnTo>
                    <a:pt x="173" y="12"/>
                  </a:lnTo>
                  <a:lnTo>
                    <a:pt x="175" y="12"/>
                  </a:lnTo>
                  <a:lnTo>
                    <a:pt x="177" y="12"/>
                  </a:lnTo>
                  <a:lnTo>
                    <a:pt x="179" y="12"/>
                  </a:lnTo>
                  <a:lnTo>
                    <a:pt x="179" y="14"/>
                  </a:lnTo>
                  <a:lnTo>
                    <a:pt x="179" y="15"/>
                  </a:lnTo>
                  <a:lnTo>
                    <a:pt x="180" y="15"/>
                  </a:lnTo>
                  <a:lnTo>
                    <a:pt x="182" y="15"/>
                  </a:lnTo>
                  <a:lnTo>
                    <a:pt x="184" y="15"/>
                  </a:lnTo>
                  <a:lnTo>
                    <a:pt x="184" y="17"/>
                  </a:lnTo>
                  <a:lnTo>
                    <a:pt x="184" y="17"/>
                  </a:lnTo>
                  <a:lnTo>
                    <a:pt x="184" y="19"/>
                  </a:lnTo>
                  <a:lnTo>
                    <a:pt x="185" y="19"/>
                  </a:lnTo>
                  <a:lnTo>
                    <a:pt x="187" y="19"/>
                  </a:lnTo>
                  <a:lnTo>
                    <a:pt x="187" y="20"/>
                  </a:lnTo>
                  <a:lnTo>
                    <a:pt x="187" y="22"/>
                  </a:lnTo>
                  <a:lnTo>
                    <a:pt x="189" y="22"/>
                  </a:lnTo>
                  <a:lnTo>
                    <a:pt x="190" y="22"/>
                  </a:lnTo>
                  <a:lnTo>
                    <a:pt x="190" y="24"/>
                  </a:lnTo>
                  <a:lnTo>
                    <a:pt x="192" y="24"/>
                  </a:lnTo>
                  <a:lnTo>
                    <a:pt x="192" y="26"/>
                  </a:lnTo>
                  <a:lnTo>
                    <a:pt x="194" y="27"/>
                  </a:lnTo>
                  <a:lnTo>
                    <a:pt x="192" y="27"/>
                  </a:lnTo>
                  <a:lnTo>
                    <a:pt x="192" y="29"/>
                  </a:lnTo>
                  <a:lnTo>
                    <a:pt x="194" y="29"/>
                  </a:lnTo>
                  <a:lnTo>
                    <a:pt x="196" y="29"/>
                  </a:lnTo>
                  <a:lnTo>
                    <a:pt x="197" y="29"/>
                  </a:lnTo>
                  <a:lnTo>
                    <a:pt x="199" y="29"/>
                  </a:lnTo>
                  <a:lnTo>
                    <a:pt x="199" y="31"/>
                  </a:lnTo>
                  <a:lnTo>
                    <a:pt x="199" y="32"/>
                  </a:lnTo>
                  <a:lnTo>
                    <a:pt x="201" y="32"/>
                  </a:lnTo>
                  <a:lnTo>
                    <a:pt x="202" y="32"/>
                  </a:lnTo>
                  <a:lnTo>
                    <a:pt x="204" y="32"/>
                  </a:lnTo>
                  <a:lnTo>
                    <a:pt x="204" y="31"/>
                  </a:lnTo>
                  <a:lnTo>
                    <a:pt x="204" y="32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7" y="34"/>
                  </a:lnTo>
                  <a:lnTo>
                    <a:pt x="209" y="34"/>
                  </a:lnTo>
                  <a:lnTo>
                    <a:pt x="209" y="32"/>
                  </a:lnTo>
                  <a:lnTo>
                    <a:pt x="211" y="32"/>
                  </a:lnTo>
                  <a:lnTo>
                    <a:pt x="213" y="32"/>
                  </a:lnTo>
                  <a:lnTo>
                    <a:pt x="211" y="34"/>
                  </a:lnTo>
                  <a:lnTo>
                    <a:pt x="213" y="36"/>
                  </a:lnTo>
                  <a:lnTo>
                    <a:pt x="214" y="36"/>
                  </a:lnTo>
                  <a:lnTo>
                    <a:pt x="214" y="34"/>
                  </a:lnTo>
                  <a:lnTo>
                    <a:pt x="216" y="34"/>
                  </a:lnTo>
                  <a:lnTo>
                    <a:pt x="216" y="32"/>
                  </a:lnTo>
                  <a:lnTo>
                    <a:pt x="218" y="32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9" y="27"/>
                  </a:lnTo>
                  <a:lnTo>
                    <a:pt x="219" y="26"/>
                  </a:lnTo>
                  <a:lnTo>
                    <a:pt x="221" y="26"/>
                  </a:lnTo>
                  <a:lnTo>
                    <a:pt x="223" y="24"/>
                  </a:lnTo>
                  <a:lnTo>
                    <a:pt x="223" y="26"/>
                  </a:lnTo>
                  <a:lnTo>
                    <a:pt x="225" y="26"/>
                  </a:lnTo>
                  <a:lnTo>
                    <a:pt x="225" y="24"/>
                  </a:lnTo>
                  <a:lnTo>
                    <a:pt x="225" y="24"/>
                  </a:lnTo>
                  <a:lnTo>
                    <a:pt x="226" y="24"/>
                  </a:lnTo>
                  <a:lnTo>
                    <a:pt x="226" y="22"/>
                  </a:lnTo>
                  <a:lnTo>
                    <a:pt x="228" y="22"/>
                  </a:lnTo>
                  <a:lnTo>
                    <a:pt x="230" y="22"/>
                  </a:lnTo>
                  <a:lnTo>
                    <a:pt x="230" y="20"/>
                  </a:lnTo>
                  <a:lnTo>
                    <a:pt x="231" y="20"/>
                  </a:lnTo>
                  <a:lnTo>
                    <a:pt x="231" y="22"/>
                  </a:lnTo>
                  <a:lnTo>
                    <a:pt x="233" y="22"/>
                  </a:lnTo>
                  <a:lnTo>
                    <a:pt x="233" y="24"/>
                  </a:lnTo>
                  <a:lnTo>
                    <a:pt x="235" y="24"/>
                  </a:lnTo>
                  <a:lnTo>
                    <a:pt x="236" y="24"/>
                  </a:lnTo>
                  <a:lnTo>
                    <a:pt x="238" y="26"/>
                  </a:lnTo>
                  <a:lnTo>
                    <a:pt x="240" y="26"/>
                  </a:lnTo>
                  <a:lnTo>
                    <a:pt x="240" y="24"/>
                  </a:lnTo>
                  <a:lnTo>
                    <a:pt x="242" y="24"/>
                  </a:lnTo>
                  <a:lnTo>
                    <a:pt x="242" y="22"/>
                  </a:lnTo>
                  <a:lnTo>
                    <a:pt x="242" y="20"/>
                  </a:lnTo>
                  <a:lnTo>
                    <a:pt x="242" y="19"/>
                  </a:lnTo>
                  <a:lnTo>
                    <a:pt x="242" y="17"/>
                  </a:lnTo>
                  <a:lnTo>
                    <a:pt x="243" y="17"/>
                  </a:lnTo>
                  <a:lnTo>
                    <a:pt x="243" y="15"/>
                  </a:lnTo>
                  <a:lnTo>
                    <a:pt x="243" y="17"/>
                  </a:lnTo>
                  <a:lnTo>
                    <a:pt x="243" y="19"/>
                  </a:lnTo>
                  <a:lnTo>
                    <a:pt x="243" y="20"/>
                  </a:lnTo>
                  <a:lnTo>
                    <a:pt x="245" y="22"/>
                  </a:lnTo>
                  <a:lnTo>
                    <a:pt x="245" y="24"/>
                  </a:lnTo>
                  <a:lnTo>
                    <a:pt x="245" y="26"/>
                  </a:lnTo>
                  <a:lnTo>
                    <a:pt x="245" y="27"/>
                  </a:lnTo>
                  <a:lnTo>
                    <a:pt x="245" y="29"/>
                  </a:lnTo>
                  <a:lnTo>
                    <a:pt x="245" y="31"/>
                  </a:lnTo>
                  <a:lnTo>
                    <a:pt x="245" y="32"/>
                  </a:lnTo>
                  <a:lnTo>
                    <a:pt x="245" y="34"/>
                  </a:lnTo>
                  <a:lnTo>
                    <a:pt x="247" y="36"/>
                  </a:lnTo>
                  <a:lnTo>
                    <a:pt x="247" y="37"/>
                  </a:lnTo>
                  <a:lnTo>
                    <a:pt x="245" y="37"/>
                  </a:lnTo>
                  <a:lnTo>
                    <a:pt x="245" y="39"/>
                  </a:lnTo>
                  <a:lnTo>
                    <a:pt x="247" y="39"/>
                  </a:lnTo>
                  <a:lnTo>
                    <a:pt x="248" y="39"/>
                  </a:lnTo>
                  <a:lnTo>
                    <a:pt x="250" y="39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2" y="41"/>
                  </a:lnTo>
                  <a:lnTo>
                    <a:pt x="253" y="43"/>
                  </a:lnTo>
                  <a:lnTo>
                    <a:pt x="253" y="44"/>
                  </a:lnTo>
                  <a:lnTo>
                    <a:pt x="255" y="44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59" y="48"/>
                  </a:lnTo>
                  <a:lnTo>
                    <a:pt x="260" y="48"/>
                  </a:lnTo>
                  <a:lnTo>
                    <a:pt x="260" y="49"/>
                  </a:lnTo>
                  <a:lnTo>
                    <a:pt x="262" y="49"/>
                  </a:lnTo>
                  <a:lnTo>
                    <a:pt x="264" y="49"/>
                  </a:lnTo>
                  <a:lnTo>
                    <a:pt x="264" y="51"/>
                  </a:lnTo>
                  <a:lnTo>
                    <a:pt x="264" y="53"/>
                  </a:lnTo>
                  <a:lnTo>
                    <a:pt x="265" y="53"/>
                  </a:lnTo>
                  <a:lnTo>
                    <a:pt x="265" y="54"/>
                  </a:lnTo>
                  <a:lnTo>
                    <a:pt x="265" y="56"/>
                  </a:lnTo>
                  <a:lnTo>
                    <a:pt x="265" y="58"/>
                  </a:lnTo>
                  <a:lnTo>
                    <a:pt x="265" y="60"/>
                  </a:lnTo>
                  <a:lnTo>
                    <a:pt x="265" y="61"/>
                  </a:lnTo>
                  <a:lnTo>
                    <a:pt x="265" y="63"/>
                  </a:lnTo>
                  <a:lnTo>
                    <a:pt x="267" y="65"/>
                  </a:lnTo>
                  <a:lnTo>
                    <a:pt x="267" y="66"/>
                  </a:lnTo>
                  <a:lnTo>
                    <a:pt x="269" y="66"/>
                  </a:lnTo>
                  <a:lnTo>
                    <a:pt x="269" y="68"/>
                  </a:lnTo>
                  <a:lnTo>
                    <a:pt x="269" y="70"/>
                  </a:lnTo>
                  <a:lnTo>
                    <a:pt x="269" y="71"/>
                  </a:lnTo>
                  <a:lnTo>
                    <a:pt x="269" y="73"/>
                  </a:lnTo>
                  <a:lnTo>
                    <a:pt x="269" y="75"/>
                  </a:lnTo>
                  <a:lnTo>
                    <a:pt x="269" y="77"/>
                  </a:lnTo>
                  <a:lnTo>
                    <a:pt x="269" y="78"/>
                  </a:lnTo>
                  <a:lnTo>
                    <a:pt x="270" y="78"/>
                  </a:lnTo>
                  <a:lnTo>
                    <a:pt x="270" y="80"/>
                  </a:lnTo>
                  <a:lnTo>
                    <a:pt x="272" y="78"/>
                  </a:lnTo>
                  <a:lnTo>
                    <a:pt x="274" y="77"/>
                  </a:lnTo>
                  <a:lnTo>
                    <a:pt x="276" y="78"/>
                  </a:lnTo>
                  <a:lnTo>
                    <a:pt x="276" y="80"/>
                  </a:lnTo>
                  <a:lnTo>
                    <a:pt x="276" y="80"/>
                  </a:lnTo>
                  <a:lnTo>
                    <a:pt x="277" y="80"/>
                  </a:lnTo>
                  <a:lnTo>
                    <a:pt x="277" y="82"/>
                  </a:lnTo>
                  <a:lnTo>
                    <a:pt x="279" y="83"/>
                  </a:lnTo>
                  <a:lnTo>
                    <a:pt x="279" y="85"/>
                  </a:lnTo>
                  <a:lnTo>
                    <a:pt x="279" y="87"/>
                  </a:lnTo>
                  <a:lnTo>
                    <a:pt x="281" y="88"/>
                  </a:lnTo>
                  <a:lnTo>
                    <a:pt x="279" y="88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1" y="92"/>
                  </a:lnTo>
                  <a:lnTo>
                    <a:pt x="281" y="94"/>
                  </a:lnTo>
                  <a:lnTo>
                    <a:pt x="281" y="95"/>
                  </a:lnTo>
                  <a:lnTo>
                    <a:pt x="282" y="95"/>
                  </a:lnTo>
                  <a:lnTo>
                    <a:pt x="284" y="95"/>
                  </a:lnTo>
                  <a:lnTo>
                    <a:pt x="284" y="97"/>
                  </a:lnTo>
                  <a:lnTo>
                    <a:pt x="286" y="97"/>
                  </a:lnTo>
                  <a:lnTo>
                    <a:pt x="286" y="99"/>
                  </a:lnTo>
                  <a:lnTo>
                    <a:pt x="287" y="100"/>
                  </a:lnTo>
                  <a:lnTo>
                    <a:pt x="289" y="102"/>
                  </a:lnTo>
                  <a:lnTo>
                    <a:pt x="291" y="102"/>
                  </a:lnTo>
                  <a:lnTo>
                    <a:pt x="293" y="102"/>
                  </a:lnTo>
                  <a:lnTo>
                    <a:pt x="294" y="102"/>
                  </a:lnTo>
                  <a:lnTo>
                    <a:pt x="294" y="100"/>
                  </a:lnTo>
                  <a:lnTo>
                    <a:pt x="294" y="99"/>
                  </a:lnTo>
                  <a:lnTo>
                    <a:pt x="296" y="99"/>
                  </a:lnTo>
                  <a:lnTo>
                    <a:pt x="298" y="99"/>
                  </a:lnTo>
                  <a:lnTo>
                    <a:pt x="298" y="100"/>
                  </a:lnTo>
                  <a:lnTo>
                    <a:pt x="298" y="102"/>
                  </a:lnTo>
                  <a:lnTo>
                    <a:pt x="299" y="104"/>
                  </a:lnTo>
                  <a:lnTo>
                    <a:pt x="299" y="106"/>
                  </a:lnTo>
                  <a:lnTo>
                    <a:pt x="301" y="106"/>
                  </a:lnTo>
                  <a:lnTo>
                    <a:pt x="303" y="106"/>
                  </a:lnTo>
                  <a:lnTo>
                    <a:pt x="303" y="107"/>
                  </a:lnTo>
                  <a:lnTo>
                    <a:pt x="303" y="109"/>
                  </a:lnTo>
                  <a:lnTo>
                    <a:pt x="305" y="111"/>
                  </a:lnTo>
                  <a:lnTo>
                    <a:pt x="306" y="109"/>
                  </a:lnTo>
                  <a:lnTo>
                    <a:pt x="306" y="111"/>
                  </a:lnTo>
                  <a:lnTo>
                    <a:pt x="306" y="112"/>
                  </a:lnTo>
                  <a:lnTo>
                    <a:pt x="306" y="112"/>
                  </a:lnTo>
                  <a:lnTo>
                    <a:pt x="306" y="114"/>
                  </a:lnTo>
                  <a:lnTo>
                    <a:pt x="308" y="114"/>
                  </a:lnTo>
                  <a:lnTo>
                    <a:pt x="308" y="116"/>
                  </a:lnTo>
                  <a:lnTo>
                    <a:pt x="310" y="116"/>
                  </a:lnTo>
                  <a:lnTo>
                    <a:pt x="310" y="117"/>
                  </a:lnTo>
                  <a:lnTo>
                    <a:pt x="310" y="119"/>
                  </a:lnTo>
                  <a:lnTo>
                    <a:pt x="310" y="121"/>
                  </a:lnTo>
                  <a:lnTo>
                    <a:pt x="311" y="121"/>
                  </a:lnTo>
                  <a:lnTo>
                    <a:pt x="313" y="121"/>
                  </a:lnTo>
                  <a:lnTo>
                    <a:pt x="313" y="123"/>
                  </a:lnTo>
                  <a:lnTo>
                    <a:pt x="315" y="123"/>
                  </a:lnTo>
                  <a:lnTo>
                    <a:pt x="315" y="124"/>
                  </a:lnTo>
                  <a:lnTo>
                    <a:pt x="316" y="124"/>
                  </a:lnTo>
                  <a:lnTo>
                    <a:pt x="316" y="126"/>
                  </a:lnTo>
                  <a:lnTo>
                    <a:pt x="316" y="128"/>
                  </a:lnTo>
                  <a:lnTo>
                    <a:pt x="316" y="129"/>
                  </a:lnTo>
                  <a:lnTo>
                    <a:pt x="316" y="131"/>
                  </a:lnTo>
                  <a:lnTo>
                    <a:pt x="318" y="131"/>
                  </a:lnTo>
                  <a:lnTo>
                    <a:pt x="318" y="133"/>
                  </a:lnTo>
                  <a:lnTo>
                    <a:pt x="318" y="134"/>
                  </a:lnTo>
                  <a:lnTo>
                    <a:pt x="320" y="134"/>
                  </a:lnTo>
                  <a:lnTo>
                    <a:pt x="322" y="134"/>
                  </a:lnTo>
                  <a:lnTo>
                    <a:pt x="322" y="136"/>
                  </a:lnTo>
                  <a:lnTo>
                    <a:pt x="323" y="136"/>
                  </a:lnTo>
                  <a:lnTo>
                    <a:pt x="325" y="138"/>
                  </a:lnTo>
                  <a:lnTo>
                    <a:pt x="325" y="140"/>
                  </a:lnTo>
                  <a:lnTo>
                    <a:pt x="325" y="141"/>
                  </a:lnTo>
                  <a:lnTo>
                    <a:pt x="325" y="143"/>
                  </a:lnTo>
                  <a:lnTo>
                    <a:pt x="327" y="145"/>
                  </a:lnTo>
                  <a:lnTo>
                    <a:pt x="327" y="146"/>
                  </a:lnTo>
                  <a:lnTo>
                    <a:pt x="328" y="146"/>
                  </a:lnTo>
                  <a:lnTo>
                    <a:pt x="330" y="146"/>
                  </a:lnTo>
                  <a:lnTo>
                    <a:pt x="330" y="148"/>
                  </a:lnTo>
                  <a:lnTo>
                    <a:pt x="332" y="148"/>
                  </a:lnTo>
                  <a:lnTo>
                    <a:pt x="333" y="150"/>
                  </a:lnTo>
                  <a:lnTo>
                    <a:pt x="335" y="151"/>
                  </a:lnTo>
                  <a:lnTo>
                    <a:pt x="337" y="153"/>
                  </a:lnTo>
                  <a:lnTo>
                    <a:pt x="339" y="153"/>
                  </a:lnTo>
                  <a:lnTo>
                    <a:pt x="339" y="155"/>
                  </a:lnTo>
                  <a:lnTo>
                    <a:pt x="340" y="155"/>
                  </a:lnTo>
                  <a:lnTo>
                    <a:pt x="340" y="157"/>
                  </a:lnTo>
                  <a:lnTo>
                    <a:pt x="339" y="157"/>
                  </a:lnTo>
                  <a:lnTo>
                    <a:pt x="337" y="158"/>
                  </a:lnTo>
                  <a:lnTo>
                    <a:pt x="337" y="160"/>
                  </a:lnTo>
                  <a:lnTo>
                    <a:pt x="337" y="162"/>
                  </a:lnTo>
                  <a:lnTo>
                    <a:pt x="339" y="162"/>
                  </a:lnTo>
                  <a:lnTo>
                    <a:pt x="339" y="162"/>
                  </a:lnTo>
                  <a:lnTo>
                    <a:pt x="340" y="162"/>
                  </a:lnTo>
                  <a:lnTo>
                    <a:pt x="342" y="162"/>
                  </a:lnTo>
                  <a:lnTo>
                    <a:pt x="344" y="162"/>
                  </a:lnTo>
                  <a:lnTo>
                    <a:pt x="345" y="162"/>
                  </a:lnTo>
                  <a:lnTo>
                    <a:pt x="345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2" y="163"/>
                  </a:lnTo>
                  <a:lnTo>
                    <a:pt x="342" y="165"/>
                  </a:lnTo>
                  <a:lnTo>
                    <a:pt x="342" y="167"/>
                  </a:lnTo>
                  <a:lnTo>
                    <a:pt x="344" y="167"/>
                  </a:lnTo>
                  <a:lnTo>
                    <a:pt x="344" y="168"/>
                  </a:lnTo>
                  <a:lnTo>
                    <a:pt x="342" y="168"/>
                  </a:lnTo>
                  <a:lnTo>
                    <a:pt x="342" y="170"/>
                  </a:lnTo>
                  <a:lnTo>
                    <a:pt x="340" y="170"/>
                  </a:lnTo>
                  <a:lnTo>
                    <a:pt x="339" y="170"/>
                  </a:lnTo>
                  <a:lnTo>
                    <a:pt x="339" y="172"/>
                  </a:lnTo>
                  <a:lnTo>
                    <a:pt x="340" y="172"/>
                  </a:lnTo>
                  <a:lnTo>
                    <a:pt x="340" y="174"/>
                  </a:lnTo>
                  <a:lnTo>
                    <a:pt x="340" y="175"/>
                  </a:lnTo>
                  <a:lnTo>
                    <a:pt x="340" y="177"/>
                  </a:lnTo>
                  <a:lnTo>
                    <a:pt x="342" y="177"/>
                  </a:lnTo>
                  <a:lnTo>
                    <a:pt x="344" y="177"/>
                  </a:lnTo>
                  <a:lnTo>
                    <a:pt x="345" y="177"/>
                  </a:lnTo>
                  <a:lnTo>
                    <a:pt x="345" y="175"/>
                  </a:lnTo>
                  <a:lnTo>
                    <a:pt x="347" y="175"/>
                  </a:lnTo>
                  <a:lnTo>
                    <a:pt x="347" y="174"/>
                  </a:lnTo>
                  <a:lnTo>
                    <a:pt x="347" y="174"/>
                  </a:lnTo>
                  <a:lnTo>
                    <a:pt x="347" y="175"/>
                  </a:lnTo>
                  <a:lnTo>
                    <a:pt x="347" y="177"/>
                  </a:lnTo>
                  <a:lnTo>
                    <a:pt x="347" y="179"/>
                  </a:lnTo>
                  <a:lnTo>
                    <a:pt x="347" y="180"/>
                  </a:lnTo>
                  <a:lnTo>
                    <a:pt x="347" y="182"/>
                  </a:lnTo>
                  <a:lnTo>
                    <a:pt x="347" y="184"/>
                  </a:lnTo>
                  <a:lnTo>
                    <a:pt x="347" y="184"/>
                  </a:lnTo>
                  <a:lnTo>
                    <a:pt x="345" y="184"/>
                  </a:lnTo>
                  <a:lnTo>
                    <a:pt x="345" y="185"/>
                  </a:lnTo>
                  <a:lnTo>
                    <a:pt x="347" y="185"/>
                  </a:lnTo>
                  <a:lnTo>
                    <a:pt x="347" y="187"/>
                  </a:lnTo>
                  <a:lnTo>
                    <a:pt x="347" y="189"/>
                  </a:lnTo>
                  <a:lnTo>
                    <a:pt x="347" y="189"/>
                  </a:lnTo>
                  <a:lnTo>
                    <a:pt x="347" y="187"/>
                  </a:lnTo>
                  <a:lnTo>
                    <a:pt x="349" y="187"/>
                  </a:lnTo>
                  <a:lnTo>
                    <a:pt x="349" y="189"/>
                  </a:lnTo>
                  <a:lnTo>
                    <a:pt x="350" y="189"/>
                  </a:lnTo>
                  <a:lnTo>
                    <a:pt x="350" y="191"/>
                  </a:lnTo>
                  <a:lnTo>
                    <a:pt x="350" y="192"/>
                  </a:lnTo>
                  <a:lnTo>
                    <a:pt x="352" y="192"/>
                  </a:lnTo>
                  <a:lnTo>
                    <a:pt x="354" y="192"/>
                  </a:lnTo>
                  <a:lnTo>
                    <a:pt x="354" y="194"/>
                  </a:lnTo>
                  <a:lnTo>
                    <a:pt x="352" y="194"/>
                  </a:lnTo>
                  <a:lnTo>
                    <a:pt x="352" y="196"/>
                  </a:lnTo>
                  <a:lnTo>
                    <a:pt x="354" y="196"/>
                  </a:lnTo>
                  <a:lnTo>
                    <a:pt x="354" y="197"/>
                  </a:lnTo>
                  <a:lnTo>
                    <a:pt x="356" y="197"/>
                  </a:lnTo>
                  <a:lnTo>
                    <a:pt x="354" y="197"/>
                  </a:lnTo>
                  <a:lnTo>
                    <a:pt x="354" y="199"/>
                  </a:lnTo>
                  <a:lnTo>
                    <a:pt x="354" y="201"/>
                  </a:lnTo>
                  <a:lnTo>
                    <a:pt x="352" y="201"/>
                  </a:lnTo>
                  <a:lnTo>
                    <a:pt x="354" y="201"/>
                  </a:lnTo>
                  <a:lnTo>
                    <a:pt x="354" y="202"/>
                  </a:lnTo>
                  <a:lnTo>
                    <a:pt x="356" y="202"/>
                  </a:lnTo>
                  <a:lnTo>
                    <a:pt x="357" y="202"/>
                  </a:lnTo>
                  <a:lnTo>
                    <a:pt x="357" y="202"/>
                  </a:lnTo>
                  <a:lnTo>
                    <a:pt x="357" y="204"/>
                  </a:lnTo>
                  <a:lnTo>
                    <a:pt x="357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59" y="202"/>
                  </a:lnTo>
                  <a:lnTo>
                    <a:pt x="361" y="202"/>
                  </a:lnTo>
                  <a:lnTo>
                    <a:pt x="361" y="204"/>
                  </a:lnTo>
                  <a:lnTo>
                    <a:pt x="361" y="206"/>
                  </a:lnTo>
                  <a:lnTo>
                    <a:pt x="362" y="208"/>
                  </a:lnTo>
                  <a:lnTo>
                    <a:pt x="362" y="209"/>
                  </a:lnTo>
                  <a:lnTo>
                    <a:pt x="362" y="211"/>
                  </a:lnTo>
                  <a:lnTo>
                    <a:pt x="364" y="211"/>
                  </a:lnTo>
                  <a:lnTo>
                    <a:pt x="364" y="213"/>
                  </a:lnTo>
                  <a:lnTo>
                    <a:pt x="364" y="214"/>
                  </a:lnTo>
                  <a:lnTo>
                    <a:pt x="362" y="214"/>
                  </a:lnTo>
                  <a:lnTo>
                    <a:pt x="361" y="216"/>
                  </a:lnTo>
                  <a:lnTo>
                    <a:pt x="362" y="216"/>
                  </a:lnTo>
                  <a:lnTo>
                    <a:pt x="362" y="218"/>
                  </a:lnTo>
                  <a:lnTo>
                    <a:pt x="362" y="219"/>
                  </a:lnTo>
                  <a:lnTo>
                    <a:pt x="364" y="219"/>
                  </a:lnTo>
                  <a:lnTo>
                    <a:pt x="364" y="218"/>
                  </a:lnTo>
                  <a:lnTo>
                    <a:pt x="364" y="219"/>
                  </a:lnTo>
                  <a:lnTo>
                    <a:pt x="366" y="219"/>
                  </a:lnTo>
                  <a:lnTo>
                    <a:pt x="368" y="221"/>
                  </a:lnTo>
                  <a:lnTo>
                    <a:pt x="369" y="223"/>
                  </a:lnTo>
                  <a:lnTo>
                    <a:pt x="369" y="225"/>
                  </a:lnTo>
                  <a:lnTo>
                    <a:pt x="368" y="225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69" y="225"/>
                  </a:lnTo>
                  <a:lnTo>
                    <a:pt x="369" y="226"/>
                  </a:lnTo>
                  <a:lnTo>
                    <a:pt x="371" y="226"/>
                  </a:lnTo>
                  <a:lnTo>
                    <a:pt x="371" y="228"/>
                  </a:lnTo>
                  <a:lnTo>
                    <a:pt x="371" y="230"/>
                  </a:lnTo>
                  <a:lnTo>
                    <a:pt x="373" y="230"/>
                  </a:lnTo>
                  <a:lnTo>
                    <a:pt x="373" y="231"/>
                  </a:lnTo>
                  <a:lnTo>
                    <a:pt x="374" y="231"/>
                  </a:lnTo>
                  <a:lnTo>
                    <a:pt x="376" y="231"/>
                  </a:lnTo>
                  <a:lnTo>
                    <a:pt x="376" y="233"/>
                  </a:lnTo>
                  <a:lnTo>
                    <a:pt x="376" y="235"/>
                  </a:lnTo>
                  <a:lnTo>
                    <a:pt x="376" y="236"/>
                  </a:lnTo>
                  <a:lnTo>
                    <a:pt x="374" y="236"/>
                  </a:lnTo>
                  <a:lnTo>
                    <a:pt x="376" y="236"/>
                  </a:lnTo>
                  <a:lnTo>
                    <a:pt x="378" y="236"/>
                  </a:lnTo>
                  <a:lnTo>
                    <a:pt x="376" y="236"/>
                  </a:lnTo>
                  <a:lnTo>
                    <a:pt x="376" y="238"/>
                  </a:lnTo>
                  <a:lnTo>
                    <a:pt x="376" y="240"/>
                  </a:lnTo>
                  <a:lnTo>
                    <a:pt x="378" y="240"/>
                  </a:lnTo>
                  <a:lnTo>
                    <a:pt x="378" y="242"/>
                  </a:lnTo>
                  <a:lnTo>
                    <a:pt x="378" y="240"/>
                  </a:lnTo>
                  <a:lnTo>
                    <a:pt x="379" y="240"/>
                  </a:lnTo>
                  <a:lnTo>
                    <a:pt x="381" y="240"/>
                  </a:lnTo>
                  <a:lnTo>
                    <a:pt x="381" y="242"/>
                  </a:lnTo>
                  <a:lnTo>
                    <a:pt x="381" y="243"/>
                  </a:lnTo>
                  <a:lnTo>
                    <a:pt x="383" y="243"/>
                  </a:lnTo>
                  <a:lnTo>
                    <a:pt x="385" y="243"/>
                  </a:lnTo>
                  <a:lnTo>
                    <a:pt x="385" y="243"/>
                  </a:lnTo>
                  <a:lnTo>
                    <a:pt x="385" y="245"/>
                  </a:lnTo>
                  <a:lnTo>
                    <a:pt x="383" y="245"/>
                  </a:lnTo>
                  <a:lnTo>
                    <a:pt x="385" y="245"/>
                  </a:lnTo>
                  <a:lnTo>
                    <a:pt x="386" y="247"/>
                  </a:lnTo>
                  <a:lnTo>
                    <a:pt x="385" y="247"/>
                  </a:lnTo>
                  <a:lnTo>
                    <a:pt x="386" y="247"/>
                  </a:lnTo>
                  <a:lnTo>
                    <a:pt x="386" y="248"/>
                  </a:lnTo>
                  <a:lnTo>
                    <a:pt x="388" y="248"/>
                  </a:lnTo>
                  <a:lnTo>
                    <a:pt x="388" y="250"/>
                  </a:lnTo>
                  <a:lnTo>
                    <a:pt x="388" y="250"/>
                  </a:lnTo>
                  <a:lnTo>
                    <a:pt x="388" y="252"/>
                  </a:lnTo>
                  <a:lnTo>
                    <a:pt x="390" y="252"/>
                  </a:lnTo>
                  <a:lnTo>
                    <a:pt x="390" y="254"/>
                  </a:lnTo>
                  <a:lnTo>
                    <a:pt x="391" y="254"/>
                  </a:lnTo>
                  <a:lnTo>
                    <a:pt x="391" y="255"/>
                  </a:lnTo>
                  <a:lnTo>
                    <a:pt x="393" y="255"/>
                  </a:lnTo>
                  <a:lnTo>
                    <a:pt x="393" y="257"/>
                  </a:lnTo>
                  <a:lnTo>
                    <a:pt x="395" y="257"/>
                  </a:lnTo>
                  <a:lnTo>
                    <a:pt x="395" y="259"/>
                  </a:lnTo>
                  <a:lnTo>
                    <a:pt x="396" y="259"/>
                  </a:lnTo>
                  <a:lnTo>
                    <a:pt x="396" y="260"/>
                  </a:lnTo>
                  <a:lnTo>
                    <a:pt x="398" y="260"/>
                  </a:lnTo>
                  <a:lnTo>
                    <a:pt x="400" y="260"/>
                  </a:lnTo>
                  <a:lnTo>
                    <a:pt x="402" y="260"/>
                  </a:lnTo>
                  <a:lnTo>
                    <a:pt x="402" y="262"/>
                  </a:lnTo>
                  <a:lnTo>
                    <a:pt x="403" y="262"/>
                  </a:lnTo>
                  <a:lnTo>
                    <a:pt x="403" y="264"/>
                  </a:lnTo>
                  <a:lnTo>
                    <a:pt x="405" y="264"/>
                  </a:lnTo>
                  <a:lnTo>
                    <a:pt x="405" y="265"/>
                  </a:lnTo>
                  <a:lnTo>
                    <a:pt x="403" y="265"/>
                  </a:lnTo>
                  <a:lnTo>
                    <a:pt x="403" y="267"/>
                  </a:lnTo>
                  <a:lnTo>
                    <a:pt x="402" y="269"/>
                  </a:lnTo>
                  <a:lnTo>
                    <a:pt x="402" y="271"/>
                  </a:lnTo>
                  <a:lnTo>
                    <a:pt x="402" y="272"/>
                  </a:lnTo>
                  <a:lnTo>
                    <a:pt x="402" y="274"/>
                  </a:lnTo>
                  <a:lnTo>
                    <a:pt x="400" y="274"/>
                  </a:lnTo>
                  <a:lnTo>
                    <a:pt x="400" y="276"/>
                  </a:lnTo>
                  <a:lnTo>
                    <a:pt x="398" y="276"/>
                  </a:lnTo>
                  <a:lnTo>
                    <a:pt x="398" y="274"/>
                  </a:lnTo>
                  <a:lnTo>
                    <a:pt x="396" y="274"/>
                  </a:lnTo>
                  <a:lnTo>
                    <a:pt x="396" y="272"/>
                  </a:lnTo>
                  <a:lnTo>
                    <a:pt x="395" y="272"/>
                  </a:lnTo>
                  <a:lnTo>
                    <a:pt x="395" y="274"/>
                  </a:lnTo>
                  <a:lnTo>
                    <a:pt x="393" y="274"/>
                  </a:lnTo>
                  <a:lnTo>
                    <a:pt x="393" y="272"/>
                  </a:lnTo>
                  <a:lnTo>
                    <a:pt x="391" y="272"/>
                  </a:lnTo>
                  <a:lnTo>
                    <a:pt x="390" y="272"/>
                  </a:lnTo>
                  <a:lnTo>
                    <a:pt x="390" y="271"/>
                  </a:lnTo>
                  <a:lnTo>
                    <a:pt x="388" y="271"/>
                  </a:lnTo>
                  <a:lnTo>
                    <a:pt x="388" y="271"/>
                  </a:lnTo>
                  <a:lnTo>
                    <a:pt x="386" y="271"/>
                  </a:lnTo>
                  <a:lnTo>
                    <a:pt x="386" y="269"/>
                  </a:lnTo>
                  <a:lnTo>
                    <a:pt x="385" y="269"/>
                  </a:lnTo>
                  <a:lnTo>
                    <a:pt x="383" y="269"/>
                  </a:lnTo>
                  <a:lnTo>
                    <a:pt x="383" y="271"/>
                  </a:lnTo>
                  <a:lnTo>
                    <a:pt x="381" y="271"/>
                  </a:lnTo>
                  <a:lnTo>
                    <a:pt x="379" y="271"/>
                  </a:lnTo>
                  <a:lnTo>
                    <a:pt x="379" y="269"/>
                  </a:lnTo>
                  <a:lnTo>
                    <a:pt x="379" y="267"/>
                  </a:lnTo>
                  <a:lnTo>
                    <a:pt x="378" y="267"/>
                  </a:lnTo>
                  <a:lnTo>
                    <a:pt x="376" y="267"/>
                  </a:lnTo>
                  <a:lnTo>
                    <a:pt x="376" y="265"/>
                  </a:lnTo>
                  <a:lnTo>
                    <a:pt x="374" y="265"/>
                  </a:lnTo>
                  <a:lnTo>
                    <a:pt x="374" y="267"/>
                  </a:lnTo>
                  <a:lnTo>
                    <a:pt x="373" y="267"/>
                  </a:lnTo>
                  <a:lnTo>
                    <a:pt x="373" y="265"/>
                  </a:lnTo>
                  <a:lnTo>
                    <a:pt x="373" y="267"/>
                  </a:lnTo>
                  <a:lnTo>
                    <a:pt x="371" y="267"/>
                  </a:lnTo>
                  <a:lnTo>
                    <a:pt x="369" y="267"/>
                  </a:lnTo>
                  <a:lnTo>
                    <a:pt x="368" y="267"/>
                  </a:lnTo>
                  <a:lnTo>
                    <a:pt x="366" y="267"/>
                  </a:lnTo>
                  <a:lnTo>
                    <a:pt x="364" y="267"/>
                  </a:lnTo>
                  <a:lnTo>
                    <a:pt x="364" y="269"/>
                  </a:lnTo>
                  <a:lnTo>
                    <a:pt x="362" y="267"/>
                  </a:lnTo>
                  <a:lnTo>
                    <a:pt x="362" y="265"/>
                  </a:lnTo>
                  <a:lnTo>
                    <a:pt x="361" y="265"/>
                  </a:lnTo>
                  <a:lnTo>
                    <a:pt x="361" y="267"/>
                  </a:lnTo>
                  <a:lnTo>
                    <a:pt x="359" y="267"/>
                  </a:lnTo>
                  <a:lnTo>
                    <a:pt x="357" y="267"/>
                  </a:lnTo>
                  <a:lnTo>
                    <a:pt x="357" y="265"/>
                  </a:lnTo>
                  <a:lnTo>
                    <a:pt x="356" y="265"/>
                  </a:lnTo>
                  <a:lnTo>
                    <a:pt x="354" y="265"/>
                  </a:lnTo>
                  <a:lnTo>
                    <a:pt x="352" y="265"/>
                  </a:lnTo>
                  <a:lnTo>
                    <a:pt x="350" y="265"/>
                  </a:lnTo>
                  <a:lnTo>
                    <a:pt x="349" y="265"/>
                  </a:lnTo>
                  <a:lnTo>
                    <a:pt x="347" y="265"/>
                  </a:lnTo>
                  <a:lnTo>
                    <a:pt x="347" y="264"/>
                  </a:lnTo>
                  <a:lnTo>
                    <a:pt x="347" y="264"/>
                  </a:lnTo>
                  <a:lnTo>
                    <a:pt x="347" y="262"/>
                  </a:lnTo>
                  <a:lnTo>
                    <a:pt x="347" y="260"/>
                  </a:lnTo>
                  <a:lnTo>
                    <a:pt x="345" y="260"/>
                  </a:lnTo>
                  <a:lnTo>
                    <a:pt x="345" y="259"/>
                  </a:lnTo>
                  <a:lnTo>
                    <a:pt x="345" y="257"/>
                  </a:lnTo>
                  <a:lnTo>
                    <a:pt x="344" y="257"/>
                  </a:lnTo>
                  <a:lnTo>
                    <a:pt x="344" y="255"/>
                  </a:lnTo>
                  <a:lnTo>
                    <a:pt x="342" y="255"/>
                  </a:lnTo>
                  <a:lnTo>
                    <a:pt x="340" y="255"/>
                  </a:lnTo>
                  <a:lnTo>
                    <a:pt x="339" y="255"/>
                  </a:lnTo>
                  <a:lnTo>
                    <a:pt x="339" y="254"/>
                  </a:lnTo>
                  <a:lnTo>
                    <a:pt x="339" y="252"/>
                  </a:lnTo>
                  <a:lnTo>
                    <a:pt x="337" y="252"/>
                  </a:lnTo>
                  <a:lnTo>
                    <a:pt x="335" y="252"/>
                  </a:lnTo>
                  <a:lnTo>
                    <a:pt x="335" y="250"/>
                  </a:lnTo>
                  <a:lnTo>
                    <a:pt x="333" y="250"/>
                  </a:lnTo>
                  <a:lnTo>
                    <a:pt x="332" y="252"/>
                  </a:lnTo>
                  <a:lnTo>
                    <a:pt x="332" y="250"/>
                  </a:lnTo>
                  <a:lnTo>
                    <a:pt x="330" y="250"/>
                  </a:lnTo>
                  <a:lnTo>
                    <a:pt x="328" y="250"/>
                  </a:lnTo>
                  <a:lnTo>
                    <a:pt x="328" y="248"/>
                  </a:lnTo>
                  <a:lnTo>
                    <a:pt x="328" y="247"/>
                  </a:lnTo>
                  <a:lnTo>
                    <a:pt x="328" y="245"/>
                  </a:lnTo>
                  <a:lnTo>
                    <a:pt x="327" y="245"/>
                  </a:lnTo>
                  <a:lnTo>
                    <a:pt x="325" y="245"/>
                  </a:lnTo>
                  <a:lnTo>
                    <a:pt x="323" y="243"/>
                  </a:lnTo>
                  <a:lnTo>
                    <a:pt x="322" y="243"/>
                  </a:lnTo>
                  <a:lnTo>
                    <a:pt x="320" y="243"/>
                  </a:lnTo>
                  <a:lnTo>
                    <a:pt x="320" y="243"/>
                  </a:lnTo>
                  <a:lnTo>
                    <a:pt x="318" y="243"/>
                  </a:lnTo>
                  <a:lnTo>
                    <a:pt x="316" y="243"/>
                  </a:lnTo>
                  <a:lnTo>
                    <a:pt x="316" y="242"/>
                  </a:lnTo>
                  <a:lnTo>
                    <a:pt x="315" y="242"/>
                  </a:lnTo>
                  <a:lnTo>
                    <a:pt x="315" y="240"/>
                  </a:lnTo>
                  <a:lnTo>
                    <a:pt x="313" y="238"/>
                  </a:lnTo>
                  <a:lnTo>
                    <a:pt x="311" y="236"/>
                  </a:lnTo>
                  <a:lnTo>
                    <a:pt x="310" y="236"/>
                  </a:lnTo>
                  <a:lnTo>
                    <a:pt x="310" y="235"/>
                  </a:lnTo>
                  <a:lnTo>
                    <a:pt x="308" y="235"/>
                  </a:lnTo>
                  <a:lnTo>
                    <a:pt x="306" y="235"/>
                  </a:lnTo>
                  <a:lnTo>
                    <a:pt x="306" y="235"/>
                  </a:lnTo>
                  <a:lnTo>
                    <a:pt x="305" y="235"/>
                  </a:lnTo>
                  <a:lnTo>
                    <a:pt x="305" y="233"/>
                  </a:lnTo>
                  <a:lnTo>
                    <a:pt x="303" y="233"/>
                  </a:lnTo>
                  <a:lnTo>
                    <a:pt x="303" y="231"/>
                  </a:lnTo>
                  <a:lnTo>
                    <a:pt x="301" y="231"/>
                  </a:lnTo>
                  <a:lnTo>
                    <a:pt x="299" y="231"/>
                  </a:lnTo>
                  <a:lnTo>
                    <a:pt x="298" y="231"/>
                  </a:lnTo>
                  <a:lnTo>
                    <a:pt x="296" y="231"/>
                  </a:lnTo>
                  <a:lnTo>
                    <a:pt x="296" y="230"/>
                  </a:lnTo>
                  <a:lnTo>
                    <a:pt x="294" y="230"/>
                  </a:lnTo>
                  <a:lnTo>
                    <a:pt x="294" y="228"/>
                  </a:lnTo>
                  <a:lnTo>
                    <a:pt x="296" y="226"/>
                  </a:lnTo>
                  <a:lnTo>
                    <a:pt x="296" y="225"/>
                  </a:lnTo>
                  <a:lnTo>
                    <a:pt x="294" y="223"/>
                  </a:lnTo>
                  <a:lnTo>
                    <a:pt x="294" y="221"/>
                  </a:lnTo>
                  <a:lnTo>
                    <a:pt x="294" y="219"/>
                  </a:lnTo>
                  <a:lnTo>
                    <a:pt x="294" y="218"/>
                  </a:lnTo>
                  <a:lnTo>
                    <a:pt x="296" y="218"/>
                  </a:lnTo>
                  <a:lnTo>
                    <a:pt x="296" y="216"/>
                  </a:lnTo>
                  <a:lnTo>
                    <a:pt x="296" y="214"/>
                  </a:lnTo>
                  <a:lnTo>
                    <a:pt x="296" y="213"/>
                  </a:lnTo>
                  <a:lnTo>
                    <a:pt x="294" y="213"/>
                  </a:lnTo>
                  <a:lnTo>
                    <a:pt x="294" y="211"/>
                  </a:lnTo>
                  <a:lnTo>
                    <a:pt x="293" y="211"/>
                  </a:lnTo>
                  <a:lnTo>
                    <a:pt x="291" y="211"/>
                  </a:lnTo>
                  <a:lnTo>
                    <a:pt x="291" y="209"/>
                  </a:lnTo>
                  <a:lnTo>
                    <a:pt x="289" y="211"/>
                  </a:lnTo>
                  <a:lnTo>
                    <a:pt x="287" y="211"/>
                  </a:lnTo>
                  <a:lnTo>
                    <a:pt x="286" y="211"/>
                  </a:lnTo>
                  <a:lnTo>
                    <a:pt x="286" y="213"/>
                  </a:lnTo>
                  <a:lnTo>
                    <a:pt x="287" y="213"/>
                  </a:lnTo>
                  <a:lnTo>
                    <a:pt x="286" y="213"/>
                  </a:lnTo>
                  <a:lnTo>
                    <a:pt x="286" y="214"/>
                  </a:lnTo>
                  <a:lnTo>
                    <a:pt x="284" y="214"/>
                  </a:lnTo>
                  <a:lnTo>
                    <a:pt x="282" y="214"/>
                  </a:lnTo>
                  <a:lnTo>
                    <a:pt x="282" y="216"/>
                  </a:lnTo>
                  <a:lnTo>
                    <a:pt x="281" y="216"/>
                  </a:lnTo>
                  <a:lnTo>
                    <a:pt x="281" y="218"/>
                  </a:lnTo>
                  <a:lnTo>
                    <a:pt x="281" y="219"/>
                  </a:lnTo>
                  <a:lnTo>
                    <a:pt x="279" y="219"/>
                  </a:lnTo>
                  <a:lnTo>
                    <a:pt x="279" y="221"/>
                  </a:lnTo>
                  <a:lnTo>
                    <a:pt x="279" y="223"/>
                  </a:lnTo>
                  <a:lnTo>
                    <a:pt x="279" y="225"/>
                  </a:lnTo>
                  <a:lnTo>
                    <a:pt x="277" y="225"/>
                  </a:lnTo>
                  <a:lnTo>
                    <a:pt x="277" y="226"/>
                  </a:lnTo>
                  <a:lnTo>
                    <a:pt x="276" y="226"/>
                  </a:lnTo>
                  <a:lnTo>
                    <a:pt x="276" y="228"/>
                  </a:lnTo>
                  <a:lnTo>
                    <a:pt x="276" y="230"/>
                  </a:lnTo>
                  <a:lnTo>
                    <a:pt x="276" y="231"/>
                  </a:lnTo>
                  <a:lnTo>
                    <a:pt x="276" y="233"/>
                  </a:lnTo>
                  <a:lnTo>
                    <a:pt x="276" y="235"/>
                  </a:lnTo>
                  <a:lnTo>
                    <a:pt x="276" y="236"/>
                  </a:lnTo>
                  <a:lnTo>
                    <a:pt x="277" y="236"/>
                  </a:lnTo>
                  <a:lnTo>
                    <a:pt x="277" y="238"/>
                  </a:lnTo>
                  <a:lnTo>
                    <a:pt x="279" y="238"/>
                  </a:lnTo>
                  <a:lnTo>
                    <a:pt x="279" y="240"/>
                  </a:lnTo>
                  <a:lnTo>
                    <a:pt x="279" y="242"/>
                  </a:lnTo>
                  <a:lnTo>
                    <a:pt x="277" y="242"/>
                  </a:lnTo>
                  <a:lnTo>
                    <a:pt x="276" y="242"/>
                  </a:lnTo>
                  <a:lnTo>
                    <a:pt x="276" y="243"/>
                  </a:lnTo>
                  <a:lnTo>
                    <a:pt x="274" y="243"/>
                  </a:lnTo>
                  <a:lnTo>
                    <a:pt x="274" y="243"/>
                  </a:lnTo>
                  <a:lnTo>
                    <a:pt x="274" y="245"/>
                  </a:lnTo>
                  <a:lnTo>
                    <a:pt x="274" y="247"/>
                  </a:lnTo>
                  <a:lnTo>
                    <a:pt x="274" y="248"/>
                  </a:lnTo>
                  <a:lnTo>
                    <a:pt x="274" y="250"/>
                  </a:lnTo>
                  <a:lnTo>
                    <a:pt x="272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2" y="252"/>
                  </a:lnTo>
                  <a:lnTo>
                    <a:pt x="272" y="254"/>
                  </a:lnTo>
                  <a:lnTo>
                    <a:pt x="272" y="255"/>
                  </a:lnTo>
                  <a:lnTo>
                    <a:pt x="272" y="257"/>
                  </a:lnTo>
                  <a:lnTo>
                    <a:pt x="270" y="257"/>
                  </a:lnTo>
                  <a:lnTo>
                    <a:pt x="270" y="259"/>
                  </a:lnTo>
                  <a:lnTo>
                    <a:pt x="272" y="259"/>
                  </a:lnTo>
                  <a:lnTo>
                    <a:pt x="272" y="260"/>
                  </a:lnTo>
                  <a:lnTo>
                    <a:pt x="270" y="260"/>
                  </a:lnTo>
                  <a:lnTo>
                    <a:pt x="272" y="260"/>
                  </a:lnTo>
                  <a:lnTo>
                    <a:pt x="272" y="262"/>
                  </a:lnTo>
                  <a:lnTo>
                    <a:pt x="272" y="264"/>
                  </a:lnTo>
                  <a:lnTo>
                    <a:pt x="274" y="264"/>
                  </a:lnTo>
                  <a:lnTo>
                    <a:pt x="274" y="265"/>
                  </a:lnTo>
                  <a:lnTo>
                    <a:pt x="274" y="267"/>
                  </a:lnTo>
                  <a:lnTo>
                    <a:pt x="274" y="269"/>
                  </a:lnTo>
                  <a:lnTo>
                    <a:pt x="272" y="269"/>
                  </a:lnTo>
                  <a:lnTo>
                    <a:pt x="272" y="271"/>
                  </a:lnTo>
                  <a:lnTo>
                    <a:pt x="272" y="272"/>
                  </a:lnTo>
                  <a:lnTo>
                    <a:pt x="274" y="272"/>
                  </a:lnTo>
                  <a:lnTo>
                    <a:pt x="272" y="272"/>
                  </a:lnTo>
                  <a:lnTo>
                    <a:pt x="272" y="274"/>
                  </a:lnTo>
                  <a:lnTo>
                    <a:pt x="274" y="274"/>
                  </a:lnTo>
                  <a:lnTo>
                    <a:pt x="274" y="276"/>
                  </a:lnTo>
                  <a:lnTo>
                    <a:pt x="276" y="276"/>
                  </a:lnTo>
                  <a:lnTo>
                    <a:pt x="276" y="277"/>
                  </a:lnTo>
                  <a:lnTo>
                    <a:pt x="276" y="279"/>
                  </a:lnTo>
                  <a:lnTo>
                    <a:pt x="276" y="281"/>
                  </a:lnTo>
                  <a:lnTo>
                    <a:pt x="277" y="281"/>
                  </a:lnTo>
                  <a:lnTo>
                    <a:pt x="277" y="282"/>
                  </a:lnTo>
                  <a:lnTo>
                    <a:pt x="277" y="284"/>
                  </a:lnTo>
                  <a:lnTo>
                    <a:pt x="279" y="284"/>
                  </a:lnTo>
                  <a:lnTo>
                    <a:pt x="279" y="284"/>
                  </a:lnTo>
                  <a:lnTo>
                    <a:pt x="277" y="284"/>
                  </a:lnTo>
                  <a:lnTo>
                    <a:pt x="279" y="286"/>
                  </a:lnTo>
                  <a:lnTo>
                    <a:pt x="279" y="288"/>
                  </a:lnTo>
                  <a:lnTo>
                    <a:pt x="279" y="289"/>
                  </a:lnTo>
                  <a:lnTo>
                    <a:pt x="279" y="291"/>
                  </a:lnTo>
                  <a:lnTo>
                    <a:pt x="279" y="293"/>
                  </a:lnTo>
                  <a:lnTo>
                    <a:pt x="279" y="294"/>
                  </a:lnTo>
                  <a:lnTo>
                    <a:pt x="279" y="296"/>
                  </a:lnTo>
                  <a:lnTo>
                    <a:pt x="281" y="296"/>
                  </a:lnTo>
                  <a:lnTo>
                    <a:pt x="281" y="298"/>
                  </a:lnTo>
                  <a:lnTo>
                    <a:pt x="281" y="299"/>
                  </a:lnTo>
                  <a:lnTo>
                    <a:pt x="281" y="301"/>
                  </a:lnTo>
                  <a:lnTo>
                    <a:pt x="281" y="303"/>
                  </a:lnTo>
                  <a:lnTo>
                    <a:pt x="279" y="303"/>
                  </a:lnTo>
                  <a:lnTo>
                    <a:pt x="279" y="305"/>
                  </a:lnTo>
                  <a:lnTo>
                    <a:pt x="281" y="305"/>
                  </a:lnTo>
                  <a:lnTo>
                    <a:pt x="281" y="306"/>
                  </a:lnTo>
                  <a:lnTo>
                    <a:pt x="281" y="308"/>
                  </a:lnTo>
                  <a:lnTo>
                    <a:pt x="282" y="308"/>
                  </a:lnTo>
                  <a:lnTo>
                    <a:pt x="282" y="310"/>
                  </a:lnTo>
                  <a:lnTo>
                    <a:pt x="284" y="310"/>
                  </a:lnTo>
                  <a:lnTo>
                    <a:pt x="286" y="310"/>
                  </a:lnTo>
                  <a:lnTo>
                    <a:pt x="287" y="310"/>
                  </a:lnTo>
                  <a:lnTo>
                    <a:pt x="287" y="311"/>
                  </a:lnTo>
                  <a:lnTo>
                    <a:pt x="289" y="311"/>
                  </a:lnTo>
                  <a:lnTo>
                    <a:pt x="291" y="311"/>
                  </a:lnTo>
                  <a:lnTo>
                    <a:pt x="291" y="313"/>
                  </a:lnTo>
                  <a:lnTo>
                    <a:pt x="293" y="313"/>
                  </a:lnTo>
                  <a:lnTo>
                    <a:pt x="294" y="313"/>
                  </a:lnTo>
                  <a:lnTo>
                    <a:pt x="294" y="315"/>
                  </a:lnTo>
                  <a:lnTo>
                    <a:pt x="296" y="315"/>
                  </a:lnTo>
                  <a:lnTo>
                    <a:pt x="296" y="316"/>
                  </a:lnTo>
                  <a:lnTo>
                    <a:pt x="296" y="318"/>
                  </a:lnTo>
                  <a:lnTo>
                    <a:pt x="298" y="318"/>
                  </a:lnTo>
                  <a:lnTo>
                    <a:pt x="299" y="320"/>
                  </a:lnTo>
                  <a:lnTo>
                    <a:pt x="299" y="322"/>
                  </a:lnTo>
                  <a:lnTo>
                    <a:pt x="299" y="323"/>
                  </a:lnTo>
                  <a:lnTo>
                    <a:pt x="301" y="323"/>
                  </a:lnTo>
                  <a:lnTo>
                    <a:pt x="303" y="323"/>
                  </a:lnTo>
                  <a:lnTo>
                    <a:pt x="303" y="325"/>
                  </a:lnTo>
                  <a:lnTo>
                    <a:pt x="305" y="325"/>
                  </a:lnTo>
                  <a:lnTo>
                    <a:pt x="305" y="325"/>
                  </a:lnTo>
                  <a:lnTo>
                    <a:pt x="306" y="325"/>
                  </a:lnTo>
                  <a:lnTo>
                    <a:pt x="306" y="327"/>
                  </a:lnTo>
                  <a:lnTo>
                    <a:pt x="306" y="328"/>
                  </a:lnTo>
                  <a:lnTo>
                    <a:pt x="308" y="328"/>
                  </a:lnTo>
                  <a:lnTo>
                    <a:pt x="306" y="328"/>
                  </a:lnTo>
                  <a:lnTo>
                    <a:pt x="306" y="328"/>
                  </a:lnTo>
                  <a:lnTo>
                    <a:pt x="305" y="328"/>
                  </a:lnTo>
                  <a:lnTo>
                    <a:pt x="305" y="330"/>
                  </a:lnTo>
                  <a:lnTo>
                    <a:pt x="306" y="330"/>
                  </a:lnTo>
                  <a:lnTo>
                    <a:pt x="305" y="330"/>
                  </a:lnTo>
                  <a:lnTo>
                    <a:pt x="305" y="332"/>
                  </a:lnTo>
                  <a:lnTo>
                    <a:pt x="303" y="332"/>
                  </a:lnTo>
                  <a:lnTo>
                    <a:pt x="301" y="332"/>
                  </a:lnTo>
                  <a:lnTo>
                    <a:pt x="299" y="332"/>
                  </a:lnTo>
                  <a:lnTo>
                    <a:pt x="298" y="332"/>
                  </a:lnTo>
                  <a:lnTo>
                    <a:pt x="296" y="332"/>
                  </a:lnTo>
                  <a:lnTo>
                    <a:pt x="296" y="333"/>
                  </a:lnTo>
                  <a:lnTo>
                    <a:pt x="296" y="332"/>
                  </a:lnTo>
                  <a:lnTo>
                    <a:pt x="294" y="332"/>
                  </a:lnTo>
                  <a:lnTo>
                    <a:pt x="294" y="333"/>
                  </a:lnTo>
                  <a:lnTo>
                    <a:pt x="293" y="333"/>
                  </a:lnTo>
                  <a:lnTo>
                    <a:pt x="293" y="335"/>
                  </a:lnTo>
                  <a:lnTo>
                    <a:pt x="293" y="337"/>
                  </a:lnTo>
                  <a:lnTo>
                    <a:pt x="293" y="339"/>
                  </a:lnTo>
                  <a:lnTo>
                    <a:pt x="293" y="340"/>
                  </a:lnTo>
                  <a:lnTo>
                    <a:pt x="294" y="340"/>
                  </a:lnTo>
                  <a:lnTo>
                    <a:pt x="294" y="342"/>
                  </a:lnTo>
                  <a:lnTo>
                    <a:pt x="296" y="344"/>
                  </a:lnTo>
                  <a:lnTo>
                    <a:pt x="296" y="345"/>
                  </a:lnTo>
                  <a:lnTo>
                    <a:pt x="296" y="347"/>
                  </a:lnTo>
                  <a:lnTo>
                    <a:pt x="298" y="347"/>
                  </a:lnTo>
                  <a:lnTo>
                    <a:pt x="298" y="349"/>
                  </a:lnTo>
                  <a:lnTo>
                    <a:pt x="299" y="349"/>
                  </a:lnTo>
                  <a:lnTo>
                    <a:pt x="299" y="350"/>
                  </a:lnTo>
                  <a:lnTo>
                    <a:pt x="301" y="350"/>
                  </a:lnTo>
                  <a:lnTo>
                    <a:pt x="301" y="352"/>
                  </a:lnTo>
                  <a:lnTo>
                    <a:pt x="303" y="352"/>
                  </a:lnTo>
                  <a:lnTo>
                    <a:pt x="303" y="354"/>
                  </a:lnTo>
                  <a:lnTo>
                    <a:pt x="303" y="356"/>
                  </a:lnTo>
                  <a:lnTo>
                    <a:pt x="305" y="356"/>
                  </a:lnTo>
                  <a:lnTo>
                    <a:pt x="305" y="357"/>
                  </a:lnTo>
                  <a:lnTo>
                    <a:pt x="305" y="359"/>
                  </a:lnTo>
                  <a:lnTo>
                    <a:pt x="303" y="361"/>
                  </a:lnTo>
                  <a:lnTo>
                    <a:pt x="305" y="361"/>
                  </a:lnTo>
                  <a:lnTo>
                    <a:pt x="305" y="362"/>
                  </a:lnTo>
                  <a:lnTo>
                    <a:pt x="305" y="364"/>
                  </a:lnTo>
                  <a:lnTo>
                    <a:pt x="306" y="364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6" y="366"/>
                  </a:lnTo>
                  <a:lnTo>
                    <a:pt x="308" y="367"/>
                  </a:lnTo>
                  <a:lnTo>
                    <a:pt x="310" y="367"/>
                  </a:lnTo>
                  <a:lnTo>
                    <a:pt x="310" y="369"/>
                  </a:lnTo>
                  <a:lnTo>
                    <a:pt x="310" y="371"/>
                  </a:lnTo>
                  <a:lnTo>
                    <a:pt x="311" y="371"/>
                  </a:lnTo>
                  <a:lnTo>
                    <a:pt x="311" y="373"/>
                  </a:lnTo>
                  <a:lnTo>
                    <a:pt x="311" y="374"/>
                  </a:lnTo>
                  <a:lnTo>
                    <a:pt x="313" y="374"/>
                  </a:lnTo>
                  <a:lnTo>
                    <a:pt x="313" y="376"/>
                  </a:lnTo>
                  <a:lnTo>
                    <a:pt x="313" y="378"/>
                  </a:lnTo>
                  <a:lnTo>
                    <a:pt x="313" y="379"/>
                  </a:lnTo>
                  <a:lnTo>
                    <a:pt x="315" y="379"/>
                  </a:lnTo>
                  <a:lnTo>
                    <a:pt x="315" y="381"/>
                  </a:lnTo>
                  <a:lnTo>
                    <a:pt x="316" y="381"/>
                  </a:lnTo>
                  <a:lnTo>
                    <a:pt x="316" y="383"/>
                  </a:lnTo>
                  <a:lnTo>
                    <a:pt x="316" y="385"/>
                  </a:lnTo>
                  <a:lnTo>
                    <a:pt x="316" y="386"/>
                  </a:lnTo>
                  <a:lnTo>
                    <a:pt x="318" y="386"/>
                  </a:lnTo>
                  <a:lnTo>
                    <a:pt x="318" y="388"/>
                  </a:lnTo>
                  <a:lnTo>
                    <a:pt x="318" y="390"/>
                  </a:lnTo>
                  <a:lnTo>
                    <a:pt x="318" y="391"/>
                  </a:lnTo>
                  <a:lnTo>
                    <a:pt x="318" y="393"/>
                  </a:lnTo>
                  <a:lnTo>
                    <a:pt x="318" y="395"/>
                  </a:lnTo>
                  <a:lnTo>
                    <a:pt x="316" y="395"/>
                  </a:lnTo>
                  <a:lnTo>
                    <a:pt x="318" y="396"/>
                  </a:lnTo>
                  <a:lnTo>
                    <a:pt x="318" y="398"/>
                  </a:lnTo>
                  <a:lnTo>
                    <a:pt x="320" y="400"/>
                  </a:lnTo>
                  <a:lnTo>
                    <a:pt x="320" y="402"/>
                  </a:lnTo>
                  <a:lnTo>
                    <a:pt x="320" y="403"/>
                  </a:lnTo>
                  <a:lnTo>
                    <a:pt x="320" y="405"/>
                  </a:lnTo>
                  <a:lnTo>
                    <a:pt x="322" y="405"/>
                  </a:lnTo>
                  <a:lnTo>
                    <a:pt x="323" y="407"/>
                  </a:lnTo>
                  <a:lnTo>
                    <a:pt x="323" y="407"/>
                  </a:lnTo>
                  <a:lnTo>
                    <a:pt x="325" y="407"/>
                  </a:lnTo>
                  <a:lnTo>
                    <a:pt x="325" y="408"/>
                  </a:lnTo>
                  <a:lnTo>
                    <a:pt x="327" y="408"/>
                  </a:lnTo>
                  <a:lnTo>
                    <a:pt x="327" y="410"/>
                  </a:lnTo>
                  <a:lnTo>
                    <a:pt x="327" y="412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8" y="415"/>
                  </a:lnTo>
                  <a:lnTo>
                    <a:pt x="330" y="417"/>
                  </a:lnTo>
                  <a:lnTo>
                    <a:pt x="330" y="419"/>
                  </a:lnTo>
                  <a:lnTo>
                    <a:pt x="330" y="420"/>
                  </a:lnTo>
                  <a:lnTo>
                    <a:pt x="332" y="420"/>
                  </a:lnTo>
                  <a:lnTo>
                    <a:pt x="332" y="422"/>
                  </a:lnTo>
                  <a:lnTo>
                    <a:pt x="332" y="424"/>
                  </a:lnTo>
                  <a:lnTo>
                    <a:pt x="333" y="424"/>
                  </a:lnTo>
                  <a:lnTo>
                    <a:pt x="333" y="425"/>
                  </a:lnTo>
                  <a:lnTo>
                    <a:pt x="335" y="425"/>
                  </a:lnTo>
                  <a:lnTo>
                    <a:pt x="335" y="427"/>
                  </a:lnTo>
                  <a:lnTo>
                    <a:pt x="335" y="429"/>
                  </a:lnTo>
                  <a:lnTo>
                    <a:pt x="337" y="429"/>
                  </a:lnTo>
                  <a:lnTo>
                    <a:pt x="337" y="430"/>
                  </a:lnTo>
                  <a:lnTo>
                    <a:pt x="339" y="430"/>
                  </a:lnTo>
                  <a:lnTo>
                    <a:pt x="339" y="432"/>
                  </a:lnTo>
                  <a:lnTo>
                    <a:pt x="339" y="434"/>
                  </a:lnTo>
                  <a:lnTo>
                    <a:pt x="340" y="434"/>
                  </a:lnTo>
                  <a:lnTo>
                    <a:pt x="340" y="436"/>
                  </a:lnTo>
                  <a:lnTo>
                    <a:pt x="340" y="437"/>
                  </a:lnTo>
                  <a:lnTo>
                    <a:pt x="340" y="439"/>
                  </a:lnTo>
                  <a:lnTo>
                    <a:pt x="340" y="441"/>
                  </a:lnTo>
                  <a:lnTo>
                    <a:pt x="342" y="441"/>
                  </a:lnTo>
                  <a:lnTo>
                    <a:pt x="342" y="442"/>
                  </a:lnTo>
                  <a:lnTo>
                    <a:pt x="342" y="444"/>
                  </a:lnTo>
                  <a:lnTo>
                    <a:pt x="342" y="446"/>
                  </a:lnTo>
                  <a:lnTo>
                    <a:pt x="340" y="446"/>
                  </a:lnTo>
                  <a:lnTo>
                    <a:pt x="340" y="447"/>
                  </a:lnTo>
                  <a:lnTo>
                    <a:pt x="340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9" y="453"/>
                  </a:lnTo>
                  <a:lnTo>
                    <a:pt x="337" y="454"/>
                  </a:lnTo>
                  <a:lnTo>
                    <a:pt x="337" y="456"/>
                  </a:lnTo>
                  <a:lnTo>
                    <a:pt x="337" y="458"/>
                  </a:lnTo>
                  <a:lnTo>
                    <a:pt x="337" y="459"/>
                  </a:lnTo>
                  <a:lnTo>
                    <a:pt x="335" y="459"/>
                  </a:lnTo>
                  <a:lnTo>
                    <a:pt x="335" y="461"/>
                  </a:lnTo>
                  <a:lnTo>
                    <a:pt x="333" y="461"/>
                  </a:lnTo>
                  <a:lnTo>
                    <a:pt x="333" y="463"/>
                  </a:lnTo>
                  <a:lnTo>
                    <a:pt x="333" y="464"/>
                  </a:lnTo>
                  <a:lnTo>
                    <a:pt x="332" y="464"/>
                  </a:lnTo>
                  <a:lnTo>
                    <a:pt x="332" y="466"/>
                  </a:lnTo>
                  <a:lnTo>
                    <a:pt x="332" y="468"/>
                  </a:lnTo>
                  <a:lnTo>
                    <a:pt x="333" y="468"/>
                  </a:lnTo>
                  <a:lnTo>
                    <a:pt x="332" y="468"/>
                  </a:lnTo>
                  <a:lnTo>
                    <a:pt x="332" y="470"/>
                  </a:lnTo>
                  <a:lnTo>
                    <a:pt x="330" y="470"/>
                  </a:lnTo>
                  <a:lnTo>
                    <a:pt x="330" y="471"/>
                  </a:lnTo>
                  <a:lnTo>
                    <a:pt x="328" y="471"/>
                  </a:lnTo>
                  <a:lnTo>
                    <a:pt x="327" y="471"/>
                  </a:lnTo>
                  <a:lnTo>
                    <a:pt x="327" y="473"/>
                  </a:lnTo>
                  <a:lnTo>
                    <a:pt x="328" y="475"/>
                  </a:lnTo>
                  <a:lnTo>
                    <a:pt x="328" y="476"/>
                  </a:lnTo>
                  <a:lnTo>
                    <a:pt x="328" y="478"/>
                  </a:lnTo>
                  <a:lnTo>
                    <a:pt x="328" y="480"/>
                  </a:lnTo>
                  <a:lnTo>
                    <a:pt x="328" y="481"/>
                  </a:lnTo>
                  <a:lnTo>
                    <a:pt x="330" y="481"/>
                  </a:lnTo>
                  <a:lnTo>
                    <a:pt x="332" y="481"/>
                  </a:lnTo>
                  <a:lnTo>
                    <a:pt x="333" y="481"/>
                  </a:lnTo>
                  <a:lnTo>
                    <a:pt x="333" y="483"/>
                  </a:lnTo>
                  <a:lnTo>
                    <a:pt x="333" y="485"/>
                  </a:lnTo>
                  <a:lnTo>
                    <a:pt x="332" y="485"/>
                  </a:lnTo>
                  <a:lnTo>
                    <a:pt x="333" y="485"/>
                  </a:lnTo>
                  <a:lnTo>
                    <a:pt x="333" y="487"/>
                  </a:lnTo>
                  <a:lnTo>
                    <a:pt x="335" y="487"/>
                  </a:lnTo>
                  <a:lnTo>
                    <a:pt x="337" y="488"/>
                  </a:lnTo>
                  <a:lnTo>
                    <a:pt x="337" y="488"/>
                  </a:lnTo>
                  <a:lnTo>
                    <a:pt x="337" y="490"/>
                  </a:lnTo>
                  <a:lnTo>
                    <a:pt x="339" y="490"/>
                  </a:lnTo>
                  <a:lnTo>
                    <a:pt x="339" y="492"/>
                  </a:lnTo>
                  <a:lnTo>
                    <a:pt x="340" y="492"/>
                  </a:lnTo>
                  <a:lnTo>
                    <a:pt x="340" y="493"/>
                  </a:lnTo>
                  <a:lnTo>
                    <a:pt x="340" y="495"/>
                  </a:lnTo>
                  <a:lnTo>
                    <a:pt x="340" y="497"/>
                  </a:lnTo>
                  <a:lnTo>
                    <a:pt x="342" y="497"/>
                  </a:lnTo>
                  <a:lnTo>
                    <a:pt x="342" y="498"/>
                  </a:lnTo>
                  <a:lnTo>
                    <a:pt x="342" y="500"/>
                  </a:lnTo>
                  <a:lnTo>
                    <a:pt x="342" y="502"/>
                  </a:lnTo>
                  <a:lnTo>
                    <a:pt x="340" y="504"/>
                  </a:lnTo>
                  <a:lnTo>
                    <a:pt x="339" y="504"/>
                  </a:lnTo>
                  <a:lnTo>
                    <a:pt x="337" y="505"/>
                  </a:lnTo>
                  <a:lnTo>
                    <a:pt x="337" y="507"/>
                  </a:lnTo>
                  <a:lnTo>
                    <a:pt x="337" y="509"/>
                  </a:lnTo>
                  <a:lnTo>
                    <a:pt x="339" y="509"/>
                  </a:lnTo>
                  <a:lnTo>
                    <a:pt x="339" y="510"/>
                  </a:lnTo>
                  <a:lnTo>
                    <a:pt x="339" y="512"/>
                  </a:lnTo>
                  <a:lnTo>
                    <a:pt x="340" y="514"/>
                  </a:lnTo>
                  <a:lnTo>
                    <a:pt x="340" y="516"/>
                  </a:lnTo>
                  <a:lnTo>
                    <a:pt x="342" y="517"/>
                  </a:lnTo>
                  <a:lnTo>
                    <a:pt x="342" y="519"/>
                  </a:lnTo>
                  <a:lnTo>
                    <a:pt x="342" y="521"/>
                  </a:lnTo>
                  <a:lnTo>
                    <a:pt x="342" y="522"/>
                  </a:lnTo>
                  <a:lnTo>
                    <a:pt x="340" y="524"/>
                  </a:lnTo>
                  <a:lnTo>
                    <a:pt x="340" y="526"/>
                  </a:lnTo>
                  <a:lnTo>
                    <a:pt x="339" y="526"/>
                  </a:lnTo>
                  <a:lnTo>
                    <a:pt x="337" y="526"/>
                  </a:lnTo>
                  <a:lnTo>
                    <a:pt x="335" y="526"/>
                  </a:lnTo>
                  <a:lnTo>
                    <a:pt x="335" y="527"/>
                  </a:lnTo>
                  <a:lnTo>
                    <a:pt x="333" y="527"/>
                  </a:lnTo>
                  <a:lnTo>
                    <a:pt x="332" y="527"/>
                  </a:lnTo>
                  <a:lnTo>
                    <a:pt x="330" y="527"/>
                  </a:lnTo>
                  <a:lnTo>
                    <a:pt x="330" y="529"/>
                  </a:lnTo>
                  <a:lnTo>
                    <a:pt x="328" y="529"/>
                  </a:lnTo>
                  <a:lnTo>
                    <a:pt x="328" y="529"/>
                  </a:lnTo>
                  <a:lnTo>
                    <a:pt x="328" y="531"/>
                  </a:lnTo>
                  <a:lnTo>
                    <a:pt x="328" y="533"/>
                  </a:lnTo>
                  <a:lnTo>
                    <a:pt x="328" y="534"/>
                  </a:lnTo>
                  <a:lnTo>
                    <a:pt x="330" y="534"/>
                  </a:lnTo>
                  <a:lnTo>
                    <a:pt x="328" y="534"/>
                  </a:lnTo>
                  <a:lnTo>
                    <a:pt x="330" y="536"/>
                  </a:lnTo>
                  <a:lnTo>
                    <a:pt x="328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0" y="539"/>
                  </a:lnTo>
                  <a:lnTo>
                    <a:pt x="330" y="541"/>
                  </a:lnTo>
                  <a:lnTo>
                    <a:pt x="330" y="543"/>
                  </a:lnTo>
                  <a:lnTo>
                    <a:pt x="330" y="544"/>
                  </a:lnTo>
                  <a:lnTo>
                    <a:pt x="330" y="546"/>
                  </a:lnTo>
                  <a:lnTo>
                    <a:pt x="330" y="548"/>
                  </a:lnTo>
                  <a:lnTo>
                    <a:pt x="332" y="548"/>
                  </a:lnTo>
                  <a:lnTo>
                    <a:pt x="332" y="550"/>
                  </a:lnTo>
                  <a:lnTo>
                    <a:pt x="333" y="550"/>
                  </a:lnTo>
                  <a:lnTo>
                    <a:pt x="332" y="550"/>
                  </a:lnTo>
                  <a:lnTo>
                    <a:pt x="332" y="551"/>
                  </a:lnTo>
                  <a:lnTo>
                    <a:pt x="333" y="551"/>
                  </a:lnTo>
                  <a:lnTo>
                    <a:pt x="333" y="553"/>
                  </a:lnTo>
                  <a:lnTo>
                    <a:pt x="335" y="553"/>
                  </a:lnTo>
                  <a:lnTo>
                    <a:pt x="335" y="551"/>
                  </a:lnTo>
                  <a:lnTo>
                    <a:pt x="337" y="551"/>
                  </a:lnTo>
                  <a:lnTo>
                    <a:pt x="339" y="551"/>
                  </a:lnTo>
                  <a:lnTo>
                    <a:pt x="339" y="553"/>
                  </a:lnTo>
                  <a:lnTo>
                    <a:pt x="340" y="553"/>
                  </a:lnTo>
                  <a:lnTo>
                    <a:pt x="340" y="555"/>
                  </a:lnTo>
                  <a:lnTo>
                    <a:pt x="340" y="556"/>
                  </a:lnTo>
                  <a:lnTo>
                    <a:pt x="342" y="556"/>
                  </a:lnTo>
                  <a:lnTo>
                    <a:pt x="340" y="556"/>
                  </a:lnTo>
                  <a:lnTo>
                    <a:pt x="340" y="558"/>
                  </a:lnTo>
                  <a:lnTo>
                    <a:pt x="342" y="558"/>
                  </a:lnTo>
                  <a:lnTo>
                    <a:pt x="344" y="558"/>
                  </a:lnTo>
                  <a:lnTo>
                    <a:pt x="345" y="558"/>
                  </a:lnTo>
                  <a:lnTo>
                    <a:pt x="345" y="560"/>
                  </a:lnTo>
                  <a:lnTo>
                    <a:pt x="347" y="560"/>
                  </a:lnTo>
                  <a:lnTo>
                    <a:pt x="347" y="561"/>
                  </a:lnTo>
                  <a:lnTo>
                    <a:pt x="347" y="561"/>
                  </a:lnTo>
                  <a:lnTo>
                    <a:pt x="349" y="561"/>
                  </a:lnTo>
                  <a:lnTo>
                    <a:pt x="349" y="560"/>
                  </a:lnTo>
                  <a:lnTo>
                    <a:pt x="350" y="560"/>
                  </a:lnTo>
                  <a:lnTo>
                    <a:pt x="350" y="561"/>
                  </a:lnTo>
                  <a:lnTo>
                    <a:pt x="350" y="560"/>
                  </a:lnTo>
                  <a:lnTo>
                    <a:pt x="350" y="558"/>
                  </a:lnTo>
                  <a:lnTo>
                    <a:pt x="352" y="558"/>
                  </a:lnTo>
                  <a:lnTo>
                    <a:pt x="352" y="556"/>
                  </a:lnTo>
                  <a:lnTo>
                    <a:pt x="352" y="555"/>
                  </a:lnTo>
                  <a:lnTo>
                    <a:pt x="352" y="553"/>
                  </a:lnTo>
                  <a:lnTo>
                    <a:pt x="354" y="551"/>
                  </a:lnTo>
                  <a:lnTo>
                    <a:pt x="356" y="551"/>
                  </a:lnTo>
                  <a:lnTo>
                    <a:pt x="356" y="550"/>
                  </a:lnTo>
                  <a:lnTo>
                    <a:pt x="356" y="548"/>
                  </a:lnTo>
                  <a:lnTo>
                    <a:pt x="357" y="548"/>
                  </a:lnTo>
                  <a:lnTo>
                    <a:pt x="359" y="548"/>
                  </a:lnTo>
                  <a:lnTo>
                    <a:pt x="361" y="546"/>
                  </a:lnTo>
                  <a:lnTo>
                    <a:pt x="362" y="546"/>
                  </a:lnTo>
                  <a:lnTo>
                    <a:pt x="362" y="544"/>
                  </a:lnTo>
                  <a:lnTo>
                    <a:pt x="364" y="544"/>
                  </a:lnTo>
                  <a:lnTo>
                    <a:pt x="364" y="543"/>
                  </a:lnTo>
                  <a:lnTo>
                    <a:pt x="364" y="541"/>
                  </a:lnTo>
                  <a:lnTo>
                    <a:pt x="364" y="539"/>
                  </a:lnTo>
                  <a:lnTo>
                    <a:pt x="364" y="538"/>
                  </a:lnTo>
                  <a:lnTo>
                    <a:pt x="366" y="534"/>
                  </a:lnTo>
                  <a:lnTo>
                    <a:pt x="368" y="533"/>
                  </a:lnTo>
                  <a:lnTo>
                    <a:pt x="369" y="531"/>
                  </a:lnTo>
                  <a:lnTo>
                    <a:pt x="371" y="529"/>
                  </a:lnTo>
                  <a:lnTo>
                    <a:pt x="371" y="529"/>
                  </a:lnTo>
                  <a:lnTo>
                    <a:pt x="373" y="527"/>
                  </a:lnTo>
                  <a:lnTo>
                    <a:pt x="374" y="527"/>
                  </a:lnTo>
                  <a:lnTo>
                    <a:pt x="374" y="529"/>
                  </a:lnTo>
                  <a:lnTo>
                    <a:pt x="374" y="529"/>
                  </a:lnTo>
                  <a:lnTo>
                    <a:pt x="374" y="531"/>
                  </a:lnTo>
                  <a:lnTo>
                    <a:pt x="376" y="531"/>
                  </a:lnTo>
                  <a:lnTo>
                    <a:pt x="378" y="533"/>
                  </a:lnTo>
                  <a:lnTo>
                    <a:pt x="379" y="533"/>
                  </a:lnTo>
                  <a:lnTo>
                    <a:pt x="379" y="534"/>
                  </a:lnTo>
                  <a:lnTo>
                    <a:pt x="381" y="534"/>
                  </a:lnTo>
                  <a:lnTo>
                    <a:pt x="383" y="534"/>
                  </a:lnTo>
                  <a:lnTo>
                    <a:pt x="385" y="534"/>
                  </a:lnTo>
                  <a:lnTo>
                    <a:pt x="386" y="536"/>
                  </a:lnTo>
                  <a:lnTo>
                    <a:pt x="388" y="536"/>
                  </a:lnTo>
                  <a:lnTo>
                    <a:pt x="388" y="538"/>
                  </a:lnTo>
                  <a:lnTo>
                    <a:pt x="388" y="538"/>
                  </a:lnTo>
                  <a:lnTo>
                    <a:pt x="390" y="538"/>
                  </a:lnTo>
                  <a:lnTo>
                    <a:pt x="390" y="536"/>
                  </a:lnTo>
                  <a:lnTo>
                    <a:pt x="391" y="534"/>
                  </a:lnTo>
                  <a:lnTo>
                    <a:pt x="393" y="533"/>
                  </a:lnTo>
                  <a:lnTo>
                    <a:pt x="395" y="533"/>
                  </a:lnTo>
                  <a:lnTo>
                    <a:pt x="396" y="533"/>
                  </a:lnTo>
                  <a:lnTo>
                    <a:pt x="398" y="533"/>
                  </a:lnTo>
                  <a:lnTo>
                    <a:pt x="400" y="533"/>
                  </a:lnTo>
                  <a:lnTo>
                    <a:pt x="402" y="533"/>
                  </a:lnTo>
                  <a:lnTo>
                    <a:pt x="402" y="531"/>
                  </a:lnTo>
                  <a:lnTo>
                    <a:pt x="403" y="531"/>
                  </a:lnTo>
                  <a:lnTo>
                    <a:pt x="405" y="531"/>
                  </a:lnTo>
                  <a:lnTo>
                    <a:pt x="407" y="531"/>
                  </a:lnTo>
                  <a:lnTo>
                    <a:pt x="408" y="531"/>
                  </a:lnTo>
                  <a:lnTo>
                    <a:pt x="410" y="529"/>
                  </a:lnTo>
                  <a:lnTo>
                    <a:pt x="410" y="529"/>
                  </a:lnTo>
                  <a:lnTo>
                    <a:pt x="412" y="529"/>
                  </a:lnTo>
                  <a:lnTo>
                    <a:pt x="413" y="529"/>
                  </a:lnTo>
                  <a:lnTo>
                    <a:pt x="413" y="527"/>
                  </a:lnTo>
                  <a:lnTo>
                    <a:pt x="415" y="527"/>
                  </a:lnTo>
                  <a:lnTo>
                    <a:pt x="417" y="526"/>
                  </a:lnTo>
                  <a:lnTo>
                    <a:pt x="417" y="527"/>
                  </a:lnTo>
                  <a:lnTo>
                    <a:pt x="419" y="527"/>
                  </a:lnTo>
                  <a:lnTo>
                    <a:pt x="420" y="527"/>
                  </a:lnTo>
                  <a:lnTo>
                    <a:pt x="422" y="527"/>
                  </a:lnTo>
                  <a:lnTo>
                    <a:pt x="424" y="527"/>
                  </a:lnTo>
                  <a:lnTo>
                    <a:pt x="424" y="529"/>
                  </a:lnTo>
                  <a:lnTo>
                    <a:pt x="424" y="529"/>
                  </a:lnTo>
                  <a:lnTo>
                    <a:pt x="425" y="529"/>
                  </a:lnTo>
                  <a:lnTo>
                    <a:pt x="427" y="529"/>
                  </a:lnTo>
                  <a:lnTo>
                    <a:pt x="427" y="527"/>
                  </a:lnTo>
                  <a:lnTo>
                    <a:pt x="427" y="526"/>
                  </a:lnTo>
                  <a:lnTo>
                    <a:pt x="425" y="526"/>
                  </a:lnTo>
                  <a:lnTo>
                    <a:pt x="427" y="526"/>
                  </a:lnTo>
                  <a:lnTo>
                    <a:pt x="427" y="524"/>
                  </a:lnTo>
                  <a:lnTo>
                    <a:pt x="427" y="522"/>
                  </a:lnTo>
                  <a:lnTo>
                    <a:pt x="429" y="522"/>
                  </a:lnTo>
                  <a:lnTo>
                    <a:pt x="429" y="521"/>
                  </a:lnTo>
                  <a:lnTo>
                    <a:pt x="429" y="522"/>
                  </a:lnTo>
                  <a:lnTo>
                    <a:pt x="430" y="522"/>
                  </a:lnTo>
                  <a:lnTo>
                    <a:pt x="432" y="522"/>
                  </a:lnTo>
                  <a:lnTo>
                    <a:pt x="434" y="524"/>
                  </a:lnTo>
                  <a:lnTo>
                    <a:pt x="436" y="524"/>
                  </a:lnTo>
                  <a:lnTo>
                    <a:pt x="437" y="522"/>
                  </a:lnTo>
                  <a:lnTo>
                    <a:pt x="439" y="522"/>
                  </a:lnTo>
                  <a:lnTo>
                    <a:pt x="439" y="521"/>
                  </a:lnTo>
                  <a:lnTo>
                    <a:pt x="439" y="519"/>
                  </a:lnTo>
                  <a:lnTo>
                    <a:pt x="439" y="516"/>
                  </a:lnTo>
                  <a:lnTo>
                    <a:pt x="441" y="516"/>
                  </a:lnTo>
                  <a:lnTo>
                    <a:pt x="442" y="516"/>
                  </a:lnTo>
                  <a:lnTo>
                    <a:pt x="444" y="516"/>
                  </a:lnTo>
                  <a:lnTo>
                    <a:pt x="444" y="517"/>
                  </a:lnTo>
                  <a:lnTo>
                    <a:pt x="446" y="517"/>
                  </a:lnTo>
                  <a:lnTo>
                    <a:pt x="446" y="519"/>
                  </a:lnTo>
                  <a:lnTo>
                    <a:pt x="446" y="521"/>
                  </a:lnTo>
                  <a:lnTo>
                    <a:pt x="448" y="521"/>
                  </a:lnTo>
                  <a:lnTo>
                    <a:pt x="448" y="522"/>
                  </a:lnTo>
                  <a:lnTo>
                    <a:pt x="449" y="524"/>
                  </a:lnTo>
                  <a:lnTo>
                    <a:pt x="451" y="522"/>
                  </a:lnTo>
                  <a:lnTo>
                    <a:pt x="453" y="522"/>
                  </a:lnTo>
                  <a:lnTo>
                    <a:pt x="453" y="521"/>
                  </a:lnTo>
                  <a:lnTo>
                    <a:pt x="454" y="521"/>
                  </a:lnTo>
                  <a:lnTo>
                    <a:pt x="454" y="522"/>
                  </a:lnTo>
                  <a:lnTo>
                    <a:pt x="454" y="524"/>
                  </a:lnTo>
                  <a:lnTo>
                    <a:pt x="456" y="524"/>
                  </a:lnTo>
                  <a:lnTo>
                    <a:pt x="456" y="526"/>
                  </a:lnTo>
                  <a:lnTo>
                    <a:pt x="458" y="526"/>
                  </a:lnTo>
                  <a:lnTo>
                    <a:pt x="458" y="527"/>
                  </a:lnTo>
                  <a:lnTo>
                    <a:pt x="459" y="529"/>
                  </a:lnTo>
                  <a:lnTo>
                    <a:pt x="461" y="529"/>
                  </a:lnTo>
                  <a:lnTo>
                    <a:pt x="461" y="529"/>
                  </a:lnTo>
                  <a:lnTo>
                    <a:pt x="463" y="529"/>
                  </a:lnTo>
                  <a:lnTo>
                    <a:pt x="465" y="529"/>
                  </a:lnTo>
                  <a:lnTo>
                    <a:pt x="466" y="529"/>
                  </a:lnTo>
                  <a:lnTo>
                    <a:pt x="468" y="529"/>
                  </a:lnTo>
                  <a:lnTo>
                    <a:pt x="470" y="529"/>
                  </a:lnTo>
                  <a:lnTo>
                    <a:pt x="470" y="529"/>
                  </a:lnTo>
                  <a:lnTo>
                    <a:pt x="470" y="531"/>
                  </a:lnTo>
                  <a:lnTo>
                    <a:pt x="471" y="531"/>
                  </a:lnTo>
                  <a:lnTo>
                    <a:pt x="473" y="531"/>
                  </a:lnTo>
                  <a:lnTo>
                    <a:pt x="473" y="533"/>
                  </a:lnTo>
                  <a:lnTo>
                    <a:pt x="475" y="533"/>
                  </a:lnTo>
                  <a:lnTo>
                    <a:pt x="475" y="531"/>
                  </a:lnTo>
                  <a:lnTo>
                    <a:pt x="475" y="533"/>
                  </a:lnTo>
                  <a:lnTo>
                    <a:pt x="476" y="533"/>
                  </a:lnTo>
                  <a:lnTo>
                    <a:pt x="476" y="534"/>
                  </a:lnTo>
                  <a:lnTo>
                    <a:pt x="476" y="536"/>
                  </a:lnTo>
                  <a:lnTo>
                    <a:pt x="478" y="536"/>
                  </a:lnTo>
                  <a:lnTo>
                    <a:pt x="478" y="538"/>
                  </a:lnTo>
                  <a:lnTo>
                    <a:pt x="478" y="539"/>
                  </a:lnTo>
                  <a:lnTo>
                    <a:pt x="480" y="539"/>
                  </a:lnTo>
                  <a:lnTo>
                    <a:pt x="478" y="541"/>
                  </a:lnTo>
                  <a:lnTo>
                    <a:pt x="480" y="541"/>
                  </a:lnTo>
                  <a:lnTo>
                    <a:pt x="480" y="543"/>
                  </a:lnTo>
                  <a:lnTo>
                    <a:pt x="480" y="544"/>
                  </a:lnTo>
                  <a:lnTo>
                    <a:pt x="478" y="544"/>
                  </a:lnTo>
                  <a:lnTo>
                    <a:pt x="476" y="544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5" y="543"/>
                  </a:lnTo>
                  <a:lnTo>
                    <a:pt x="475" y="544"/>
                  </a:lnTo>
                  <a:lnTo>
                    <a:pt x="473" y="544"/>
                  </a:lnTo>
                  <a:lnTo>
                    <a:pt x="473" y="546"/>
                  </a:lnTo>
                  <a:lnTo>
                    <a:pt x="471" y="546"/>
                  </a:lnTo>
                  <a:lnTo>
                    <a:pt x="470" y="546"/>
                  </a:lnTo>
                  <a:lnTo>
                    <a:pt x="470" y="546"/>
                  </a:lnTo>
                  <a:lnTo>
                    <a:pt x="468" y="546"/>
                  </a:lnTo>
                  <a:lnTo>
                    <a:pt x="468" y="544"/>
                  </a:lnTo>
                  <a:lnTo>
                    <a:pt x="466" y="544"/>
                  </a:lnTo>
                  <a:lnTo>
                    <a:pt x="466" y="543"/>
                  </a:lnTo>
                  <a:lnTo>
                    <a:pt x="465" y="543"/>
                  </a:lnTo>
                  <a:lnTo>
                    <a:pt x="463" y="543"/>
                  </a:lnTo>
                  <a:lnTo>
                    <a:pt x="463" y="544"/>
                  </a:lnTo>
                  <a:lnTo>
                    <a:pt x="461" y="544"/>
                  </a:lnTo>
                  <a:lnTo>
                    <a:pt x="459" y="544"/>
                  </a:lnTo>
                  <a:lnTo>
                    <a:pt x="459" y="546"/>
                  </a:lnTo>
                  <a:lnTo>
                    <a:pt x="458" y="546"/>
                  </a:lnTo>
                  <a:lnTo>
                    <a:pt x="458" y="548"/>
                  </a:lnTo>
                  <a:lnTo>
                    <a:pt x="458" y="550"/>
                  </a:lnTo>
                  <a:lnTo>
                    <a:pt x="456" y="550"/>
                  </a:lnTo>
                  <a:lnTo>
                    <a:pt x="456" y="551"/>
                  </a:lnTo>
                  <a:lnTo>
                    <a:pt x="454" y="551"/>
                  </a:lnTo>
                  <a:lnTo>
                    <a:pt x="454" y="553"/>
                  </a:lnTo>
                  <a:lnTo>
                    <a:pt x="453" y="553"/>
                  </a:lnTo>
                  <a:lnTo>
                    <a:pt x="451" y="553"/>
                  </a:lnTo>
                  <a:lnTo>
                    <a:pt x="449" y="553"/>
                  </a:lnTo>
                  <a:lnTo>
                    <a:pt x="449" y="555"/>
                  </a:lnTo>
                  <a:lnTo>
                    <a:pt x="448" y="555"/>
                  </a:lnTo>
                  <a:lnTo>
                    <a:pt x="448" y="556"/>
                  </a:lnTo>
                  <a:lnTo>
                    <a:pt x="448" y="558"/>
                  </a:lnTo>
                  <a:lnTo>
                    <a:pt x="448" y="560"/>
                  </a:lnTo>
                  <a:lnTo>
                    <a:pt x="448" y="561"/>
                  </a:lnTo>
                  <a:lnTo>
                    <a:pt x="446" y="561"/>
                  </a:lnTo>
                  <a:lnTo>
                    <a:pt x="446" y="563"/>
                  </a:lnTo>
                  <a:lnTo>
                    <a:pt x="446" y="565"/>
                  </a:lnTo>
                  <a:lnTo>
                    <a:pt x="444" y="565"/>
                  </a:lnTo>
                  <a:lnTo>
                    <a:pt x="444" y="567"/>
                  </a:lnTo>
                  <a:lnTo>
                    <a:pt x="444" y="568"/>
                  </a:lnTo>
                  <a:lnTo>
                    <a:pt x="442" y="568"/>
                  </a:lnTo>
                  <a:lnTo>
                    <a:pt x="442" y="570"/>
                  </a:lnTo>
                  <a:lnTo>
                    <a:pt x="442" y="572"/>
                  </a:lnTo>
                  <a:lnTo>
                    <a:pt x="441" y="572"/>
                  </a:lnTo>
                  <a:lnTo>
                    <a:pt x="442" y="572"/>
                  </a:lnTo>
                  <a:lnTo>
                    <a:pt x="442" y="573"/>
                  </a:lnTo>
                  <a:lnTo>
                    <a:pt x="442" y="575"/>
                  </a:lnTo>
                  <a:lnTo>
                    <a:pt x="444" y="575"/>
                  </a:lnTo>
                  <a:lnTo>
                    <a:pt x="444" y="577"/>
                  </a:lnTo>
                  <a:lnTo>
                    <a:pt x="446" y="577"/>
                  </a:lnTo>
                  <a:lnTo>
                    <a:pt x="446" y="578"/>
                  </a:lnTo>
                  <a:lnTo>
                    <a:pt x="448" y="578"/>
                  </a:lnTo>
                  <a:lnTo>
                    <a:pt x="448" y="580"/>
                  </a:lnTo>
                  <a:lnTo>
                    <a:pt x="449" y="580"/>
                  </a:lnTo>
                  <a:lnTo>
                    <a:pt x="449" y="582"/>
                  </a:lnTo>
                  <a:lnTo>
                    <a:pt x="449" y="584"/>
                  </a:lnTo>
                  <a:lnTo>
                    <a:pt x="451" y="584"/>
                  </a:lnTo>
                  <a:lnTo>
                    <a:pt x="451" y="585"/>
                  </a:lnTo>
                  <a:lnTo>
                    <a:pt x="453" y="587"/>
                  </a:lnTo>
                  <a:lnTo>
                    <a:pt x="453" y="589"/>
                  </a:lnTo>
                  <a:lnTo>
                    <a:pt x="453" y="590"/>
                  </a:lnTo>
                  <a:lnTo>
                    <a:pt x="451" y="590"/>
                  </a:lnTo>
                  <a:lnTo>
                    <a:pt x="449" y="590"/>
                  </a:lnTo>
                  <a:lnTo>
                    <a:pt x="449" y="592"/>
                  </a:lnTo>
                  <a:lnTo>
                    <a:pt x="449" y="594"/>
                  </a:lnTo>
                  <a:lnTo>
                    <a:pt x="448" y="594"/>
                  </a:lnTo>
                  <a:lnTo>
                    <a:pt x="448" y="595"/>
                  </a:lnTo>
                  <a:lnTo>
                    <a:pt x="448" y="597"/>
                  </a:lnTo>
                  <a:lnTo>
                    <a:pt x="448" y="599"/>
                  </a:lnTo>
                  <a:lnTo>
                    <a:pt x="448" y="601"/>
                  </a:lnTo>
                  <a:lnTo>
                    <a:pt x="448" y="602"/>
                  </a:lnTo>
                  <a:lnTo>
                    <a:pt x="448" y="604"/>
                  </a:lnTo>
                  <a:lnTo>
                    <a:pt x="446" y="606"/>
                  </a:lnTo>
                  <a:lnTo>
                    <a:pt x="448" y="606"/>
                  </a:lnTo>
                  <a:lnTo>
                    <a:pt x="448" y="607"/>
                  </a:lnTo>
                  <a:lnTo>
                    <a:pt x="448" y="609"/>
                  </a:lnTo>
                  <a:lnTo>
                    <a:pt x="446" y="609"/>
                  </a:lnTo>
                  <a:lnTo>
                    <a:pt x="446" y="611"/>
                  </a:lnTo>
                  <a:lnTo>
                    <a:pt x="444" y="611"/>
                  </a:lnTo>
                  <a:lnTo>
                    <a:pt x="444" y="612"/>
                  </a:lnTo>
                  <a:lnTo>
                    <a:pt x="442" y="612"/>
                  </a:lnTo>
                  <a:lnTo>
                    <a:pt x="444" y="614"/>
                  </a:lnTo>
                  <a:lnTo>
                    <a:pt x="444" y="616"/>
                  </a:lnTo>
                  <a:lnTo>
                    <a:pt x="444" y="618"/>
                  </a:lnTo>
                  <a:lnTo>
                    <a:pt x="444" y="619"/>
                  </a:lnTo>
                  <a:lnTo>
                    <a:pt x="444" y="621"/>
                  </a:lnTo>
                  <a:lnTo>
                    <a:pt x="442" y="621"/>
                  </a:lnTo>
                  <a:lnTo>
                    <a:pt x="441" y="621"/>
                  </a:lnTo>
                  <a:lnTo>
                    <a:pt x="439" y="621"/>
                  </a:lnTo>
                  <a:lnTo>
                    <a:pt x="437" y="621"/>
                  </a:lnTo>
                  <a:lnTo>
                    <a:pt x="437" y="623"/>
                  </a:lnTo>
                  <a:lnTo>
                    <a:pt x="439" y="623"/>
                  </a:lnTo>
                  <a:lnTo>
                    <a:pt x="437" y="623"/>
                  </a:lnTo>
                  <a:lnTo>
                    <a:pt x="436" y="623"/>
                  </a:lnTo>
                  <a:lnTo>
                    <a:pt x="436" y="624"/>
                  </a:lnTo>
                  <a:lnTo>
                    <a:pt x="434" y="624"/>
                  </a:lnTo>
                  <a:lnTo>
                    <a:pt x="434" y="626"/>
                  </a:lnTo>
                  <a:lnTo>
                    <a:pt x="432" y="626"/>
                  </a:lnTo>
                  <a:lnTo>
                    <a:pt x="432" y="628"/>
                  </a:lnTo>
                  <a:lnTo>
                    <a:pt x="430" y="628"/>
                  </a:lnTo>
                  <a:lnTo>
                    <a:pt x="429" y="628"/>
                  </a:lnTo>
                  <a:lnTo>
                    <a:pt x="429" y="629"/>
                  </a:lnTo>
                  <a:lnTo>
                    <a:pt x="429" y="631"/>
                  </a:lnTo>
                  <a:lnTo>
                    <a:pt x="429" y="633"/>
                  </a:lnTo>
                  <a:lnTo>
                    <a:pt x="427" y="633"/>
                  </a:lnTo>
                  <a:lnTo>
                    <a:pt x="425" y="633"/>
                  </a:lnTo>
                  <a:lnTo>
                    <a:pt x="425" y="635"/>
                  </a:lnTo>
                  <a:lnTo>
                    <a:pt x="425" y="636"/>
                  </a:lnTo>
                  <a:lnTo>
                    <a:pt x="425" y="638"/>
                  </a:lnTo>
                  <a:lnTo>
                    <a:pt x="425" y="640"/>
                  </a:lnTo>
                  <a:lnTo>
                    <a:pt x="425" y="641"/>
                  </a:lnTo>
                  <a:lnTo>
                    <a:pt x="424" y="641"/>
                  </a:lnTo>
                  <a:lnTo>
                    <a:pt x="424" y="643"/>
                  </a:lnTo>
                  <a:lnTo>
                    <a:pt x="422" y="643"/>
                  </a:lnTo>
                  <a:lnTo>
                    <a:pt x="422" y="645"/>
                  </a:lnTo>
                  <a:lnTo>
                    <a:pt x="420" y="645"/>
                  </a:lnTo>
                  <a:lnTo>
                    <a:pt x="420" y="646"/>
                  </a:lnTo>
                  <a:lnTo>
                    <a:pt x="420" y="648"/>
                  </a:lnTo>
                  <a:lnTo>
                    <a:pt x="419" y="648"/>
                  </a:lnTo>
                  <a:lnTo>
                    <a:pt x="417" y="648"/>
                  </a:lnTo>
                  <a:lnTo>
                    <a:pt x="417" y="650"/>
                  </a:lnTo>
                  <a:lnTo>
                    <a:pt x="417" y="652"/>
                  </a:lnTo>
                  <a:lnTo>
                    <a:pt x="417" y="653"/>
                  </a:lnTo>
                  <a:lnTo>
                    <a:pt x="415" y="653"/>
                  </a:lnTo>
                  <a:lnTo>
                    <a:pt x="415" y="655"/>
                  </a:lnTo>
                  <a:lnTo>
                    <a:pt x="413" y="655"/>
                  </a:lnTo>
                  <a:lnTo>
                    <a:pt x="413" y="657"/>
                  </a:lnTo>
                  <a:lnTo>
                    <a:pt x="412" y="657"/>
                  </a:lnTo>
                  <a:lnTo>
                    <a:pt x="410" y="657"/>
                  </a:lnTo>
                  <a:lnTo>
                    <a:pt x="408" y="657"/>
                  </a:lnTo>
                  <a:lnTo>
                    <a:pt x="407" y="655"/>
                  </a:lnTo>
                  <a:lnTo>
                    <a:pt x="405" y="655"/>
                  </a:lnTo>
                  <a:lnTo>
                    <a:pt x="403" y="655"/>
                  </a:lnTo>
                  <a:lnTo>
                    <a:pt x="402" y="655"/>
                  </a:lnTo>
                  <a:lnTo>
                    <a:pt x="400" y="655"/>
                  </a:lnTo>
                  <a:lnTo>
                    <a:pt x="398" y="653"/>
                  </a:lnTo>
                  <a:lnTo>
                    <a:pt x="396" y="653"/>
                  </a:lnTo>
                  <a:lnTo>
                    <a:pt x="395" y="653"/>
                  </a:lnTo>
                  <a:lnTo>
                    <a:pt x="393" y="653"/>
                  </a:lnTo>
                  <a:lnTo>
                    <a:pt x="391" y="653"/>
                  </a:lnTo>
                  <a:lnTo>
                    <a:pt x="390" y="653"/>
                  </a:lnTo>
                  <a:lnTo>
                    <a:pt x="388" y="653"/>
                  </a:lnTo>
                  <a:lnTo>
                    <a:pt x="388" y="655"/>
                  </a:lnTo>
                  <a:lnTo>
                    <a:pt x="388" y="657"/>
                  </a:lnTo>
                  <a:lnTo>
                    <a:pt x="388" y="658"/>
                  </a:lnTo>
                  <a:lnTo>
                    <a:pt x="390" y="658"/>
                  </a:lnTo>
                  <a:lnTo>
                    <a:pt x="390" y="660"/>
                  </a:lnTo>
                  <a:lnTo>
                    <a:pt x="388" y="660"/>
                  </a:lnTo>
                  <a:lnTo>
                    <a:pt x="388" y="662"/>
                  </a:lnTo>
                  <a:lnTo>
                    <a:pt x="388" y="664"/>
                  </a:lnTo>
                  <a:lnTo>
                    <a:pt x="388" y="664"/>
                  </a:lnTo>
                  <a:lnTo>
                    <a:pt x="388" y="665"/>
                  </a:lnTo>
                  <a:lnTo>
                    <a:pt x="388" y="667"/>
                  </a:lnTo>
                  <a:lnTo>
                    <a:pt x="388" y="669"/>
                  </a:lnTo>
                  <a:lnTo>
                    <a:pt x="388" y="670"/>
                  </a:lnTo>
                  <a:lnTo>
                    <a:pt x="388" y="672"/>
                  </a:lnTo>
                  <a:lnTo>
                    <a:pt x="388" y="672"/>
                  </a:lnTo>
                  <a:lnTo>
                    <a:pt x="388" y="674"/>
                  </a:lnTo>
                  <a:lnTo>
                    <a:pt x="388" y="675"/>
                  </a:lnTo>
                  <a:lnTo>
                    <a:pt x="390" y="675"/>
                  </a:lnTo>
                  <a:lnTo>
                    <a:pt x="390" y="677"/>
                  </a:lnTo>
                  <a:lnTo>
                    <a:pt x="388" y="677"/>
                  </a:lnTo>
                  <a:lnTo>
                    <a:pt x="388" y="677"/>
                  </a:lnTo>
                  <a:lnTo>
                    <a:pt x="388" y="675"/>
                  </a:lnTo>
                  <a:lnTo>
                    <a:pt x="386" y="675"/>
                  </a:lnTo>
                  <a:lnTo>
                    <a:pt x="386" y="677"/>
                  </a:lnTo>
                  <a:lnTo>
                    <a:pt x="385" y="677"/>
                  </a:lnTo>
                  <a:lnTo>
                    <a:pt x="383" y="677"/>
                  </a:lnTo>
                  <a:lnTo>
                    <a:pt x="381" y="677"/>
                  </a:lnTo>
                  <a:lnTo>
                    <a:pt x="381" y="679"/>
                  </a:lnTo>
                  <a:lnTo>
                    <a:pt x="379" y="679"/>
                  </a:lnTo>
                  <a:lnTo>
                    <a:pt x="378" y="679"/>
                  </a:lnTo>
                  <a:lnTo>
                    <a:pt x="378" y="677"/>
                  </a:lnTo>
                  <a:lnTo>
                    <a:pt x="376" y="677"/>
                  </a:lnTo>
                  <a:lnTo>
                    <a:pt x="376" y="675"/>
                  </a:lnTo>
                  <a:lnTo>
                    <a:pt x="374" y="675"/>
                  </a:lnTo>
                  <a:lnTo>
                    <a:pt x="373" y="675"/>
                  </a:lnTo>
                  <a:lnTo>
                    <a:pt x="371" y="675"/>
                  </a:lnTo>
                  <a:lnTo>
                    <a:pt x="369" y="675"/>
                  </a:lnTo>
                  <a:lnTo>
                    <a:pt x="368" y="677"/>
                  </a:lnTo>
                  <a:lnTo>
                    <a:pt x="366" y="677"/>
                  </a:lnTo>
                  <a:lnTo>
                    <a:pt x="364" y="677"/>
                  </a:lnTo>
                  <a:lnTo>
                    <a:pt x="364" y="675"/>
                  </a:lnTo>
                  <a:lnTo>
                    <a:pt x="362" y="675"/>
                  </a:lnTo>
                  <a:lnTo>
                    <a:pt x="362" y="674"/>
                  </a:lnTo>
                  <a:lnTo>
                    <a:pt x="361" y="674"/>
                  </a:lnTo>
                  <a:lnTo>
                    <a:pt x="361" y="672"/>
                  </a:lnTo>
                  <a:lnTo>
                    <a:pt x="361" y="674"/>
                  </a:lnTo>
                  <a:lnTo>
                    <a:pt x="359" y="674"/>
                  </a:lnTo>
                  <a:lnTo>
                    <a:pt x="359" y="672"/>
                  </a:lnTo>
                  <a:lnTo>
                    <a:pt x="359" y="674"/>
                  </a:lnTo>
                  <a:lnTo>
                    <a:pt x="357" y="674"/>
                  </a:lnTo>
                  <a:lnTo>
                    <a:pt x="357" y="672"/>
                  </a:lnTo>
                  <a:lnTo>
                    <a:pt x="357" y="670"/>
                  </a:lnTo>
                  <a:lnTo>
                    <a:pt x="359" y="670"/>
                  </a:lnTo>
                  <a:lnTo>
                    <a:pt x="359" y="669"/>
                  </a:lnTo>
                  <a:lnTo>
                    <a:pt x="357" y="669"/>
                  </a:lnTo>
                  <a:lnTo>
                    <a:pt x="356" y="669"/>
                  </a:lnTo>
                  <a:lnTo>
                    <a:pt x="354" y="669"/>
                  </a:lnTo>
                  <a:lnTo>
                    <a:pt x="352" y="670"/>
                  </a:lnTo>
                  <a:lnTo>
                    <a:pt x="350" y="670"/>
                  </a:lnTo>
                  <a:lnTo>
                    <a:pt x="350" y="672"/>
                  </a:lnTo>
                  <a:lnTo>
                    <a:pt x="349" y="672"/>
                  </a:lnTo>
                  <a:lnTo>
                    <a:pt x="347" y="674"/>
                  </a:lnTo>
                  <a:lnTo>
                    <a:pt x="347" y="674"/>
                  </a:lnTo>
                  <a:lnTo>
                    <a:pt x="345" y="674"/>
                  </a:lnTo>
                  <a:lnTo>
                    <a:pt x="344" y="674"/>
                  </a:lnTo>
                  <a:lnTo>
                    <a:pt x="342" y="674"/>
                  </a:lnTo>
                  <a:lnTo>
                    <a:pt x="342" y="675"/>
                  </a:lnTo>
                  <a:lnTo>
                    <a:pt x="340" y="675"/>
                  </a:lnTo>
                  <a:lnTo>
                    <a:pt x="339" y="675"/>
                  </a:lnTo>
                  <a:lnTo>
                    <a:pt x="337" y="675"/>
                  </a:lnTo>
                  <a:lnTo>
                    <a:pt x="337" y="677"/>
                  </a:lnTo>
                  <a:lnTo>
                    <a:pt x="335" y="677"/>
                  </a:lnTo>
                  <a:lnTo>
                    <a:pt x="335" y="679"/>
                  </a:lnTo>
                  <a:lnTo>
                    <a:pt x="333" y="679"/>
                  </a:lnTo>
                  <a:lnTo>
                    <a:pt x="332" y="679"/>
                  </a:lnTo>
                  <a:lnTo>
                    <a:pt x="330" y="679"/>
                  </a:lnTo>
                  <a:lnTo>
                    <a:pt x="328" y="679"/>
                  </a:lnTo>
                  <a:lnTo>
                    <a:pt x="327" y="679"/>
                  </a:lnTo>
                  <a:lnTo>
                    <a:pt x="325" y="679"/>
                  </a:lnTo>
                  <a:lnTo>
                    <a:pt x="323" y="679"/>
                  </a:lnTo>
                  <a:lnTo>
                    <a:pt x="322" y="679"/>
                  </a:lnTo>
                  <a:lnTo>
                    <a:pt x="322" y="681"/>
                  </a:lnTo>
                  <a:lnTo>
                    <a:pt x="320" y="682"/>
                  </a:lnTo>
                  <a:lnTo>
                    <a:pt x="318" y="682"/>
                  </a:lnTo>
                  <a:lnTo>
                    <a:pt x="316" y="682"/>
                  </a:lnTo>
                  <a:lnTo>
                    <a:pt x="315" y="682"/>
                  </a:lnTo>
                  <a:lnTo>
                    <a:pt x="313" y="682"/>
                  </a:lnTo>
                  <a:lnTo>
                    <a:pt x="311" y="682"/>
                  </a:lnTo>
                  <a:lnTo>
                    <a:pt x="311" y="681"/>
                  </a:lnTo>
                  <a:lnTo>
                    <a:pt x="311" y="682"/>
                  </a:lnTo>
                  <a:lnTo>
                    <a:pt x="310" y="682"/>
                  </a:lnTo>
                  <a:lnTo>
                    <a:pt x="310" y="684"/>
                  </a:lnTo>
                  <a:lnTo>
                    <a:pt x="308" y="684"/>
                  </a:lnTo>
                  <a:lnTo>
                    <a:pt x="306" y="684"/>
                  </a:lnTo>
                  <a:lnTo>
                    <a:pt x="306" y="686"/>
                  </a:lnTo>
                  <a:lnTo>
                    <a:pt x="305" y="686"/>
                  </a:lnTo>
                  <a:lnTo>
                    <a:pt x="303" y="686"/>
                  </a:lnTo>
                  <a:lnTo>
                    <a:pt x="303" y="684"/>
                  </a:lnTo>
                  <a:lnTo>
                    <a:pt x="301" y="682"/>
                  </a:lnTo>
                  <a:lnTo>
                    <a:pt x="299" y="682"/>
                  </a:lnTo>
                  <a:lnTo>
                    <a:pt x="299" y="681"/>
                  </a:lnTo>
                  <a:lnTo>
                    <a:pt x="298" y="681"/>
                  </a:lnTo>
                  <a:lnTo>
                    <a:pt x="296" y="681"/>
                  </a:lnTo>
                  <a:lnTo>
                    <a:pt x="296" y="679"/>
                  </a:lnTo>
                  <a:lnTo>
                    <a:pt x="294" y="679"/>
                  </a:lnTo>
                  <a:lnTo>
                    <a:pt x="293" y="677"/>
                  </a:lnTo>
                  <a:lnTo>
                    <a:pt x="293" y="675"/>
                  </a:lnTo>
                  <a:lnTo>
                    <a:pt x="291" y="675"/>
                  </a:lnTo>
                  <a:lnTo>
                    <a:pt x="289" y="675"/>
                  </a:lnTo>
                  <a:lnTo>
                    <a:pt x="289" y="674"/>
                  </a:lnTo>
                  <a:lnTo>
                    <a:pt x="289" y="672"/>
                  </a:lnTo>
                  <a:lnTo>
                    <a:pt x="287" y="670"/>
                  </a:lnTo>
                  <a:lnTo>
                    <a:pt x="287" y="669"/>
                  </a:lnTo>
                  <a:lnTo>
                    <a:pt x="287" y="667"/>
                  </a:lnTo>
                  <a:lnTo>
                    <a:pt x="286" y="667"/>
                  </a:lnTo>
                  <a:lnTo>
                    <a:pt x="286" y="665"/>
                  </a:lnTo>
                  <a:lnTo>
                    <a:pt x="286" y="664"/>
                  </a:lnTo>
                  <a:lnTo>
                    <a:pt x="284" y="664"/>
                  </a:lnTo>
                  <a:lnTo>
                    <a:pt x="282" y="664"/>
                  </a:lnTo>
                  <a:lnTo>
                    <a:pt x="282" y="665"/>
                  </a:lnTo>
                  <a:lnTo>
                    <a:pt x="282" y="664"/>
                  </a:lnTo>
                  <a:lnTo>
                    <a:pt x="281" y="664"/>
                  </a:lnTo>
                  <a:lnTo>
                    <a:pt x="281" y="662"/>
                  </a:lnTo>
                  <a:lnTo>
                    <a:pt x="279" y="662"/>
                  </a:lnTo>
                  <a:lnTo>
                    <a:pt x="277" y="662"/>
                  </a:lnTo>
                  <a:lnTo>
                    <a:pt x="276" y="662"/>
                  </a:lnTo>
                  <a:lnTo>
                    <a:pt x="274" y="662"/>
                  </a:lnTo>
                  <a:lnTo>
                    <a:pt x="272" y="662"/>
                  </a:lnTo>
                  <a:lnTo>
                    <a:pt x="270" y="662"/>
                  </a:lnTo>
                  <a:lnTo>
                    <a:pt x="269" y="662"/>
                  </a:lnTo>
                  <a:lnTo>
                    <a:pt x="267" y="662"/>
                  </a:lnTo>
                  <a:lnTo>
                    <a:pt x="265" y="662"/>
                  </a:lnTo>
                  <a:lnTo>
                    <a:pt x="265" y="664"/>
                  </a:lnTo>
                  <a:lnTo>
                    <a:pt x="265" y="664"/>
                  </a:lnTo>
                  <a:lnTo>
                    <a:pt x="264" y="664"/>
                  </a:lnTo>
                  <a:lnTo>
                    <a:pt x="264" y="665"/>
                  </a:lnTo>
                  <a:lnTo>
                    <a:pt x="265" y="665"/>
                  </a:lnTo>
                  <a:lnTo>
                    <a:pt x="265" y="667"/>
                  </a:lnTo>
                  <a:lnTo>
                    <a:pt x="265" y="669"/>
                  </a:lnTo>
                  <a:lnTo>
                    <a:pt x="265" y="670"/>
                  </a:lnTo>
                  <a:lnTo>
                    <a:pt x="265" y="672"/>
                  </a:lnTo>
                  <a:lnTo>
                    <a:pt x="265" y="672"/>
                  </a:lnTo>
                  <a:lnTo>
                    <a:pt x="265" y="674"/>
                  </a:lnTo>
                  <a:lnTo>
                    <a:pt x="265" y="674"/>
                  </a:lnTo>
                  <a:lnTo>
                    <a:pt x="265" y="675"/>
                  </a:lnTo>
                  <a:lnTo>
                    <a:pt x="265" y="677"/>
                  </a:lnTo>
                  <a:lnTo>
                    <a:pt x="265" y="679"/>
                  </a:lnTo>
                  <a:lnTo>
                    <a:pt x="265" y="681"/>
                  </a:lnTo>
                  <a:lnTo>
                    <a:pt x="265" y="682"/>
                  </a:lnTo>
                  <a:lnTo>
                    <a:pt x="265" y="684"/>
                  </a:lnTo>
                  <a:lnTo>
                    <a:pt x="265" y="686"/>
                  </a:lnTo>
                  <a:lnTo>
                    <a:pt x="265" y="686"/>
                  </a:lnTo>
                  <a:lnTo>
                    <a:pt x="264" y="686"/>
                  </a:lnTo>
                  <a:lnTo>
                    <a:pt x="262" y="686"/>
                  </a:lnTo>
                  <a:lnTo>
                    <a:pt x="262" y="687"/>
                  </a:lnTo>
                  <a:lnTo>
                    <a:pt x="262" y="689"/>
                  </a:lnTo>
                  <a:lnTo>
                    <a:pt x="260" y="689"/>
                  </a:lnTo>
                  <a:lnTo>
                    <a:pt x="259" y="689"/>
                  </a:lnTo>
                  <a:lnTo>
                    <a:pt x="259" y="691"/>
                  </a:lnTo>
                  <a:lnTo>
                    <a:pt x="257" y="691"/>
                  </a:lnTo>
                  <a:lnTo>
                    <a:pt x="257" y="692"/>
                  </a:lnTo>
                  <a:lnTo>
                    <a:pt x="255" y="692"/>
                  </a:lnTo>
                  <a:lnTo>
                    <a:pt x="255" y="694"/>
                  </a:lnTo>
                  <a:lnTo>
                    <a:pt x="253" y="694"/>
                  </a:lnTo>
                  <a:lnTo>
                    <a:pt x="253" y="694"/>
                  </a:lnTo>
                  <a:lnTo>
                    <a:pt x="252" y="694"/>
                  </a:lnTo>
                  <a:lnTo>
                    <a:pt x="250" y="696"/>
                  </a:lnTo>
                  <a:lnTo>
                    <a:pt x="250" y="698"/>
                  </a:lnTo>
                  <a:lnTo>
                    <a:pt x="250" y="699"/>
                  </a:lnTo>
                  <a:lnTo>
                    <a:pt x="248" y="699"/>
                  </a:lnTo>
                  <a:lnTo>
                    <a:pt x="248" y="701"/>
                  </a:lnTo>
                  <a:lnTo>
                    <a:pt x="248" y="703"/>
                  </a:lnTo>
                  <a:lnTo>
                    <a:pt x="247" y="703"/>
                  </a:lnTo>
                  <a:lnTo>
                    <a:pt x="247" y="704"/>
                  </a:lnTo>
                  <a:lnTo>
                    <a:pt x="245" y="704"/>
                  </a:lnTo>
                  <a:lnTo>
                    <a:pt x="245" y="706"/>
                  </a:lnTo>
                  <a:lnTo>
                    <a:pt x="243" y="706"/>
                  </a:lnTo>
                  <a:lnTo>
                    <a:pt x="242" y="706"/>
                  </a:lnTo>
                  <a:lnTo>
                    <a:pt x="242" y="708"/>
                  </a:lnTo>
                  <a:lnTo>
                    <a:pt x="240" y="708"/>
                  </a:lnTo>
                  <a:lnTo>
                    <a:pt x="240" y="709"/>
                  </a:lnTo>
                  <a:lnTo>
                    <a:pt x="238" y="709"/>
                  </a:lnTo>
                  <a:lnTo>
                    <a:pt x="238" y="711"/>
                  </a:lnTo>
                  <a:lnTo>
                    <a:pt x="236" y="711"/>
                  </a:lnTo>
                  <a:lnTo>
                    <a:pt x="236" y="713"/>
                  </a:lnTo>
                  <a:lnTo>
                    <a:pt x="236" y="715"/>
                  </a:lnTo>
                  <a:lnTo>
                    <a:pt x="235" y="715"/>
                  </a:lnTo>
                  <a:lnTo>
                    <a:pt x="236" y="715"/>
                  </a:lnTo>
                  <a:lnTo>
                    <a:pt x="235" y="716"/>
                  </a:lnTo>
                  <a:lnTo>
                    <a:pt x="235" y="718"/>
                  </a:lnTo>
                  <a:lnTo>
                    <a:pt x="235" y="720"/>
                  </a:lnTo>
                  <a:lnTo>
                    <a:pt x="233" y="720"/>
                  </a:lnTo>
                  <a:lnTo>
                    <a:pt x="233" y="721"/>
                  </a:lnTo>
                  <a:lnTo>
                    <a:pt x="231" y="721"/>
                  </a:lnTo>
                  <a:lnTo>
                    <a:pt x="230" y="721"/>
                  </a:lnTo>
                  <a:lnTo>
                    <a:pt x="230" y="723"/>
                  </a:lnTo>
                  <a:lnTo>
                    <a:pt x="228" y="723"/>
                  </a:lnTo>
                  <a:lnTo>
                    <a:pt x="228" y="725"/>
                  </a:lnTo>
                  <a:lnTo>
                    <a:pt x="226" y="725"/>
                  </a:lnTo>
                  <a:lnTo>
                    <a:pt x="226" y="726"/>
                  </a:lnTo>
                  <a:lnTo>
                    <a:pt x="225" y="726"/>
                  </a:lnTo>
                  <a:lnTo>
                    <a:pt x="225" y="726"/>
                  </a:lnTo>
                  <a:lnTo>
                    <a:pt x="225" y="725"/>
                  </a:lnTo>
                  <a:lnTo>
                    <a:pt x="223" y="725"/>
                  </a:lnTo>
                  <a:lnTo>
                    <a:pt x="221" y="723"/>
                  </a:lnTo>
                  <a:lnTo>
                    <a:pt x="223" y="723"/>
                  </a:lnTo>
                  <a:lnTo>
                    <a:pt x="223" y="721"/>
                  </a:lnTo>
                  <a:lnTo>
                    <a:pt x="223" y="720"/>
                  </a:lnTo>
                  <a:lnTo>
                    <a:pt x="221" y="718"/>
                  </a:lnTo>
                  <a:lnTo>
                    <a:pt x="223" y="718"/>
                  </a:lnTo>
                  <a:lnTo>
                    <a:pt x="223" y="716"/>
                  </a:lnTo>
                  <a:lnTo>
                    <a:pt x="223" y="715"/>
                  </a:lnTo>
                  <a:lnTo>
                    <a:pt x="223" y="713"/>
                  </a:lnTo>
                  <a:lnTo>
                    <a:pt x="225" y="711"/>
                  </a:lnTo>
                  <a:lnTo>
                    <a:pt x="223" y="709"/>
                  </a:lnTo>
                  <a:lnTo>
                    <a:pt x="225" y="709"/>
                  </a:lnTo>
                  <a:lnTo>
                    <a:pt x="225" y="708"/>
                  </a:lnTo>
                  <a:lnTo>
                    <a:pt x="225" y="706"/>
                  </a:lnTo>
                  <a:lnTo>
                    <a:pt x="225" y="706"/>
                  </a:lnTo>
                  <a:lnTo>
                    <a:pt x="225" y="704"/>
                  </a:lnTo>
                  <a:lnTo>
                    <a:pt x="225" y="703"/>
                  </a:lnTo>
                  <a:lnTo>
                    <a:pt x="223" y="703"/>
                  </a:lnTo>
                  <a:lnTo>
                    <a:pt x="223" y="701"/>
                  </a:lnTo>
                  <a:lnTo>
                    <a:pt x="225" y="701"/>
                  </a:lnTo>
                  <a:lnTo>
                    <a:pt x="225" y="699"/>
                  </a:lnTo>
                  <a:lnTo>
                    <a:pt x="225" y="698"/>
                  </a:lnTo>
                  <a:lnTo>
                    <a:pt x="225" y="698"/>
                  </a:lnTo>
                  <a:lnTo>
                    <a:pt x="226" y="698"/>
                  </a:lnTo>
                  <a:lnTo>
                    <a:pt x="226" y="696"/>
                  </a:lnTo>
                  <a:lnTo>
                    <a:pt x="228" y="696"/>
                  </a:lnTo>
                  <a:lnTo>
                    <a:pt x="230" y="696"/>
                  </a:lnTo>
                  <a:lnTo>
                    <a:pt x="230" y="694"/>
                  </a:lnTo>
                  <a:lnTo>
                    <a:pt x="230" y="694"/>
                  </a:lnTo>
                  <a:lnTo>
                    <a:pt x="230" y="692"/>
                  </a:lnTo>
                  <a:lnTo>
                    <a:pt x="230" y="691"/>
                  </a:lnTo>
                  <a:lnTo>
                    <a:pt x="231" y="689"/>
                  </a:lnTo>
                  <a:lnTo>
                    <a:pt x="230" y="689"/>
                  </a:lnTo>
                  <a:lnTo>
                    <a:pt x="230" y="687"/>
                  </a:lnTo>
                  <a:lnTo>
                    <a:pt x="228" y="687"/>
                  </a:lnTo>
                  <a:lnTo>
                    <a:pt x="228" y="686"/>
                  </a:lnTo>
                  <a:lnTo>
                    <a:pt x="228" y="684"/>
                  </a:lnTo>
                  <a:lnTo>
                    <a:pt x="228" y="682"/>
                  </a:lnTo>
                  <a:lnTo>
                    <a:pt x="226" y="682"/>
                  </a:lnTo>
                  <a:lnTo>
                    <a:pt x="226" y="681"/>
                  </a:lnTo>
                  <a:lnTo>
                    <a:pt x="226" y="679"/>
                  </a:lnTo>
                  <a:lnTo>
                    <a:pt x="225" y="679"/>
                  </a:lnTo>
                  <a:lnTo>
                    <a:pt x="225" y="679"/>
                  </a:lnTo>
                  <a:lnTo>
                    <a:pt x="225" y="677"/>
                  </a:lnTo>
                  <a:lnTo>
                    <a:pt x="223" y="677"/>
                  </a:lnTo>
                  <a:lnTo>
                    <a:pt x="221" y="675"/>
                  </a:lnTo>
                  <a:lnTo>
                    <a:pt x="219" y="675"/>
                  </a:lnTo>
                  <a:lnTo>
                    <a:pt x="219" y="677"/>
                  </a:lnTo>
                  <a:lnTo>
                    <a:pt x="218" y="677"/>
                  </a:lnTo>
                  <a:lnTo>
                    <a:pt x="216" y="679"/>
                  </a:lnTo>
                  <a:lnTo>
                    <a:pt x="216" y="681"/>
                  </a:lnTo>
                  <a:lnTo>
                    <a:pt x="214" y="681"/>
                  </a:lnTo>
                  <a:lnTo>
                    <a:pt x="213" y="681"/>
                  </a:lnTo>
                  <a:lnTo>
                    <a:pt x="211" y="681"/>
                  </a:lnTo>
                  <a:lnTo>
                    <a:pt x="211" y="682"/>
                  </a:lnTo>
                  <a:lnTo>
                    <a:pt x="211" y="684"/>
                  </a:lnTo>
                  <a:lnTo>
                    <a:pt x="209" y="684"/>
                  </a:lnTo>
                  <a:lnTo>
                    <a:pt x="207" y="684"/>
                  </a:lnTo>
                  <a:lnTo>
                    <a:pt x="207" y="686"/>
                  </a:lnTo>
                  <a:lnTo>
                    <a:pt x="207" y="687"/>
                  </a:lnTo>
                  <a:lnTo>
                    <a:pt x="207" y="689"/>
                  </a:lnTo>
                  <a:lnTo>
                    <a:pt x="207" y="691"/>
                  </a:lnTo>
                  <a:lnTo>
                    <a:pt x="206" y="691"/>
                  </a:lnTo>
                  <a:lnTo>
                    <a:pt x="206" y="692"/>
                  </a:lnTo>
                  <a:lnTo>
                    <a:pt x="206" y="694"/>
                  </a:lnTo>
                  <a:lnTo>
                    <a:pt x="204" y="694"/>
                  </a:lnTo>
                  <a:lnTo>
                    <a:pt x="202" y="694"/>
                  </a:lnTo>
                  <a:lnTo>
                    <a:pt x="201" y="694"/>
                  </a:lnTo>
                  <a:lnTo>
                    <a:pt x="199" y="694"/>
                  </a:lnTo>
                  <a:lnTo>
                    <a:pt x="199" y="696"/>
                  </a:lnTo>
                  <a:lnTo>
                    <a:pt x="197" y="696"/>
                  </a:lnTo>
                  <a:lnTo>
                    <a:pt x="196" y="696"/>
                  </a:lnTo>
                  <a:lnTo>
                    <a:pt x="194" y="694"/>
                  </a:lnTo>
                  <a:lnTo>
                    <a:pt x="192" y="694"/>
                  </a:lnTo>
                  <a:lnTo>
                    <a:pt x="190" y="694"/>
                  </a:lnTo>
                  <a:lnTo>
                    <a:pt x="189" y="694"/>
                  </a:lnTo>
                  <a:lnTo>
                    <a:pt x="187" y="694"/>
                  </a:lnTo>
                  <a:lnTo>
                    <a:pt x="185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4" y="694"/>
                  </a:lnTo>
                  <a:lnTo>
                    <a:pt x="182" y="694"/>
                  </a:lnTo>
                  <a:lnTo>
                    <a:pt x="180" y="694"/>
                  </a:lnTo>
                  <a:lnTo>
                    <a:pt x="179" y="694"/>
                  </a:lnTo>
                  <a:lnTo>
                    <a:pt x="177" y="694"/>
                  </a:lnTo>
                  <a:lnTo>
                    <a:pt x="175" y="694"/>
                  </a:lnTo>
                  <a:lnTo>
                    <a:pt x="175" y="692"/>
                  </a:lnTo>
                  <a:lnTo>
                    <a:pt x="173" y="691"/>
                  </a:lnTo>
                  <a:lnTo>
                    <a:pt x="175" y="691"/>
                  </a:lnTo>
                  <a:lnTo>
                    <a:pt x="175" y="689"/>
                  </a:lnTo>
                  <a:lnTo>
                    <a:pt x="177" y="689"/>
                  </a:lnTo>
                  <a:lnTo>
                    <a:pt x="175" y="689"/>
                  </a:lnTo>
                  <a:lnTo>
                    <a:pt x="173" y="687"/>
                  </a:lnTo>
                  <a:lnTo>
                    <a:pt x="172" y="686"/>
                  </a:lnTo>
                  <a:lnTo>
                    <a:pt x="172" y="684"/>
                  </a:lnTo>
                  <a:lnTo>
                    <a:pt x="172" y="682"/>
                  </a:lnTo>
                  <a:lnTo>
                    <a:pt x="172" y="681"/>
                  </a:lnTo>
                  <a:lnTo>
                    <a:pt x="172" y="679"/>
                  </a:lnTo>
                  <a:lnTo>
                    <a:pt x="170" y="679"/>
                  </a:lnTo>
                  <a:lnTo>
                    <a:pt x="170" y="677"/>
                  </a:lnTo>
                  <a:lnTo>
                    <a:pt x="170" y="675"/>
                  </a:lnTo>
                  <a:lnTo>
                    <a:pt x="172" y="674"/>
                  </a:lnTo>
                  <a:lnTo>
                    <a:pt x="172" y="672"/>
                  </a:lnTo>
                  <a:lnTo>
                    <a:pt x="173" y="672"/>
                  </a:lnTo>
                  <a:lnTo>
                    <a:pt x="173" y="670"/>
                  </a:lnTo>
                  <a:lnTo>
                    <a:pt x="175" y="669"/>
                  </a:lnTo>
                  <a:lnTo>
                    <a:pt x="173" y="669"/>
                  </a:lnTo>
                  <a:lnTo>
                    <a:pt x="172" y="667"/>
                  </a:lnTo>
                  <a:lnTo>
                    <a:pt x="170" y="667"/>
                  </a:lnTo>
                  <a:lnTo>
                    <a:pt x="168" y="667"/>
                  </a:lnTo>
                  <a:lnTo>
                    <a:pt x="168" y="665"/>
                  </a:lnTo>
                  <a:lnTo>
                    <a:pt x="167" y="665"/>
                  </a:lnTo>
                  <a:lnTo>
                    <a:pt x="167" y="664"/>
                  </a:lnTo>
                  <a:lnTo>
                    <a:pt x="165" y="664"/>
                  </a:lnTo>
                  <a:lnTo>
                    <a:pt x="165" y="665"/>
                  </a:lnTo>
                  <a:lnTo>
                    <a:pt x="165" y="664"/>
                  </a:lnTo>
                  <a:lnTo>
                    <a:pt x="163" y="664"/>
                  </a:lnTo>
                  <a:lnTo>
                    <a:pt x="162" y="664"/>
                  </a:lnTo>
                  <a:lnTo>
                    <a:pt x="160" y="664"/>
                  </a:lnTo>
                  <a:lnTo>
                    <a:pt x="160" y="662"/>
                  </a:lnTo>
                  <a:lnTo>
                    <a:pt x="158" y="662"/>
                  </a:lnTo>
                  <a:lnTo>
                    <a:pt x="158" y="660"/>
                  </a:lnTo>
                  <a:lnTo>
                    <a:pt x="156" y="660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57"/>
                  </a:lnTo>
                  <a:lnTo>
                    <a:pt x="151" y="657"/>
                  </a:lnTo>
                  <a:lnTo>
                    <a:pt x="151" y="655"/>
                  </a:lnTo>
                  <a:lnTo>
                    <a:pt x="151" y="653"/>
                  </a:lnTo>
                  <a:lnTo>
                    <a:pt x="153" y="653"/>
                  </a:lnTo>
                  <a:lnTo>
                    <a:pt x="155" y="653"/>
                  </a:lnTo>
                  <a:lnTo>
                    <a:pt x="155" y="652"/>
                  </a:lnTo>
                  <a:lnTo>
                    <a:pt x="155" y="650"/>
                  </a:lnTo>
                  <a:lnTo>
                    <a:pt x="156" y="648"/>
                  </a:lnTo>
                  <a:lnTo>
                    <a:pt x="158" y="646"/>
                  </a:lnTo>
                  <a:lnTo>
                    <a:pt x="156" y="646"/>
                  </a:lnTo>
                  <a:lnTo>
                    <a:pt x="156" y="645"/>
                  </a:lnTo>
                  <a:lnTo>
                    <a:pt x="156" y="643"/>
                  </a:lnTo>
                  <a:lnTo>
                    <a:pt x="156" y="641"/>
                  </a:lnTo>
                  <a:lnTo>
                    <a:pt x="155" y="641"/>
                  </a:lnTo>
                  <a:lnTo>
                    <a:pt x="155" y="640"/>
                  </a:lnTo>
                  <a:lnTo>
                    <a:pt x="156" y="638"/>
                  </a:lnTo>
                  <a:lnTo>
                    <a:pt x="156" y="636"/>
                  </a:lnTo>
                  <a:lnTo>
                    <a:pt x="156" y="635"/>
                  </a:lnTo>
                  <a:lnTo>
                    <a:pt x="156" y="633"/>
                  </a:lnTo>
                  <a:lnTo>
                    <a:pt x="155" y="633"/>
                  </a:lnTo>
                  <a:lnTo>
                    <a:pt x="155" y="631"/>
                  </a:lnTo>
                  <a:lnTo>
                    <a:pt x="153" y="629"/>
                  </a:lnTo>
                  <a:lnTo>
                    <a:pt x="151" y="629"/>
                  </a:lnTo>
                  <a:lnTo>
                    <a:pt x="150" y="629"/>
                  </a:lnTo>
                  <a:lnTo>
                    <a:pt x="148" y="629"/>
                  </a:lnTo>
                  <a:lnTo>
                    <a:pt x="146" y="629"/>
                  </a:lnTo>
                  <a:lnTo>
                    <a:pt x="144" y="629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3" y="629"/>
                  </a:lnTo>
                  <a:lnTo>
                    <a:pt x="141" y="629"/>
                  </a:lnTo>
                  <a:lnTo>
                    <a:pt x="139" y="629"/>
                  </a:lnTo>
                  <a:lnTo>
                    <a:pt x="138" y="628"/>
                  </a:lnTo>
                  <a:lnTo>
                    <a:pt x="136" y="628"/>
                  </a:lnTo>
                  <a:lnTo>
                    <a:pt x="134" y="628"/>
                  </a:lnTo>
                  <a:lnTo>
                    <a:pt x="134" y="626"/>
                  </a:lnTo>
                  <a:lnTo>
                    <a:pt x="133" y="626"/>
                  </a:lnTo>
                  <a:lnTo>
                    <a:pt x="133" y="624"/>
                  </a:lnTo>
                  <a:lnTo>
                    <a:pt x="131" y="624"/>
                  </a:lnTo>
                  <a:lnTo>
                    <a:pt x="129" y="624"/>
                  </a:lnTo>
                  <a:lnTo>
                    <a:pt x="127" y="624"/>
                  </a:lnTo>
                  <a:lnTo>
                    <a:pt x="127" y="623"/>
                  </a:lnTo>
                  <a:lnTo>
                    <a:pt x="126" y="623"/>
                  </a:lnTo>
                  <a:lnTo>
                    <a:pt x="124" y="623"/>
                  </a:lnTo>
                  <a:lnTo>
                    <a:pt x="122" y="623"/>
                  </a:lnTo>
                  <a:lnTo>
                    <a:pt x="121" y="623"/>
                  </a:lnTo>
                  <a:lnTo>
                    <a:pt x="119" y="623"/>
                  </a:lnTo>
                  <a:lnTo>
                    <a:pt x="117" y="623"/>
                  </a:lnTo>
                  <a:lnTo>
                    <a:pt x="117" y="624"/>
                  </a:lnTo>
                  <a:lnTo>
                    <a:pt x="116" y="624"/>
                  </a:lnTo>
                  <a:lnTo>
                    <a:pt x="114" y="624"/>
                  </a:lnTo>
                  <a:lnTo>
                    <a:pt x="112" y="624"/>
                  </a:lnTo>
                  <a:lnTo>
                    <a:pt x="110" y="624"/>
                  </a:lnTo>
                  <a:lnTo>
                    <a:pt x="110" y="623"/>
                  </a:lnTo>
                  <a:lnTo>
                    <a:pt x="109" y="623"/>
                  </a:lnTo>
                  <a:lnTo>
                    <a:pt x="109" y="621"/>
                  </a:lnTo>
                  <a:lnTo>
                    <a:pt x="107" y="621"/>
                  </a:lnTo>
                  <a:lnTo>
                    <a:pt x="107" y="619"/>
                  </a:lnTo>
                  <a:lnTo>
                    <a:pt x="105" y="619"/>
                  </a:lnTo>
                  <a:lnTo>
                    <a:pt x="105" y="621"/>
                  </a:lnTo>
                  <a:lnTo>
                    <a:pt x="104" y="621"/>
                  </a:lnTo>
                  <a:lnTo>
                    <a:pt x="102" y="623"/>
                  </a:lnTo>
                  <a:lnTo>
                    <a:pt x="102" y="623"/>
                  </a:lnTo>
                  <a:lnTo>
                    <a:pt x="100" y="623"/>
                  </a:lnTo>
                  <a:lnTo>
                    <a:pt x="100" y="621"/>
                  </a:lnTo>
                  <a:lnTo>
                    <a:pt x="99" y="621"/>
                  </a:lnTo>
                  <a:lnTo>
                    <a:pt x="97" y="621"/>
                  </a:lnTo>
                  <a:lnTo>
                    <a:pt x="97" y="623"/>
                  </a:lnTo>
                  <a:lnTo>
                    <a:pt x="95" y="623"/>
                  </a:lnTo>
                  <a:lnTo>
                    <a:pt x="93" y="623"/>
                  </a:lnTo>
                  <a:lnTo>
                    <a:pt x="92" y="623"/>
                  </a:lnTo>
                  <a:lnTo>
                    <a:pt x="90" y="623"/>
                  </a:lnTo>
                  <a:lnTo>
                    <a:pt x="88" y="623"/>
                  </a:lnTo>
                  <a:lnTo>
                    <a:pt x="88" y="621"/>
                  </a:lnTo>
                  <a:lnTo>
                    <a:pt x="88" y="619"/>
                  </a:lnTo>
                  <a:lnTo>
                    <a:pt x="87" y="619"/>
                  </a:lnTo>
                  <a:lnTo>
                    <a:pt x="85" y="619"/>
                  </a:lnTo>
                  <a:lnTo>
                    <a:pt x="83" y="619"/>
                  </a:lnTo>
                  <a:lnTo>
                    <a:pt x="83" y="618"/>
                  </a:lnTo>
                  <a:lnTo>
                    <a:pt x="82" y="618"/>
                  </a:lnTo>
                  <a:lnTo>
                    <a:pt x="82" y="616"/>
                  </a:lnTo>
                  <a:lnTo>
                    <a:pt x="80" y="616"/>
                  </a:lnTo>
                  <a:lnTo>
                    <a:pt x="80" y="614"/>
                  </a:lnTo>
                  <a:lnTo>
                    <a:pt x="80" y="612"/>
                  </a:lnTo>
                  <a:lnTo>
                    <a:pt x="82" y="612"/>
                  </a:lnTo>
                  <a:lnTo>
                    <a:pt x="83" y="612"/>
                  </a:lnTo>
                  <a:lnTo>
                    <a:pt x="85" y="612"/>
                  </a:lnTo>
                  <a:lnTo>
                    <a:pt x="87" y="612"/>
                  </a:lnTo>
                  <a:lnTo>
                    <a:pt x="88" y="611"/>
                  </a:lnTo>
                  <a:lnTo>
                    <a:pt x="90" y="611"/>
                  </a:lnTo>
                  <a:lnTo>
                    <a:pt x="90" y="609"/>
                  </a:lnTo>
                  <a:lnTo>
                    <a:pt x="92" y="609"/>
                  </a:lnTo>
                  <a:lnTo>
                    <a:pt x="92" y="607"/>
                  </a:lnTo>
                  <a:lnTo>
                    <a:pt x="93" y="607"/>
                  </a:lnTo>
                  <a:lnTo>
                    <a:pt x="95" y="607"/>
                  </a:lnTo>
                  <a:lnTo>
                    <a:pt x="97" y="607"/>
                  </a:lnTo>
                  <a:lnTo>
                    <a:pt x="99" y="606"/>
                  </a:lnTo>
                  <a:lnTo>
                    <a:pt x="100" y="606"/>
                  </a:lnTo>
                  <a:lnTo>
                    <a:pt x="100" y="604"/>
                  </a:lnTo>
                  <a:lnTo>
                    <a:pt x="100" y="602"/>
                  </a:lnTo>
                  <a:lnTo>
                    <a:pt x="100" y="601"/>
                  </a:lnTo>
                  <a:lnTo>
                    <a:pt x="100" y="599"/>
                  </a:lnTo>
                  <a:lnTo>
                    <a:pt x="100" y="597"/>
                  </a:lnTo>
                  <a:lnTo>
                    <a:pt x="100" y="595"/>
                  </a:lnTo>
                  <a:lnTo>
                    <a:pt x="100" y="594"/>
                  </a:lnTo>
                  <a:lnTo>
                    <a:pt x="102" y="592"/>
                  </a:lnTo>
                  <a:lnTo>
                    <a:pt x="102" y="590"/>
                  </a:lnTo>
                  <a:lnTo>
                    <a:pt x="102" y="589"/>
                  </a:lnTo>
                  <a:lnTo>
                    <a:pt x="102" y="589"/>
                  </a:lnTo>
                  <a:lnTo>
                    <a:pt x="102" y="587"/>
                  </a:lnTo>
                  <a:lnTo>
                    <a:pt x="100" y="587"/>
                  </a:lnTo>
                  <a:lnTo>
                    <a:pt x="100" y="585"/>
                  </a:lnTo>
                  <a:lnTo>
                    <a:pt x="100" y="584"/>
                  </a:lnTo>
                  <a:lnTo>
                    <a:pt x="99" y="584"/>
                  </a:lnTo>
                  <a:lnTo>
                    <a:pt x="99" y="582"/>
                  </a:lnTo>
                  <a:lnTo>
                    <a:pt x="99" y="580"/>
                  </a:lnTo>
                  <a:lnTo>
                    <a:pt x="97" y="580"/>
                  </a:lnTo>
                  <a:lnTo>
                    <a:pt x="97" y="578"/>
                  </a:lnTo>
                  <a:lnTo>
                    <a:pt x="95" y="578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100" y="575"/>
                  </a:lnTo>
                  <a:lnTo>
                    <a:pt x="100" y="573"/>
                  </a:lnTo>
                  <a:lnTo>
                    <a:pt x="100" y="572"/>
                  </a:lnTo>
                  <a:lnTo>
                    <a:pt x="100" y="572"/>
                  </a:lnTo>
                  <a:lnTo>
                    <a:pt x="100" y="570"/>
                  </a:lnTo>
                  <a:lnTo>
                    <a:pt x="99" y="570"/>
                  </a:lnTo>
                  <a:lnTo>
                    <a:pt x="99" y="568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9" y="567"/>
                  </a:lnTo>
                  <a:lnTo>
                    <a:pt x="99" y="565"/>
                  </a:lnTo>
                  <a:lnTo>
                    <a:pt x="97" y="565"/>
                  </a:lnTo>
                  <a:lnTo>
                    <a:pt x="97" y="563"/>
                  </a:lnTo>
                  <a:lnTo>
                    <a:pt x="95" y="563"/>
                  </a:lnTo>
                  <a:lnTo>
                    <a:pt x="95" y="561"/>
                  </a:lnTo>
                  <a:lnTo>
                    <a:pt x="93" y="560"/>
                  </a:lnTo>
                  <a:lnTo>
                    <a:pt x="90" y="560"/>
                  </a:lnTo>
                  <a:lnTo>
                    <a:pt x="88" y="560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7" y="560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7" y="561"/>
                  </a:lnTo>
                  <a:lnTo>
                    <a:pt x="85" y="561"/>
                  </a:lnTo>
                  <a:lnTo>
                    <a:pt x="85" y="560"/>
                  </a:lnTo>
                  <a:lnTo>
                    <a:pt x="85" y="561"/>
                  </a:lnTo>
                  <a:lnTo>
                    <a:pt x="83" y="561"/>
                  </a:lnTo>
                  <a:lnTo>
                    <a:pt x="82" y="561"/>
                  </a:lnTo>
                  <a:lnTo>
                    <a:pt x="82" y="560"/>
                  </a:lnTo>
                  <a:lnTo>
                    <a:pt x="82" y="558"/>
                  </a:lnTo>
                  <a:lnTo>
                    <a:pt x="83" y="558"/>
                  </a:lnTo>
                  <a:lnTo>
                    <a:pt x="83" y="556"/>
                  </a:lnTo>
                  <a:lnTo>
                    <a:pt x="85" y="556"/>
                  </a:lnTo>
                  <a:lnTo>
                    <a:pt x="85" y="558"/>
                  </a:lnTo>
                  <a:lnTo>
                    <a:pt x="85" y="556"/>
                  </a:lnTo>
                  <a:lnTo>
                    <a:pt x="87" y="556"/>
                  </a:lnTo>
                  <a:lnTo>
                    <a:pt x="88" y="556"/>
                  </a:lnTo>
                  <a:lnTo>
                    <a:pt x="90" y="556"/>
                  </a:lnTo>
                  <a:lnTo>
                    <a:pt x="90" y="555"/>
                  </a:lnTo>
                  <a:lnTo>
                    <a:pt x="88" y="555"/>
                  </a:lnTo>
                  <a:lnTo>
                    <a:pt x="87" y="555"/>
                  </a:lnTo>
                  <a:lnTo>
                    <a:pt x="85" y="555"/>
                  </a:lnTo>
                  <a:lnTo>
                    <a:pt x="83" y="555"/>
                  </a:lnTo>
                  <a:lnTo>
                    <a:pt x="82" y="555"/>
                  </a:lnTo>
                  <a:lnTo>
                    <a:pt x="82" y="553"/>
                  </a:lnTo>
                  <a:lnTo>
                    <a:pt x="82" y="551"/>
                  </a:lnTo>
                  <a:lnTo>
                    <a:pt x="80" y="551"/>
                  </a:lnTo>
                  <a:lnTo>
                    <a:pt x="80" y="550"/>
                  </a:lnTo>
                  <a:lnTo>
                    <a:pt x="78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80" y="546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80" y="544"/>
                  </a:lnTo>
                  <a:lnTo>
                    <a:pt x="82" y="544"/>
                  </a:lnTo>
                  <a:lnTo>
                    <a:pt x="82" y="543"/>
                  </a:lnTo>
                  <a:lnTo>
                    <a:pt x="83" y="543"/>
                  </a:lnTo>
                  <a:lnTo>
                    <a:pt x="85" y="541"/>
                  </a:lnTo>
                  <a:lnTo>
                    <a:pt x="85" y="539"/>
                  </a:lnTo>
                  <a:lnTo>
                    <a:pt x="85" y="538"/>
                  </a:lnTo>
                  <a:lnTo>
                    <a:pt x="85" y="536"/>
                  </a:lnTo>
                  <a:lnTo>
                    <a:pt x="87" y="536"/>
                  </a:lnTo>
                  <a:lnTo>
                    <a:pt x="87" y="534"/>
                  </a:lnTo>
                  <a:lnTo>
                    <a:pt x="88" y="534"/>
                  </a:lnTo>
                  <a:lnTo>
                    <a:pt x="88" y="533"/>
                  </a:lnTo>
                  <a:lnTo>
                    <a:pt x="90" y="533"/>
                  </a:lnTo>
                  <a:lnTo>
                    <a:pt x="88" y="533"/>
                  </a:lnTo>
                  <a:lnTo>
                    <a:pt x="87" y="533"/>
                  </a:lnTo>
                  <a:lnTo>
                    <a:pt x="85" y="533"/>
                  </a:lnTo>
                  <a:lnTo>
                    <a:pt x="85" y="534"/>
                  </a:lnTo>
                  <a:lnTo>
                    <a:pt x="83" y="536"/>
                  </a:lnTo>
                  <a:lnTo>
                    <a:pt x="82" y="536"/>
                  </a:lnTo>
                  <a:lnTo>
                    <a:pt x="80" y="536"/>
                  </a:lnTo>
                  <a:lnTo>
                    <a:pt x="78" y="536"/>
                  </a:lnTo>
                  <a:lnTo>
                    <a:pt x="76" y="536"/>
                  </a:lnTo>
                  <a:lnTo>
                    <a:pt x="75" y="536"/>
                  </a:lnTo>
                  <a:lnTo>
                    <a:pt x="75" y="538"/>
                  </a:lnTo>
                  <a:lnTo>
                    <a:pt x="73" y="538"/>
                  </a:lnTo>
                  <a:lnTo>
                    <a:pt x="73" y="539"/>
                  </a:lnTo>
                  <a:lnTo>
                    <a:pt x="71" y="539"/>
                  </a:lnTo>
                  <a:lnTo>
                    <a:pt x="71" y="541"/>
                  </a:lnTo>
                  <a:lnTo>
                    <a:pt x="70" y="541"/>
                  </a:lnTo>
                  <a:lnTo>
                    <a:pt x="68" y="541"/>
                  </a:lnTo>
                  <a:lnTo>
                    <a:pt x="68" y="539"/>
                  </a:lnTo>
                  <a:lnTo>
                    <a:pt x="66" y="538"/>
                  </a:lnTo>
                  <a:lnTo>
                    <a:pt x="64" y="538"/>
                  </a:lnTo>
                  <a:lnTo>
                    <a:pt x="64" y="536"/>
                  </a:lnTo>
                  <a:lnTo>
                    <a:pt x="64" y="534"/>
                  </a:lnTo>
                  <a:lnTo>
                    <a:pt x="63" y="534"/>
                  </a:lnTo>
                  <a:lnTo>
                    <a:pt x="63" y="533"/>
                  </a:lnTo>
                  <a:lnTo>
                    <a:pt x="61" y="533"/>
                  </a:lnTo>
                  <a:lnTo>
                    <a:pt x="61" y="531"/>
                  </a:lnTo>
                  <a:lnTo>
                    <a:pt x="63" y="531"/>
                  </a:lnTo>
                  <a:lnTo>
                    <a:pt x="63" y="529"/>
                  </a:lnTo>
                  <a:lnTo>
                    <a:pt x="61" y="529"/>
                  </a:lnTo>
                  <a:lnTo>
                    <a:pt x="61" y="529"/>
                  </a:lnTo>
                  <a:lnTo>
                    <a:pt x="61" y="527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6"/>
                  </a:lnTo>
                  <a:lnTo>
                    <a:pt x="61" y="524"/>
                  </a:lnTo>
                  <a:lnTo>
                    <a:pt x="63" y="524"/>
                  </a:lnTo>
                  <a:lnTo>
                    <a:pt x="63" y="522"/>
                  </a:lnTo>
                  <a:lnTo>
                    <a:pt x="64" y="522"/>
                  </a:lnTo>
                  <a:lnTo>
                    <a:pt x="64" y="521"/>
                  </a:lnTo>
                  <a:lnTo>
                    <a:pt x="66" y="521"/>
                  </a:lnTo>
                  <a:lnTo>
                    <a:pt x="66" y="519"/>
                  </a:lnTo>
                  <a:lnTo>
                    <a:pt x="68" y="519"/>
                  </a:lnTo>
                  <a:lnTo>
                    <a:pt x="68" y="517"/>
                  </a:lnTo>
                  <a:lnTo>
                    <a:pt x="70" y="517"/>
                  </a:lnTo>
                  <a:lnTo>
                    <a:pt x="70" y="516"/>
                  </a:lnTo>
                  <a:lnTo>
                    <a:pt x="71" y="516"/>
                  </a:lnTo>
                  <a:lnTo>
                    <a:pt x="73" y="514"/>
                  </a:lnTo>
                  <a:lnTo>
                    <a:pt x="71" y="514"/>
                  </a:lnTo>
                  <a:lnTo>
                    <a:pt x="70" y="514"/>
                  </a:lnTo>
                  <a:lnTo>
                    <a:pt x="68" y="514"/>
                  </a:lnTo>
                  <a:lnTo>
                    <a:pt x="66" y="514"/>
                  </a:lnTo>
                  <a:lnTo>
                    <a:pt x="66" y="512"/>
                  </a:lnTo>
                  <a:lnTo>
                    <a:pt x="64" y="512"/>
                  </a:lnTo>
                  <a:lnTo>
                    <a:pt x="63" y="512"/>
                  </a:lnTo>
                  <a:lnTo>
                    <a:pt x="61" y="512"/>
                  </a:lnTo>
                  <a:lnTo>
                    <a:pt x="61" y="512"/>
                  </a:lnTo>
                  <a:lnTo>
                    <a:pt x="59" y="512"/>
                  </a:lnTo>
                  <a:lnTo>
                    <a:pt x="59" y="510"/>
                  </a:lnTo>
                  <a:lnTo>
                    <a:pt x="58" y="510"/>
                  </a:lnTo>
                  <a:lnTo>
                    <a:pt x="58" y="509"/>
                  </a:lnTo>
                  <a:lnTo>
                    <a:pt x="56" y="509"/>
                  </a:lnTo>
                  <a:lnTo>
                    <a:pt x="56" y="507"/>
                  </a:lnTo>
                  <a:lnTo>
                    <a:pt x="54" y="505"/>
                  </a:lnTo>
                  <a:lnTo>
                    <a:pt x="54" y="504"/>
                  </a:lnTo>
                  <a:lnTo>
                    <a:pt x="54" y="502"/>
                  </a:lnTo>
                  <a:lnTo>
                    <a:pt x="56" y="502"/>
                  </a:lnTo>
                  <a:lnTo>
                    <a:pt x="56" y="500"/>
                  </a:lnTo>
                  <a:lnTo>
                    <a:pt x="56" y="498"/>
                  </a:lnTo>
                  <a:lnTo>
                    <a:pt x="54" y="498"/>
                  </a:lnTo>
                  <a:lnTo>
                    <a:pt x="53" y="498"/>
                  </a:lnTo>
                  <a:lnTo>
                    <a:pt x="51" y="498"/>
                  </a:lnTo>
                  <a:lnTo>
                    <a:pt x="49" y="498"/>
                  </a:lnTo>
                  <a:lnTo>
                    <a:pt x="49" y="500"/>
                  </a:lnTo>
                  <a:lnTo>
                    <a:pt x="49" y="502"/>
                  </a:lnTo>
                  <a:lnTo>
                    <a:pt x="47" y="502"/>
                  </a:lnTo>
                  <a:lnTo>
                    <a:pt x="47" y="504"/>
                  </a:lnTo>
                  <a:lnTo>
                    <a:pt x="46" y="504"/>
                  </a:lnTo>
                  <a:lnTo>
                    <a:pt x="44" y="504"/>
                  </a:lnTo>
                  <a:lnTo>
                    <a:pt x="44" y="505"/>
                  </a:lnTo>
                  <a:lnTo>
                    <a:pt x="42" y="505"/>
                  </a:lnTo>
                  <a:lnTo>
                    <a:pt x="41" y="505"/>
                  </a:lnTo>
                  <a:lnTo>
                    <a:pt x="41" y="507"/>
                  </a:lnTo>
                  <a:lnTo>
                    <a:pt x="41" y="509"/>
                  </a:lnTo>
                  <a:lnTo>
                    <a:pt x="39" y="509"/>
                  </a:lnTo>
                  <a:lnTo>
                    <a:pt x="39" y="510"/>
                  </a:lnTo>
                  <a:lnTo>
                    <a:pt x="37" y="512"/>
                  </a:lnTo>
                  <a:lnTo>
                    <a:pt x="37" y="510"/>
                  </a:lnTo>
                  <a:lnTo>
                    <a:pt x="37" y="512"/>
                  </a:lnTo>
                  <a:lnTo>
                    <a:pt x="36" y="512"/>
                  </a:lnTo>
                  <a:lnTo>
                    <a:pt x="36" y="510"/>
                  </a:lnTo>
                  <a:lnTo>
                    <a:pt x="34" y="510"/>
                  </a:lnTo>
                  <a:lnTo>
                    <a:pt x="32" y="510"/>
                  </a:lnTo>
                  <a:lnTo>
                    <a:pt x="32" y="512"/>
                  </a:lnTo>
                  <a:lnTo>
                    <a:pt x="30" y="512"/>
                  </a:lnTo>
                  <a:lnTo>
                    <a:pt x="29" y="512"/>
                  </a:lnTo>
                  <a:lnTo>
                    <a:pt x="27" y="512"/>
                  </a:lnTo>
                  <a:lnTo>
                    <a:pt x="25" y="512"/>
                  </a:lnTo>
                  <a:lnTo>
                    <a:pt x="24" y="512"/>
                  </a:lnTo>
                  <a:lnTo>
                    <a:pt x="22" y="512"/>
                  </a:lnTo>
                  <a:lnTo>
                    <a:pt x="20" y="512"/>
                  </a:lnTo>
                  <a:lnTo>
                    <a:pt x="20" y="514"/>
                  </a:lnTo>
                  <a:lnTo>
                    <a:pt x="20" y="514"/>
                  </a:lnTo>
                  <a:lnTo>
                    <a:pt x="20" y="516"/>
                  </a:lnTo>
                  <a:lnTo>
                    <a:pt x="19" y="516"/>
                  </a:lnTo>
                  <a:lnTo>
                    <a:pt x="17" y="516"/>
                  </a:lnTo>
                  <a:lnTo>
                    <a:pt x="17" y="514"/>
                  </a:lnTo>
                  <a:lnTo>
                    <a:pt x="17" y="512"/>
                  </a:lnTo>
                  <a:lnTo>
                    <a:pt x="17" y="510"/>
                  </a:lnTo>
                  <a:lnTo>
                    <a:pt x="17" y="509"/>
                  </a:lnTo>
                  <a:lnTo>
                    <a:pt x="17" y="507"/>
                  </a:lnTo>
                  <a:lnTo>
                    <a:pt x="17" y="505"/>
                  </a:lnTo>
                  <a:lnTo>
                    <a:pt x="17" y="504"/>
                  </a:lnTo>
                  <a:lnTo>
                    <a:pt x="15" y="504"/>
                  </a:lnTo>
                  <a:lnTo>
                    <a:pt x="13" y="504"/>
                  </a:lnTo>
                  <a:lnTo>
                    <a:pt x="13" y="502"/>
                  </a:lnTo>
                  <a:lnTo>
                    <a:pt x="13" y="500"/>
                  </a:lnTo>
                  <a:lnTo>
                    <a:pt x="13" y="498"/>
                  </a:lnTo>
                  <a:lnTo>
                    <a:pt x="15" y="498"/>
                  </a:lnTo>
                  <a:lnTo>
                    <a:pt x="15" y="497"/>
                  </a:lnTo>
                  <a:lnTo>
                    <a:pt x="17" y="497"/>
                  </a:lnTo>
                  <a:lnTo>
                    <a:pt x="17" y="495"/>
                  </a:lnTo>
                  <a:lnTo>
                    <a:pt x="15" y="495"/>
                  </a:lnTo>
                  <a:lnTo>
                    <a:pt x="15" y="493"/>
                  </a:lnTo>
                  <a:lnTo>
                    <a:pt x="15" y="495"/>
                  </a:lnTo>
                  <a:lnTo>
                    <a:pt x="13" y="495"/>
                  </a:lnTo>
                  <a:lnTo>
                    <a:pt x="12" y="495"/>
                  </a:lnTo>
                  <a:lnTo>
                    <a:pt x="12" y="493"/>
                  </a:lnTo>
                  <a:lnTo>
                    <a:pt x="10" y="493"/>
                  </a:lnTo>
                  <a:lnTo>
                    <a:pt x="10" y="492"/>
                  </a:lnTo>
                  <a:lnTo>
                    <a:pt x="10" y="490"/>
                  </a:lnTo>
                  <a:lnTo>
                    <a:pt x="10" y="488"/>
                  </a:lnTo>
                  <a:lnTo>
                    <a:pt x="12" y="488"/>
                  </a:lnTo>
                  <a:lnTo>
                    <a:pt x="10" y="488"/>
                  </a:lnTo>
                  <a:lnTo>
                    <a:pt x="10" y="488"/>
                  </a:lnTo>
                  <a:lnTo>
                    <a:pt x="10" y="487"/>
                  </a:lnTo>
                  <a:lnTo>
                    <a:pt x="10" y="485"/>
                  </a:lnTo>
                  <a:lnTo>
                    <a:pt x="12" y="485"/>
                  </a:lnTo>
                  <a:lnTo>
                    <a:pt x="12" y="483"/>
                  </a:lnTo>
                  <a:lnTo>
                    <a:pt x="13" y="483"/>
                  </a:lnTo>
                  <a:lnTo>
                    <a:pt x="13" y="481"/>
                  </a:lnTo>
                  <a:lnTo>
                    <a:pt x="15" y="481"/>
                  </a:lnTo>
                  <a:lnTo>
                    <a:pt x="15" y="480"/>
                  </a:lnTo>
                  <a:lnTo>
                    <a:pt x="15" y="478"/>
                  </a:lnTo>
                  <a:lnTo>
                    <a:pt x="17" y="478"/>
                  </a:lnTo>
                  <a:lnTo>
                    <a:pt x="17" y="476"/>
                  </a:lnTo>
                  <a:lnTo>
                    <a:pt x="19" y="476"/>
                  </a:lnTo>
                  <a:lnTo>
                    <a:pt x="19" y="475"/>
                  </a:lnTo>
                  <a:lnTo>
                    <a:pt x="17" y="475"/>
                  </a:lnTo>
                  <a:lnTo>
                    <a:pt x="15" y="475"/>
                  </a:lnTo>
                  <a:lnTo>
                    <a:pt x="13" y="475"/>
                  </a:lnTo>
                  <a:lnTo>
                    <a:pt x="13" y="473"/>
                  </a:lnTo>
                  <a:lnTo>
                    <a:pt x="12" y="473"/>
                  </a:lnTo>
                  <a:lnTo>
                    <a:pt x="12" y="475"/>
                  </a:lnTo>
                  <a:lnTo>
                    <a:pt x="10" y="475"/>
                  </a:lnTo>
                  <a:lnTo>
                    <a:pt x="8" y="475"/>
                  </a:lnTo>
                  <a:lnTo>
                    <a:pt x="7" y="475"/>
                  </a:lnTo>
                  <a:lnTo>
                    <a:pt x="5" y="475"/>
                  </a:lnTo>
                  <a:lnTo>
                    <a:pt x="3" y="475"/>
                  </a:lnTo>
                  <a:lnTo>
                    <a:pt x="3" y="473"/>
                  </a:lnTo>
                  <a:lnTo>
                    <a:pt x="5" y="473"/>
                  </a:lnTo>
                  <a:lnTo>
                    <a:pt x="3" y="473"/>
                  </a:lnTo>
                  <a:lnTo>
                    <a:pt x="3" y="471"/>
                  </a:lnTo>
                  <a:lnTo>
                    <a:pt x="1" y="471"/>
                  </a:lnTo>
                  <a:lnTo>
                    <a:pt x="0" y="471"/>
                  </a:lnTo>
                  <a:lnTo>
                    <a:pt x="1" y="471"/>
                  </a:lnTo>
                  <a:lnTo>
                    <a:pt x="1" y="470"/>
                  </a:lnTo>
                  <a:lnTo>
                    <a:pt x="1" y="468"/>
                  </a:lnTo>
                  <a:lnTo>
                    <a:pt x="3" y="468"/>
                  </a:lnTo>
                  <a:lnTo>
                    <a:pt x="3" y="466"/>
                  </a:lnTo>
                  <a:lnTo>
                    <a:pt x="3" y="464"/>
                  </a:lnTo>
                  <a:lnTo>
                    <a:pt x="5" y="464"/>
                  </a:lnTo>
                  <a:lnTo>
                    <a:pt x="5" y="463"/>
                  </a:lnTo>
                  <a:lnTo>
                    <a:pt x="7" y="461"/>
                  </a:lnTo>
                  <a:lnTo>
                    <a:pt x="7" y="459"/>
                  </a:lnTo>
                  <a:lnTo>
                    <a:pt x="8" y="459"/>
                  </a:lnTo>
                  <a:lnTo>
                    <a:pt x="7" y="458"/>
                  </a:lnTo>
                  <a:lnTo>
                    <a:pt x="7" y="456"/>
                  </a:lnTo>
                  <a:lnTo>
                    <a:pt x="8" y="456"/>
                  </a:lnTo>
                  <a:lnTo>
                    <a:pt x="8" y="454"/>
                  </a:lnTo>
                  <a:lnTo>
                    <a:pt x="8" y="453"/>
                  </a:lnTo>
                  <a:lnTo>
                    <a:pt x="8" y="451"/>
                  </a:lnTo>
                  <a:lnTo>
                    <a:pt x="10" y="451"/>
                  </a:lnTo>
                  <a:lnTo>
                    <a:pt x="10" y="449"/>
                  </a:lnTo>
                  <a:lnTo>
                    <a:pt x="12" y="449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2" y="447"/>
                  </a:lnTo>
                  <a:lnTo>
                    <a:pt x="13" y="447"/>
                  </a:lnTo>
                  <a:lnTo>
                    <a:pt x="15" y="447"/>
                  </a:lnTo>
                  <a:lnTo>
                    <a:pt x="17" y="447"/>
                  </a:lnTo>
                  <a:lnTo>
                    <a:pt x="17" y="446"/>
                  </a:lnTo>
                  <a:lnTo>
                    <a:pt x="19" y="446"/>
                  </a:lnTo>
                  <a:lnTo>
                    <a:pt x="20" y="446"/>
                  </a:lnTo>
                  <a:lnTo>
                    <a:pt x="20" y="444"/>
                  </a:lnTo>
                  <a:lnTo>
                    <a:pt x="20" y="444"/>
                  </a:lnTo>
                  <a:lnTo>
                    <a:pt x="20" y="442"/>
                  </a:lnTo>
                  <a:lnTo>
                    <a:pt x="20" y="441"/>
                  </a:lnTo>
                  <a:lnTo>
                    <a:pt x="22" y="441"/>
                  </a:lnTo>
                  <a:lnTo>
                    <a:pt x="22" y="439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20" y="439"/>
                  </a:lnTo>
                  <a:lnTo>
                    <a:pt x="20" y="437"/>
                  </a:lnTo>
                  <a:lnTo>
                    <a:pt x="19" y="437"/>
                  </a:lnTo>
                  <a:lnTo>
                    <a:pt x="19" y="439"/>
                  </a:lnTo>
                  <a:lnTo>
                    <a:pt x="19" y="437"/>
                  </a:lnTo>
                  <a:lnTo>
                    <a:pt x="17" y="437"/>
                  </a:lnTo>
                  <a:lnTo>
                    <a:pt x="15" y="437"/>
                  </a:lnTo>
                  <a:lnTo>
                    <a:pt x="15" y="436"/>
                  </a:lnTo>
                  <a:lnTo>
                    <a:pt x="15" y="434"/>
                  </a:lnTo>
                  <a:lnTo>
                    <a:pt x="13" y="434"/>
                  </a:lnTo>
                  <a:lnTo>
                    <a:pt x="12" y="434"/>
                  </a:lnTo>
                  <a:lnTo>
                    <a:pt x="12" y="432"/>
                  </a:lnTo>
                  <a:lnTo>
                    <a:pt x="12" y="430"/>
                  </a:lnTo>
                  <a:lnTo>
                    <a:pt x="10" y="430"/>
                  </a:lnTo>
                  <a:lnTo>
                    <a:pt x="10" y="429"/>
                  </a:lnTo>
                  <a:lnTo>
                    <a:pt x="12" y="429"/>
                  </a:lnTo>
                  <a:lnTo>
                    <a:pt x="12" y="427"/>
                  </a:lnTo>
                  <a:lnTo>
                    <a:pt x="12" y="425"/>
                  </a:lnTo>
                  <a:lnTo>
                    <a:pt x="13" y="425"/>
                  </a:lnTo>
                  <a:lnTo>
                    <a:pt x="13" y="424"/>
                  </a:lnTo>
                  <a:lnTo>
                    <a:pt x="13" y="422"/>
                  </a:lnTo>
                  <a:lnTo>
                    <a:pt x="13" y="420"/>
                  </a:lnTo>
                  <a:lnTo>
                    <a:pt x="13" y="419"/>
                  </a:lnTo>
                  <a:lnTo>
                    <a:pt x="15" y="419"/>
                  </a:lnTo>
                  <a:lnTo>
                    <a:pt x="15" y="417"/>
                  </a:lnTo>
                  <a:lnTo>
                    <a:pt x="15" y="415"/>
                  </a:lnTo>
                  <a:lnTo>
                    <a:pt x="17" y="415"/>
                  </a:lnTo>
                  <a:lnTo>
                    <a:pt x="17" y="413"/>
                  </a:lnTo>
                  <a:lnTo>
                    <a:pt x="17" y="412"/>
                  </a:lnTo>
                  <a:lnTo>
                    <a:pt x="19" y="410"/>
                  </a:lnTo>
                  <a:lnTo>
                    <a:pt x="19" y="408"/>
                  </a:lnTo>
                  <a:lnTo>
                    <a:pt x="19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7"/>
                  </a:lnTo>
                  <a:lnTo>
                    <a:pt x="20" y="405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2" y="402"/>
                  </a:lnTo>
                  <a:lnTo>
                    <a:pt x="22" y="400"/>
                  </a:lnTo>
                  <a:lnTo>
                    <a:pt x="24" y="400"/>
                  </a:lnTo>
                  <a:lnTo>
                    <a:pt x="25" y="400"/>
                  </a:lnTo>
                  <a:lnTo>
                    <a:pt x="27" y="400"/>
                  </a:lnTo>
                  <a:lnTo>
                    <a:pt x="29" y="400"/>
                  </a:lnTo>
                  <a:lnTo>
                    <a:pt x="30" y="400"/>
                  </a:lnTo>
                  <a:lnTo>
                    <a:pt x="32" y="400"/>
                  </a:lnTo>
                  <a:lnTo>
                    <a:pt x="34" y="400"/>
                  </a:lnTo>
                  <a:lnTo>
                    <a:pt x="36" y="402"/>
                  </a:lnTo>
                  <a:lnTo>
                    <a:pt x="37" y="402"/>
                  </a:lnTo>
                  <a:lnTo>
                    <a:pt x="37" y="403"/>
                  </a:lnTo>
                  <a:lnTo>
                    <a:pt x="39" y="403"/>
                  </a:lnTo>
                  <a:lnTo>
                    <a:pt x="41" y="403"/>
                  </a:lnTo>
                  <a:lnTo>
                    <a:pt x="41" y="405"/>
                  </a:lnTo>
                  <a:lnTo>
                    <a:pt x="42" y="405"/>
                  </a:lnTo>
                  <a:lnTo>
                    <a:pt x="44" y="405"/>
                  </a:lnTo>
                  <a:lnTo>
                    <a:pt x="46" y="405"/>
                  </a:lnTo>
                  <a:lnTo>
                    <a:pt x="46" y="407"/>
                  </a:lnTo>
                  <a:lnTo>
                    <a:pt x="46" y="405"/>
                  </a:lnTo>
                  <a:lnTo>
                    <a:pt x="47" y="405"/>
                  </a:lnTo>
                  <a:lnTo>
                    <a:pt x="49" y="405"/>
                  </a:lnTo>
                  <a:lnTo>
                    <a:pt x="51" y="405"/>
                  </a:lnTo>
                  <a:lnTo>
                    <a:pt x="51" y="407"/>
                  </a:lnTo>
                  <a:lnTo>
                    <a:pt x="53" y="405"/>
                  </a:lnTo>
                  <a:lnTo>
                    <a:pt x="54" y="403"/>
                  </a:lnTo>
                  <a:lnTo>
                    <a:pt x="54" y="402"/>
                  </a:lnTo>
                  <a:lnTo>
                    <a:pt x="56" y="402"/>
                  </a:lnTo>
                  <a:lnTo>
                    <a:pt x="56" y="400"/>
                  </a:lnTo>
                  <a:lnTo>
                    <a:pt x="58" y="400"/>
                  </a:lnTo>
                  <a:lnTo>
                    <a:pt x="59" y="400"/>
                  </a:lnTo>
                  <a:lnTo>
                    <a:pt x="59" y="398"/>
                  </a:lnTo>
                  <a:lnTo>
                    <a:pt x="59" y="400"/>
                  </a:lnTo>
                  <a:lnTo>
                    <a:pt x="61" y="400"/>
                  </a:lnTo>
                  <a:lnTo>
                    <a:pt x="61" y="402"/>
                  </a:lnTo>
                  <a:lnTo>
                    <a:pt x="61" y="400"/>
                  </a:lnTo>
                  <a:lnTo>
                    <a:pt x="63" y="400"/>
                  </a:lnTo>
                  <a:lnTo>
                    <a:pt x="63" y="402"/>
                  </a:lnTo>
                  <a:lnTo>
                    <a:pt x="64" y="403"/>
                  </a:lnTo>
                  <a:lnTo>
                    <a:pt x="64" y="405"/>
                  </a:lnTo>
                  <a:lnTo>
                    <a:pt x="66" y="405"/>
                  </a:lnTo>
                  <a:lnTo>
                    <a:pt x="66" y="403"/>
                  </a:lnTo>
                  <a:lnTo>
                    <a:pt x="68" y="403"/>
                  </a:lnTo>
                  <a:lnTo>
                    <a:pt x="70" y="403"/>
                  </a:lnTo>
                  <a:lnTo>
                    <a:pt x="71" y="403"/>
                  </a:lnTo>
                  <a:lnTo>
                    <a:pt x="73" y="403"/>
                  </a:lnTo>
                  <a:lnTo>
                    <a:pt x="75" y="403"/>
                  </a:lnTo>
                  <a:lnTo>
                    <a:pt x="76" y="403"/>
                  </a:lnTo>
                  <a:lnTo>
                    <a:pt x="78" y="403"/>
                  </a:lnTo>
                  <a:lnTo>
                    <a:pt x="80" y="402"/>
                  </a:lnTo>
                  <a:lnTo>
                    <a:pt x="78" y="400"/>
                  </a:lnTo>
                  <a:lnTo>
                    <a:pt x="78" y="398"/>
                  </a:lnTo>
                  <a:lnTo>
                    <a:pt x="78" y="396"/>
                  </a:lnTo>
                  <a:lnTo>
                    <a:pt x="78" y="395"/>
                  </a:lnTo>
                  <a:lnTo>
                    <a:pt x="76" y="395"/>
                  </a:lnTo>
                  <a:lnTo>
                    <a:pt x="76" y="393"/>
                  </a:lnTo>
                  <a:lnTo>
                    <a:pt x="76" y="391"/>
                  </a:lnTo>
                  <a:lnTo>
                    <a:pt x="75" y="391"/>
                  </a:lnTo>
                  <a:lnTo>
                    <a:pt x="75" y="390"/>
                  </a:lnTo>
                  <a:lnTo>
                    <a:pt x="75" y="388"/>
                  </a:lnTo>
                  <a:lnTo>
                    <a:pt x="75" y="386"/>
                  </a:lnTo>
                  <a:lnTo>
                    <a:pt x="75" y="385"/>
                  </a:lnTo>
                  <a:lnTo>
                    <a:pt x="75" y="383"/>
                  </a:lnTo>
                  <a:lnTo>
                    <a:pt x="75" y="381"/>
                  </a:lnTo>
                  <a:lnTo>
                    <a:pt x="76" y="381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73"/>
                  </a:lnTo>
                  <a:lnTo>
                    <a:pt x="75" y="371"/>
                  </a:lnTo>
                  <a:lnTo>
                    <a:pt x="75" y="369"/>
                  </a:lnTo>
                  <a:lnTo>
                    <a:pt x="73" y="367"/>
                  </a:lnTo>
                  <a:lnTo>
                    <a:pt x="75" y="367"/>
                  </a:lnTo>
                  <a:lnTo>
                    <a:pt x="75" y="366"/>
                  </a:lnTo>
                  <a:lnTo>
                    <a:pt x="75" y="366"/>
                  </a:lnTo>
                  <a:lnTo>
                    <a:pt x="76" y="366"/>
                  </a:lnTo>
                  <a:lnTo>
                    <a:pt x="76" y="364"/>
                  </a:lnTo>
                  <a:lnTo>
                    <a:pt x="75" y="362"/>
                  </a:lnTo>
                  <a:lnTo>
                    <a:pt x="75" y="361"/>
                  </a:lnTo>
                  <a:lnTo>
                    <a:pt x="75" y="359"/>
                  </a:lnTo>
                  <a:lnTo>
                    <a:pt x="76" y="357"/>
                  </a:lnTo>
                  <a:lnTo>
                    <a:pt x="78" y="357"/>
                  </a:lnTo>
                  <a:lnTo>
                    <a:pt x="78" y="356"/>
                  </a:lnTo>
                  <a:lnTo>
                    <a:pt x="78" y="354"/>
                  </a:lnTo>
                  <a:lnTo>
                    <a:pt x="80" y="354"/>
                  </a:lnTo>
                  <a:lnTo>
                    <a:pt x="80" y="352"/>
                  </a:lnTo>
                  <a:lnTo>
                    <a:pt x="80" y="350"/>
                  </a:lnTo>
                  <a:lnTo>
                    <a:pt x="80" y="349"/>
                  </a:lnTo>
                  <a:lnTo>
                    <a:pt x="80" y="347"/>
                  </a:lnTo>
                  <a:lnTo>
                    <a:pt x="78" y="347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6" y="344"/>
                  </a:lnTo>
                  <a:lnTo>
                    <a:pt x="76" y="342"/>
                  </a:lnTo>
                  <a:lnTo>
                    <a:pt x="76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6" y="339"/>
                  </a:lnTo>
                  <a:lnTo>
                    <a:pt x="78" y="339"/>
                  </a:lnTo>
                  <a:lnTo>
                    <a:pt x="80" y="339"/>
                  </a:lnTo>
                  <a:lnTo>
                    <a:pt x="78" y="337"/>
                  </a:lnTo>
                  <a:lnTo>
                    <a:pt x="78" y="335"/>
                  </a:lnTo>
                  <a:lnTo>
                    <a:pt x="78" y="333"/>
                  </a:lnTo>
                  <a:lnTo>
                    <a:pt x="80" y="333"/>
                  </a:lnTo>
                  <a:lnTo>
                    <a:pt x="80" y="332"/>
                  </a:lnTo>
                  <a:lnTo>
                    <a:pt x="80" y="330"/>
                  </a:lnTo>
                  <a:lnTo>
                    <a:pt x="82" y="328"/>
                  </a:lnTo>
                  <a:lnTo>
                    <a:pt x="80" y="327"/>
                  </a:lnTo>
                  <a:lnTo>
                    <a:pt x="78" y="325"/>
                  </a:lnTo>
                  <a:lnTo>
                    <a:pt x="76" y="325"/>
                  </a:lnTo>
                  <a:lnTo>
                    <a:pt x="76" y="325"/>
                  </a:lnTo>
                  <a:lnTo>
                    <a:pt x="76" y="323"/>
                  </a:lnTo>
                  <a:lnTo>
                    <a:pt x="76" y="322"/>
                  </a:lnTo>
                  <a:lnTo>
                    <a:pt x="76" y="320"/>
                  </a:lnTo>
                  <a:lnTo>
                    <a:pt x="76" y="318"/>
                  </a:lnTo>
                  <a:lnTo>
                    <a:pt x="76" y="316"/>
                  </a:lnTo>
                  <a:lnTo>
                    <a:pt x="76" y="315"/>
                  </a:lnTo>
                  <a:lnTo>
                    <a:pt x="75" y="313"/>
                  </a:lnTo>
                  <a:lnTo>
                    <a:pt x="75" y="311"/>
                  </a:lnTo>
                  <a:lnTo>
                    <a:pt x="75" y="310"/>
                  </a:lnTo>
                  <a:lnTo>
                    <a:pt x="76" y="310"/>
                  </a:lnTo>
                  <a:lnTo>
                    <a:pt x="76" y="308"/>
                  </a:lnTo>
                  <a:lnTo>
                    <a:pt x="76" y="306"/>
                  </a:lnTo>
                  <a:lnTo>
                    <a:pt x="76" y="305"/>
                  </a:lnTo>
                  <a:lnTo>
                    <a:pt x="76" y="303"/>
                  </a:lnTo>
                  <a:lnTo>
                    <a:pt x="76" y="301"/>
                  </a:lnTo>
                  <a:lnTo>
                    <a:pt x="76" y="299"/>
                  </a:lnTo>
                  <a:lnTo>
                    <a:pt x="76" y="298"/>
                  </a:lnTo>
                  <a:lnTo>
                    <a:pt x="75" y="296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5" y="294"/>
                  </a:lnTo>
                  <a:lnTo>
                    <a:pt x="73" y="294"/>
                  </a:lnTo>
                  <a:lnTo>
                    <a:pt x="73" y="293"/>
                  </a:lnTo>
                  <a:lnTo>
                    <a:pt x="73" y="291"/>
                  </a:lnTo>
                  <a:lnTo>
                    <a:pt x="71" y="291"/>
                  </a:lnTo>
                  <a:lnTo>
                    <a:pt x="71" y="289"/>
                  </a:lnTo>
                  <a:lnTo>
                    <a:pt x="70" y="289"/>
                  </a:lnTo>
                  <a:lnTo>
                    <a:pt x="70" y="288"/>
                  </a:lnTo>
                  <a:lnTo>
                    <a:pt x="68" y="288"/>
                  </a:lnTo>
                  <a:lnTo>
                    <a:pt x="68" y="286"/>
                  </a:lnTo>
                  <a:lnTo>
                    <a:pt x="66" y="286"/>
                  </a:lnTo>
                  <a:lnTo>
                    <a:pt x="64" y="286"/>
                  </a:lnTo>
                  <a:lnTo>
                    <a:pt x="64" y="284"/>
                  </a:lnTo>
                  <a:lnTo>
                    <a:pt x="63" y="284"/>
                  </a:lnTo>
                  <a:lnTo>
                    <a:pt x="63" y="284"/>
                  </a:lnTo>
                  <a:lnTo>
                    <a:pt x="63" y="282"/>
                  </a:lnTo>
                  <a:lnTo>
                    <a:pt x="61" y="282"/>
                  </a:lnTo>
                  <a:lnTo>
                    <a:pt x="61" y="281"/>
                  </a:lnTo>
                  <a:lnTo>
                    <a:pt x="61" y="279"/>
                  </a:lnTo>
                  <a:lnTo>
                    <a:pt x="61" y="277"/>
                  </a:lnTo>
                  <a:lnTo>
                    <a:pt x="59" y="277"/>
                  </a:lnTo>
                  <a:lnTo>
                    <a:pt x="59" y="276"/>
                  </a:lnTo>
                  <a:lnTo>
                    <a:pt x="58" y="276"/>
                  </a:lnTo>
                  <a:lnTo>
                    <a:pt x="56" y="276"/>
                  </a:lnTo>
                  <a:lnTo>
                    <a:pt x="56" y="274"/>
                  </a:lnTo>
                  <a:lnTo>
                    <a:pt x="54" y="274"/>
                  </a:lnTo>
                  <a:lnTo>
                    <a:pt x="54" y="276"/>
                  </a:lnTo>
                  <a:lnTo>
                    <a:pt x="54" y="274"/>
                  </a:lnTo>
                  <a:lnTo>
                    <a:pt x="53" y="274"/>
                  </a:lnTo>
                  <a:lnTo>
                    <a:pt x="51" y="274"/>
                  </a:lnTo>
                  <a:lnTo>
                    <a:pt x="51" y="272"/>
                  </a:lnTo>
                  <a:lnTo>
                    <a:pt x="51" y="271"/>
                  </a:lnTo>
                  <a:lnTo>
                    <a:pt x="51" y="269"/>
                  </a:lnTo>
                  <a:lnTo>
                    <a:pt x="51" y="267"/>
                  </a:lnTo>
                  <a:lnTo>
                    <a:pt x="49" y="267"/>
                  </a:lnTo>
                  <a:lnTo>
                    <a:pt x="49" y="265"/>
                  </a:lnTo>
                  <a:lnTo>
                    <a:pt x="51" y="265"/>
                  </a:lnTo>
                  <a:lnTo>
                    <a:pt x="51" y="264"/>
                  </a:lnTo>
                  <a:lnTo>
                    <a:pt x="53" y="262"/>
                  </a:lnTo>
                  <a:lnTo>
                    <a:pt x="51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9"/>
                  </a:lnTo>
                  <a:lnTo>
                    <a:pt x="51" y="259"/>
                  </a:lnTo>
                  <a:lnTo>
                    <a:pt x="51" y="257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3" y="254"/>
                  </a:lnTo>
                  <a:lnTo>
                    <a:pt x="54" y="254"/>
                  </a:lnTo>
                  <a:lnTo>
                    <a:pt x="56" y="254"/>
                  </a:lnTo>
                  <a:lnTo>
                    <a:pt x="56" y="252"/>
                  </a:lnTo>
                  <a:lnTo>
                    <a:pt x="56" y="250"/>
                  </a:lnTo>
                  <a:lnTo>
                    <a:pt x="58" y="250"/>
                  </a:lnTo>
                  <a:lnTo>
                    <a:pt x="59" y="250"/>
                  </a:lnTo>
                  <a:lnTo>
                    <a:pt x="59" y="248"/>
                  </a:lnTo>
                  <a:lnTo>
                    <a:pt x="61" y="248"/>
                  </a:lnTo>
                  <a:lnTo>
                    <a:pt x="61" y="248"/>
                  </a:lnTo>
                  <a:lnTo>
                    <a:pt x="63" y="248"/>
                  </a:lnTo>
                  <a:lnTo>
                    <a:pt x="64" y="248"/>
                  </a:lnTo>
                  <a:lnTo>
                    <a:pt x="66" y="248"/>
                  </a:lnTo>
                  <a:lnTo>
                    <a:pt x="68" y="248"/>
                  </a:lnTo>
                  <a:lnTo>
                    <a:pt x="70" y="248"/>
                  </a:lnTo>
                  <a:lnTo>
                    <a:pt x="71" y="248"/>
                  </a:lnTo>
                  <a:lnTo>
                    <a:pt x="73" y="248"/>
                  </a:lnTo>
                  <a:lnTo>
                    <a:pt x="73" y="247"/>
                  </a:lnTo>
                  <a:lnTo>
                    <a:pt x="75" y="247"/>
                  </a:lnTo>
                  <a:lnTo>
                    <a:pt x="76" y="247"/>
                  </a:lnTo>
                  <a:lnTo>
                    <a:pt x="78" y="247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80" y="243"/>
                  </a:lnTo>
                  <a:lnTo>
                    <a:pt x="80" y="243"/>
                  </a:lnTo>
                  <a:lnTo>
                    <a:pt x="82" y="243"/>
                  </a:lnTo>
                  <a:lnTo>
                    <a:pt x="82" y="243"/>
                  </a:lnTo>
                  <a:lnTo>
                    <a:pt x="82" y="245"/>
                  </a:lnTo>
                  <a:lnTo>
                    <a:pt x="83" y="245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5" y="248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8" y="250"/>
                  </a:lnTo>
                  <a:lnTo>
                    <a:pt x="90" y="250"/>
                  </a:lnTo>
                  <a:lnTo>
                    <a:pt x="92" y="250"/>
                  </a:lnTo>
                  <a:lnTo>
                    <a:pt x="93" y="250"/>
                  </a:lnTo>
                  <a:lnTo>
                    <a:pt x="95" y="250"/>
                  </a:lnTo>
                  <a:lnTo>
                    <a:pt x="95" y="248"/>
                  </a:lnTo>
                  <a:lnTo>
                    <a:pt x="97" y="248"/>
                  </a:lnTo>
                  <a:lnTo>
                    <a:pt x="99" y="248"/>
                  </a:lnTo>
                  <a:lnTo>
                    <a:pt x="100" y="248"/>
                  </a:lnTo>
                  <a:lnTo>
                    <a:pt x="102" y="248"/>
                  </a:lnTo>
                  <a:lnTo>
                    <a:pt x="102" y="248"/>
                  </a:lnTo>
                  <a:lnTo>
                    <a:pt x="104" y="248"/>
                  </a:lnTo>
                  <a:lnTo>
                    <a:pt x="104" y="247"/>
                  </a:lnTo>
                  <a:lnTo>
                    <a:pt x="105" y="247"/>
                  </a:lnTo>
                  <a:lnTo>
                    <a:pt x="105" y="245"/>
                  </a:lnTo>
                  <a:lnTo>
                    <a:pt x="104" y="245"/>
                  </a:lnTo>
                  <a:lnTo>
                    <a:pt x="102" y="245"/>
                  </a:lnTo>
                  <a:lnTo>
                    <a:pt x="102" y="243"/>
                  </a:lnTo>
                  <a:lnTo>
                    <a:pt x="102" y="243"/>
                  </a:lnTo>
                  <a:lnTo>
                    <a:pt x="100" y="243"/>
                  </a:lnTo>
                  <a:lnTo>
                    <a:pt x="100" y="243"/>
                  </a:lnTo>
                  <a:lnTo>
                    <a:pt x="100" y="242"/>
                  </a:lnTo>
                  <a:lnTo>
                    <a:pt x="99" y="242"/>
                  </a:lnTo>
                  <a:lnTo>
                    <a:pt x="99" y="240"/>
                  </a:lnTo>
                  <a:lnTo>
                    <a:pt x="99" y="238"/>
                  </a:lnTo>
                  <a:lnTo>
                    <a:pt x="97" y="236"/>
                  </a:lnTo>
                  <a:lnTo>
                    <a:pt x="95" y="235"/>
                  </a:lnTo>
                  <a:lnTo>
                    <a:pt x="97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100" y="231"/>
                  </a:lnTo>
                  <a:lnTo>
                    <a:pt x="102" y="231"/>
                  </a:lnTo>
                  <a:lnTo>
                    <a:pt x="102" y="231"/>
                  </a:lnTo>
                  <a:lnTo>
                    <a:pt x="102" y="233"/>
                  </a:lnTo>
                  <a:lnTo>
                    <a:pt x="104" y="233"/>
                  </a:lnTo>
                  <a:lnTo>
                    <a:pt x="104" y="231"/>
                  </a:lnTo>
                  <a:lnTo>
                    <a:pt x="105" y="230"/>
                  </a:lnTo>
                  <a:lnTo>
                    <a:pt x="107" y="228"/>
                  </a:lnTo>
                  <a:lnTo>
                    <a:pt x="107" y="226"/>
                  </a:lnTo>
                  <a:lnTo>
                    <a:pt x="109" y="226"/>
                  </a:lnTo>
                  <a:lnTo>
                    <a:pt x="110" y="225"/>
                  </a:lnTo>
                  <a:lnTo>
                    <a:pt x="110" y="223"/>
                  </a:lnTo>
                  <a:lnTo>
                    <a:pt x="112" y="223"/>
                  </a:lnTo>
                  <a:lnTo>
                    <a:pt x="112" y="221"/>
                  </a:lnTo>
                  <a:lnTo>
                    <a:pt x="112" y="219"/>
                  </a:lnTo>
                  <a:lnTo>
                    <a:pt x="114" y="219"/>
                  </a:lnTo>
                  <a:lnTo>
                    <a:pt x="116" y="219"/>
                  </a:lnTo>
                  <a:lnTo>
                    <a:pt x="116" y="218"/>
                  </a:lnTo>
                  <a:lnTo>
                    <a:pt x="117" y="218"/>
                  </a:lnTo>
                  <a:lnTo>
                    <a:pt x="117" y="216"/>
                  </a:lnTo>
                  <a:lnTo>
                    <a:pt x="117" y="214"/>
                  </a:lnTo>
                  <a:lnTo>
                    <a:pt x="119" y="214"/>
                  </a:lnTo>
                  <a:lnTo>
                    <a:pt x="119" y="213"/>
                  </a:lnTo>
                  <a:lnTo>
                    <a:pt x="121" y="213"/>
                  </a:lnTo>
                  <a:lnTo>
                    <a:pt x="122" y="213"/>
                  </a:lnTo>
                  <a:lnTo>
                    <a:pt x="122" y="214"/>
                  </a:lnTo>
                  <a:lnTo>
                    <a:pt x="124" y="214"/>
                  </a:lnTo>
                  <a:lnTo>
                    <a:pt x="124" y="216"/>
                  </a:lnTo>
                  <a:lnTo>
                    <a:pt x="126" y="216"/>
                  </a:lnTo>
                  <a:lnTo>
                    <a:pt x="127" y="216"/>
                  </a:lnTo>
                  <a:lnTo>
                    <a:pt x="127" y="214"/>
                  </a:lnTo>
                  <a:lnTo>
                    <a:pt x="129" y="214"/>
                  </a:lnTo>
                  <a:lnTo>
                    <a:pt x="131" y="216"/>
                  </a:lnTo>
                  <a:lnTo>
                    <a:pt x="133" y="214"/>
                  </a:lnTo>
                  <a:lnTo>
                    <a:pt x="134" y="214"/>
                  </a:lnTo>
                  <a:lnTo>
                    <a:pt x="136" y="214"/>
                  </a:lnTo>
                  <a:lnTo>
                    <a:pt x="138" y="214"/>
                  </a:lnTo>
                  <a:lnTo>
                    <a:pt x="139" y="214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4" y="211"/>
                  </a:lnTo>
                  <a:lnTo>
                    <a:pt x="146" y="211"/>
                  </a:lnTo>
                  <a:lnTo>
                    <a:pt x="146" y="209"/>
                  </a:lnTo>
                  <a:lnTo>
                    <a:pt x="148" y="209"/>
                  </a:lnTo>
                  <a:lnTo>
                    <a:pt x="150" y="208"/>
                  </a:lnTo>
                  <a:lnTo>
                    <a:pt x="151" y="208"/>
                  </a:lnTo>
                  <a:lnTo>
                    <a:pt x="153" y="208"/>
                  </a:lnTo>
                  <a:lnTo>
                    <a:pt x="153" y="209"/>
                  </a:lnTo>
                  <a:lnTo>
                    <a:pt x="155" y="209"/>
                  </a:lnTo>
                  <a:lnTo>
                    <a:pt x="156" y="209"/>
                  </a:lnTo>
                  <a:lnTo>
                    <a:pt x="155" y="209"/>
                  </a:lnTo>
                  <a:lnTo>
                    <a:pt x="155" y="208"/>
                  </a:lnTo>
                  <a:lnTo>
                    <a:pt x="156" y="208"/>
                  </a:lnTo>
                  <a:lnTo>
                    <a:pt x="156" y="206"/>
                  </a:lnTo>
                  <a:lnTo>
                    <a:pt x="156" y="204"/>
                  </a:lnTo>
                  <a:lnTo>
                    <a:pt x="158" y="202"/>
                  </a:lnTo>
                  <a:lnTo>
                    <a:pt x="156" y="202"/>
                  </a:lnTo>
                  <a:lnTo>
                    <a:pt x="156" y="202"/>
                  </a:lnTo>
                  <a:lnTo>
                    <a:pt x="155" y="202"/>
                  </a:lnTo>
                  <a:lnTo>
                    <a:pt x="155" y="201"/>
                  </a:lnTo>
                  <a:lnTo>
                    <a:pt x="153" y="201"/>
                  </a:lnTo>
                  <a:lnTo>
                    <a:pt x="153" y="199"/>
                  </a:lnTo>
                  <a:lnTo>
                    <a:pt x="153" y="197"/>
                  </a:lnTo>
                  <a:lnTo>
                    <a:pt x="153" y="196"/>
                  </a:lnTo>
                  <a:lnTo>
                    <a:pt x="151" y="196"/>
                  </a:lnTo>
                  <a:lnTo>
                    <a:pt x="151" y="194"/>
                  </a:lnTo>
                  <a:lnTo>
                    <a:pt x="153" y="194"/>
                  </a:lnTo>
                  <a:lnTo>
                    <a:pt x="153" y="192"/>
                  </a:lnTo>
                  <a:lnTo>
                    <a:pt x="153" y="191"/>
                  </a:lnTo>
                  <a:lnTo>
                    <a:pt x="153" y="189"/>
                  </a:lnTo>
                  <a:lnTo>
                    <a:pt x="153" y="187"/>
                  </a:lnTo>
                  <a:lnTo>
                    <a:pt x="155" y="187"/>
                  </a:lnTo>
                  <a:lnTo>
                    <a:pt x="155" y="185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6" y="182"/>
                  </a:lnTo>
                  <a:lnTo>
                    <a:pt x="158" y="182"/>
                  </a:lnTo>
                  <a:lnTo>
                    <a:pt x="158" y="180"/>
                  </a:lnTo>
                  <a:lnTo>
                    <a:pt x="160" y="180"/>
                  </a:lnTo>
                  <a:lnTo>
                    <a:pt x="162" y="180"/>
                  </a:lnTo>
                  <a:lnTo>
                    <a:pt x="162" y="179"/>
                  </a:lnTo>
                  <a:lnTo>
                    <a:pt x="163" y="179"/>
                  </a:lnTo>
                  <a:lnTo>
                    <a:pt x="163" y="180"/>
                  </a:lnTo>
                  <a:lnTo>
                    <a:pt x="165" y="180"/>
                  </a:lnTo>
                  <a:lnTo>
                    <a:pt x="167" y="180"/>
                  </a:lnTo>
                  <a:lnTo>
                    <a:pt x="168" y="180"/>
                  </a:lnTo>
                  <a:lnTo>
                    <a:pt x="168" y="182"/>
                  </a:lnTo>
                  <a:lnTo>
                    <a:pt x="170" y="184"/>
                  </a:lnTo>
                  <a:lnTo>
                    <a:pt x="170" y="185"/>
                  </a:lnTo>
                  <a:lnTo>
                    <a:pt x="172" y="185"/>
                  </a:lnTo>
                  <a:lnTo>
                    <a:pt x="173" y="185"/>
                  </a:lnTo>
                  <a:lnTo>
                    <a:pt x="173" y="187"/>
                  </a:lnTo>
                  <a:lnTo>
                    <a:pt x="175" y="187"/>
                  </a:lnTo>
                  <a:lnTo>
                    <a:pt x="177" y="189"/>
                  </a:lnTo>
                  <a:lnTo>
                    <a:pt x="179" y="189"/>
                  </a:lnTo>
                  <a:lnTo>
                    <a:pt x="180" y="189"/>
                  </a:lnTo>
                  <a:lnTo>
                    <a:pt x="180" y="191"/>
                  </a:lnTo>
                  <a:lnTo>
                    <a:pt x="182" y="191"/>
                  </a:lnTo>
                  <a:lnTo>
                    <a:pt x="182" y="189"/>
                  </a:lnTo>
                  <a:lnTo>
                    <a:pt x="182" y="187"/>
                  </a:lnTo>
                  <a:lnTo>
                    <a:pt x="182" y="185"/>
                  </a:lnTo>
                  <a:lnTo>
                    <a:pt x="182" y="184"/>
                  </a:lnTo>
                  <a:lnTo>
                    <a:pt x="182" y="182"/>
                  </a:lnTo>
                  <a:lnTo>
                    <a:pt x="184" y="182"/>
                  </a:lnTo>
                  <a:lnTo>
                    <a:pt x="184" y="180"/>
                  </a:lnTo>
                  <a:lnTo>
                    <a:pt x="182" y="179"/>
                  </a:lnTo>
                  <a:lnTo>
                    <a:pt x="182" y="177"/>
                  </a:lnTo>
                  <a:lnTo>
                    <a:pt x="182" y="175"/>
                  </a:lnTo>
                  <a:lnTo>
                    <a:pt x="180" y="175"/>
                  </a:lnTo>
                  <a:lnTo>
                    <a:pt x="180" y="174"/>
                  </a:lnTo>
                  <a:lnTo>
                    <a:pt x="179" y="174"/>
                  </a:lnTo>
                  <a:lnTo>
                    <a:pt x="179" y="172"/>
                  </a:lnTo>
                  <a:lnTo>
                    <a:pt x="179" y="170"/>
                  </a:lnTo>
                  <a:lnTo>
                    <a:pt x="179" y="168"/>
                  </a:lnTo>
                  <a:lnTo>
                    <a:pt x="177" y="168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7" y="162"/>
                  </a:lnTo>
                  <a:lnTo>
                    <a:pt x="175" y="162"/>
                  </a:lnTo>
                  <a:lnTo>
                    <a:pt x="175" y="160"/>
                  </a:lnTo>
                  <a:lnTo>
                    <a:pt x="175" y="162"/>
                  </a:lnTo>
                  <a:lnTo>
                    <a:pt x="173" y="162"/>
                  </a:lnTo>
                  <a:lnTo>
                    <a:pt x="172" y="160"/>
                  </a:lnTo>
                  <a:lnTo>
                    <a:pt x="172" y="162"/>
                  </a:lnTo>
                  <a:lnTo>
                    <a:pt x="170" y="162"/>
                  </a:lnTo>
                  <a:lnTo>
                    <a:pt x="170" y="160"/>
                  </a:lnTo>
                  <a:lnTo>
                    <a:pt x="170" y="158"/>
                  </a:lnTo>
                  <a:lnTo>
                    <a:pt x="170" y="157"/>
                  </a:lnTo>
                  <a:lnTo>
                    <a:pt x="172" y="157"/>
                  </a:lnTo>
                  <a:lnTo>
                    <a:pt x="172" y="155"/>
                  </a:lnTo>
                  <a:lnTo>
                    <a:pt x="172" y="153"/>
                  </a:lnTo>
                  <a:lnTo>
                    <a:pt x="172" y="151"/>
                  </a:lnTo>
                  <a:lnTo>
                    <a:pt x="172" y="150"/>
                  </a:lnTo>
                  <a:lnTo>
                    <a:pt x="170" y="148"/>
                  </a:lnTo>
                  <a:lnTo>
                    <a:pt x="170" y="146"/>
                  </a:lnTo>
                  <a:lnTo>
                    <a:pt x="170" y="145"/>
                  </a:lnTo>
                  <a:lnTo>
                    <a:pt x="170" y="143"/>
                  </a:lnTo>
                  <a:lnTo>
                    <a:pt x="170" y="141"/>
                  </a:lnTo>
                  <a:lnTo>
                    <a:pt x="170" y="140"/>
                  </a:lnTo>
                  <a:lnTo>
                    <a:pt x="172" y="140"/>
                  </a:lnTo>
                  <a:lnTo>
                    <a:pt x="173" y="140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5" y="140"/>
                  </a:lnTo>
                  <a:lnTo>
                    <a:pt x="177" y="140"/>
                  </a:lnTo>
                  <a:lnTo>
                    <a:pt x="179" y="140"/>
                  </a:lnTo>
                  <a:lnTo>
                    <a:pt x="179" y="138"/>
                  </a:lnTo>
                  <a:lnTo>
                    <a:pt x="179" y="136"/>
                  </a:lnTo>
                  <a:lnTo>
                    <a:pt x="177" y="136"/>
                  </a:lnTo>
                  <a:lnTo>
                    <a:pt x="179" y="136"/>
                  </a:lnTo>
                  <a:lnTo>
                    <a:pt x="177" y="134"/>
                  </a:lnTo>
                  <a:lnTo>
                    <a:pt x="177" y="133"/>
                  </a:lnTo>
                  <a:lnTo>
                    <a:pt x="179" y="133"/>
                  </a:lnTo>
                  <a:lnTo>
                    <a:pt x="180" y="133"/>
                  </a:lnTo>
                  <a:lnTo>
                    <a:pt x="180" y="131"/>
                  </a:lnTo>
                  <a:lnTo>
                    <a:pt x="180" y="129"/>
                  </a:lnTo>
                  <a:lnTo>
                    <a:pt x="179" y="129"/>
                  </a:lnTo>
                  <a:lnTo>
                    <a:pt x="179" y="128"/>
                  </a:lnTo>
                  <a:lnTo>
                    <a:pt x="180" y="128"/>
                  </a:lnTo>
                  <a:lnTo>
                    <a:pt x="179" y="126"/>
                  </a:lnTo>
                  <a:lnTo>
                    <a:pt x="179" y="124"/>
                  </a:lnTo>
                  <a:lnTo>
                    <a:pt x="179" y="123"/>
                  </a:lnTo>
                  <a:lnTo>
                    <a:pt x="177" y="123"/>
                  </a:lnTo>
                  <a:lnTo>
                    <a:pt x="177" y="121"/>
                  </a:lnTo>
                  <a:lnTo>
                    <a:pt x="175" y="121"/>
                  </a:lnTo>
                  <a:lnTo>
                    <a:pt x="175" y="121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17"/>
                  </a:lnTo>
                  <a:lnTo>
                    <a:pt x="167" y="117"/>
                  </a:lnTo>
                  <a:lnTo>
                    <a:pt x="167" y="116"/>
                  </a:lnTo>
                  <a:lnTo>
                    <a:pt x="167" y="114"/>
                  </a:lnTo>
                  <a:lnTo>
                    <a:pt x="167" y="112"/>
                  </a:lnTo>
                  <a:lnTo>
                    <a:pt x="167" y="111"/>
                  </a:lnTo>
                  <a:lnTo>
                    <a:pt x="168" y="111"/>
                  </a:lnTo>
                  <a:lnTo>
                    <a:pt x="170" y="111"/>
                  </a:lnTo>
                  <a:lnTo>
                    <a:pt x="170" y="109"/>
                  </a:lnTo>
                  <a:lnTo>
                    <a:pt x="170" y="107"/>
                  </a:lnTo>
                  <a:lnTo>
                    <a:pt x="170" y="106"/>
                  </a:lnTo>
                  <a:lnTo>
                    <a:pt x="170" y="104"/>
                  </a:lnTo>
                  <a:lnTo>
                    <a:pt x="170" y="102"/>
                  </a:lnTo>
                  <a:lnTo>
                    <a:pt x="170" y="100"/>
                  </a:lnTo>
                  <a:lnTo>
                    <a:pt x="168" y="100"/>
                  </a:lnTo>
                  <a:lnTo>
                    <a:pt x="168" y="99"/>
                  </a:lnTo>
                  <a:lnTo>
                    <a:pt x="168" y="97"/>
                  </a:lnTo>
                  <a:lnTo>
                    <a:pt x="167" y="97"/>
                  </a:lnTo>
                  <a:lnTo>
                    <a:pt x="167" y="95"/>
                  </a:lnTo>
                  <a:lnTo>
                    <a:pt x="168" y="95"/>
                  </a:lnTo>
                  <a:lnTo>
                    <a:pt x="168" y="94"/>
                  </a:lnTo>
                  <a:lnTo>
                    <a:pt x="170" y="94"/>
                  </a:lnTo>
                  <a:lnTo>
                    <a:pt x="172" y="94"/>
                  </a:lnTo>
                  <a:lnTo>
                    <a:pt x="172" y="92"/>
                  </a:lnTo>
                  <a:lnTo>
                    <a:pt x="170" y="92"/>
                  </a:lnTo>
                  <a:lnTo>
                    <a:pt x="168" y="92"/>
                  </a:lnTo>
                  <a:lnTo>
                    <a:pt x="167" y="90"/>
                  </a:lnTo>
                  <a:lnTo>
                    <a:pt x="165" y="90"/>
                  </a:lnTo>
                  <a:lnTo>
                    <a:pt x="163" y="90"/>
                  </a:lnTo>
                  <a:lnTo>
                    <a:pt x="163" y="88"/>
                  </a:lnTo>
                  <a:lnTo>
                    <a:pt x="162" y="88"/>
                  </a:lnTo>
                  <a:lnTo>
                    <a:pt x="162" y="87"/>
                  </a:lnTo>
                  <a:lnTo>
                    <a:pt x="162" y="85"/>
                  </a:lnTo>
                  <a:lnTo>
                    <a:pt x="160" y="85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82"/>
                  </a:lnTo>
                  <a:lnTo>
                    <a:pt x="158" y="80"/>
                  </a:lnTo>
                  <a:lnTo>
                    <a:pt x="158" y="80"/>
                  </a:lnTo>
                  <a:lnTo>
                    <a:pt x="156" y="78"/>
                  </a:lnTo>
                  <a:lnTo>
                    <a:pt x="156" y="77"/>
                  </a:lnTo>
                  <a:lnTo>
                    <a:pt x="155" y="77"/>
                  </a:lnTo>
                  <a:lnTo>
                    <a:pt x="155" y="75"/>
                  </a:lnTo>
                  <a:lnTo>
                    <a:pt x="155" y="73"/>
                  </a:lnTo>
                  <a:lnTo>
                    <a:pt x="155" y="71"/>
                  </a:lnTo>
                  <a:lnTo>
                    <a:pt x="155" y="70"/>
                  </a:lnTo>
                  <a:lnTo>
                    <a:pt x="153" y="70"/>
                  </a:lnTo>
                  <a:lnTo>
                    <a:pt x="151" y="70"/>
                  </a:lnTo>
                  <a:lnTo>
                    <a:pt x="151" y="68"/>
                  </a:lnTo>
                  <a:lnTo>
                    <a:pt x="151" y="66"/>
                  </a:lnTo>
                  <a:lnTo>
                    <a:pt x="153" y="66"/>
                  </a:lnTo>
                  <a:lnTo>
                    <a:pt x="153" y="65"/>
                  </a:lnTo>
                  <a:lnTo>
                    <a:pt x="155" y="65"/>
                  </a:lnTo>
                  <a:lnTo>
                    <a:pt x="155" y="63"/>
                  </a:lnTo>
                  <a:lnTo>
                    <a:pt x="153" y="63"/>
                  </a:lnTo>
                  <a:lnTo>
                    <a:pt x="153" y="61"/>
                  </a:lnTo>
                  <a:lnTo>
                    <a:pt x="153" y="60"/>
                  </a:lnTo>
                  <a:lnTo>
                    <a:pt x="151" y="60"/>
                  </a:lnTo>
                  <a:lnTo>
                    <a:pt x="150" y="60"/>
                  </a:lnTo>
                  <a:lnTo>
                    <a:pt x="150" y="58"/>
                  </a:lnTo>
                  <a:lnTo>
                    <a:pt x="150" y="60"/>
                  </a:lnTo>
                  <a:lnTo>
                    <a:pt x="148" y="60"/>
                  </a:lnTo>
                  <a:lnTo>
                    <a:pt x="146" y="60"/>
                  </a:lnTo>
                  <a:lnTo>
                    <a:pt x="144" y="60"/>
                  </a:lnTo>
                  <a:lnTo>
                    <a:pt x="143" y="58"/>
                  </a:lnTo>
                  <a:lnTo>
                    <a:pt x="143" y="60"/>
                  </a:lnTo>
                  <a:lnTo>
                    <a:pt x="141" y="58"/>
                  </a:lnTo>
                  <a:lnTo>
                    <a:pt x="139" y="58"/>
                  </a:lnTo>
                  <a:lnTo>
                    <a:pt x="138" y="58"/>
                  </a:lnTo>
                  <a:lnTo>
                    <a:pt x="138" y="60"/>
                  </a:lnTo>
                  <a:lnTo>
                    <a:pt x="136" y="60"/>
                  </a:lnTo>
                  <a:lnTo>
                    <a:pt x="134" y="60"/>
                  </a:lnTo>
                  <a:lnTo>
                    <a:pt x="133" y="60"/>
                  </a:lnTo>
                  <a:lnTo>
                    <a:pt x="133" y="58"/>
                  </a:lnTo>
                  <a:lnTo>
                    <a:pt x="131" y="58"/>
                  </a:lnTo>
                  <a:lnTo>
                    <a:pt x="129" y="56"/>
                  </a:lnTo>
                  <a:lnTo>
                    <a:pt x="131" y="56"/>
                  </a:lnTo>
                  <a:lnTo>
                    <a:pt x="131" y="54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29" y="51"/>
                  </a:lnTo>
                  <a:lnTo>
                    <a:pt x="127" y="51"/>
                  </a:lnTo>
                  <a:lnTo>
                    <a:pt x="127" y="49"/>
                  </a:lnTo>
                  <a:lnTo>
                    <a:pt x="126" y="49"/>
                  </a:lnTo>
                  <a:lnTo>
                    <a:pt x="126" y="48"/>
                  </a:lnTo>
                  <a:lnTo>
                    <a:pt x="126" y="46"/>
                  </a:lnTo>
                  <a:lnTo>
                    <a:pt x="124" y="46"/>
                  </a:lnTo>
                  <a:lnTo>
                    <a:pt x="124" y="44"/>
                  </a:lnTo>
                  <a:lnTo>
                    <a:pt x="124" y="43"/>
                  </a:lnTo>
                  <a:lnTo>
                    <a:pt x="122" y="43"/>
                  </a:lnTo>
                  <a:lnTo>
                    <a:pt x="122" y="41"/>
                  </a:lnTo>
                  <a:lnTo>
                    <a:pt x="121" y="41"/>
                  </a:lnTo>
                  <a:lnTo>
                    <a:pt x="119" y="41"/>
                  </a:lnTo>
                  <a:lnTo>
                    <a:pt x="119" y="43"/>
                  </a:lnTo>
                  <a:lnTo>
                    <a:pt x="117" y="43"/>
                  </a:lnTo>
                  <a:lnTo>
                    <a:pt x="119" y="43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9"/>
                  </a:lnTo>
                  <a:lnTo>
                    <a:pt x="117" y="39"/>
                  </a:lnTo>
                  <a:lnTo>
                    <a:pt x="117" y="37"/>
                  </a:lnTo>
                  <a:lnTo>
                    <a:pt x="117" y="36"/>
                  </a:lnTo>
                  <a:lnTo>
                    <a:pt x="117" y="34"/>
                  </a:lnTo>
                  <a:lnTo>
                    <a:pt x="117" y="32"/>
                  </a:lnTo>
                  <a:lnTo>
                    <a:pt x="119" y="32"/>
                  </a:lnTo>
                  <a:lnTo>
                    <a:pt x="119" y="31"/>
                  </a:lnTo>
                  <a:lnTo>
                    <a:pt x="121" y="29"/>
                  </a:lnTo>
                  <a:lnTo>
                    <a:pt x="122" y="27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4" y="27"/>
                  </a:lnTo>
                  <a:lnTo>
                    <a:pt x="126" y="27"/>
                  </a:lnTo>
                  <a:lnTo>
                    <a:pt x="127" y="27"/>
                  </a:lnTo>
                  <a:lnTo>
                    <a:pt x="127" y="29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1" y="31"/>
                  </a:lnTo>
                  <a:lnTo>
                    <a:pt x="133" y="31"/>
                  </a:lnTo>
                  <a:lnTo>
                    <a:pt x="134" y="31"/>
                  </a:lnTo>
                  <a:lnTo>
                    <a:pt x="134" y="29"/>
                  </a:lnTo>
                  <a:lnTo>
                    <a:pt x="134" y="27"/>
                  </a:lnTo>
                  <a:lnTo>
                    <a:pt x="136" y="27"/>
                  </a:lnTo>
                  <a:lnTo>
                    <a:pt x="136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39" y="22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2"/>
                  </a:lnTo>
                  <a:lnTo>
                    <a:pt x="144" y="22"/>
                  </a:lnTo>
                  <a:lnTo>
                    <a:pt x="144" y="24"/>
                  </a:lnTo>
                  <a:lnTo>
                    <a:pt x="146" y="24"/>
                  </a:lnTo>
                  <a:lnTo>
                    <a:pt x="146" y="26"/>
                  </a:lnTo>
                  <a:lnTo>
                    <a:pt x="146" y="27"/>
                  </a:lnTo>
                  <a:lnTo>
                    <a:pt x="146" y="29"/>
                  </a:lnTo>
                  <a:lnTo>
                    <a:pt x="148" y="29"/>
                  </a:lnTo>
                  <a:lnTo>
                    <a:pt x="150" y="31"/>
                  </a:lnTo>
                  <a:lnTo>
                    <a:pt x="151" y="29"/>
                  </a:lnTo>
                  <a:lnTo>
                    <a:pt x="153" y="29"/>
                  </a:lnTo>
                  <a:lnTo>
                    <a:pt x="153" y="27"/>
                  </a:lnTo>
                  <a:lnTo>
                    <a:pt x="155" y="26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8" y="20"/>
                  </a:lnTo>
                  <a:lnTo>
                    <a:pt x="156" y="20"/>
                  </a:lnTo>
                  <a:lnTo>
                    <a:pt x="156" y="19"/>
                  </a:lnTo>
                  <a:lnTo>
                    <a:pt x="156" y="17"/>
                  </a:lnTo>
                  <a:lnTo>
                    <a:pt x="158" y="17"/>
                  </a:lnTo>
                  <a:lnTo>
                    <a:pt x="158" y="15"/>
                  </a:lnTo>
                  <a:lnTo>
                    <a:pt x="158" y="14"/>
                  </a:lnTo>
                  <a:lnTo>
                    <a:pt x="160" y="14"/>
                  </a:lnTo>
                  <a:lnTo>
                    <a:pt x="160" y="12"/>
                  </a:lnTo>
                  <a:lnTo>
                    <a:pt x="160" y="10"/>
                  </a:lnTo>
                  <a:lnTo>
                    <a:pt x="160" y="9"/>
                  </a:lnTo>
                  <a:lnTo>
                    <a:pt x="158" y="9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8" y="2"/>
                  </a:lnTo>
                  <a:lnTo>
                    <a:pt x="160" y="2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0"/>
                  </a:lnTo>
                  <a:lnTo>
                    <a:pt x="167" y="0"/>
                  </a:lnTo>
                  <a:lnTo>
                    <a:pt x="167" y="2"/>
                  </a:lnTo>
                  <a:close/>
                  <a:moveTo>
                    <a:pt x="298" y="648"/>
                  </a:moveTo>
                  <a:lnTo>
                    <a:pt x="298" y="650"/>
                  </a:lnTo>
                  <a:lnTo>
                    <a:pt x="296" y="650"/>
                  </a:lnTo>
                  <a:lnTo>
                    <a:pt x="296" y="648"/>
                  </a:lnTo>
                  <a:lnTo>
                    <a:pt x="296" y="650"/>
                  </a:lnTo>
                  <a:lnTo>
                    <a:pt x="294" y="650"/>
                  </a:lnTo>
                  <a:lnTo>
                    <a:pt x="293" y="650"/>
                  </a:lnTo>
                  <a:lnTo>
                    <a:pt x="293" y="648"/>
                  </a:lnTo>
                  <a:lnTo>
                    <a:pt x="291" y="648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3" y="650"/>
                  </a:lnTo>
                  <a:lnTo>
                    <a:pt x="291" y="650"/>
                  </a:lnTo>
                  <a:lnTo>
                    <a:pt x="291" y="652"/>
                  </a:lnTo>
                  <a:lnTo>
                    <a:pt x="293" y="652"/>
                  </a:lnTo>
                  <a:lnTo>
                    <a:pt x="293" y="653"/>
                  </a:lnTo>
                  <a:lnTo>
                    <a:pt x="293" y="653"/>
                  </a:lnTo>
                  <a:lnTo>
                    <a:pt x="293" y="655"/>
                  </a:lnTo>
                  <a:lnTo>
                    <a:pt x="294" y="655"/>
                  </a:lnTo>
                  <a:lnTo>
                    <a:pt x="294" y="657"/>
                  </a:lnTo>
                  <a:lnTo>
                    <a:pt x="294" y="658"/>
                  </a:lnTo>
                  <a:lnTo>
                    <a:pt x="296" y="658"/>
                  </a:lnTo>
                  <a:lnTo>
                    <a:pt x="296" y="660"/>
                  </a:lnTo>
                  <a:lnTo>
                    <a:pt x="298" y="660"/>
                  </a:lnTo>
                  <a:lnTo>
                    <a:pt x="299" y="660"/>
                  </a:lnTo>
                  <a:lnTo>
                    <a:pt x="299" y="662"/>
                  </a:lnTo>
                  <a:lnTo>
                    <a:pt x="301" y="662"/>
                  </a:lnTo>
                  <a:lnTo>
                    <a:pt x="301" y="660"/>
                  </a:lnTo>
                  <a:lnTo>
                    <a:pt x="303" y="660"/>
                  </a:lnTo>
                  <a:lnTo>
                    <a:pt x="303" y="662"/>
                  </a:lnTo>
                  <a:lnTo>
                    <a:pt x="305" y="662"/>
                  </a:lnTo>
                  <a:lnTo>
                    <a:pt x="305" y="664"/>
                  </a:lnTo>
                  <a:lnTo>
                    <a:pt x="305" y="662"/>
                  </a:lnTo>
                  <a:lnTo>
                    <a:pt x="306" y="662"/>
                  </a:lnTo>
                  <a:lnTo>
                    <a:pt x="306" y="664"/>
                  </a:lnTo>
                  <a:lnTo>
                    <a:pt x="305" y="664"/>
                  </a:lnTo>
                  <a:lnTo>
                    <a:pt x="306" y="664"/>
                  </a:lnTo>
                  <a:lnTo>
                    <a:pt x="306" y="662"/>
                  </a:lnTo>
                  <a:lnTo>
                    <a:pt x="306" y="662"/>
                  </a:lnTo>
                  <a:lnTo>
                    <a:pt x="308" y="662"/>
                  </a:lnTo>
                  <a:lnTo>
                    <a:pt x="308" y="660"/>
                  </a:lnTo>
                  <a:lnTo>
                    <a:pt x="310" y="660"/>
                  </a:lnTo>
                  <a:lnTo>
                    <a:pt x="310" y="658"/>
                  </a:lnTo>
                  <a:lnTo>
                    <a:pt x="311" y="658"/>
                  </a:lnTo>
                  <a:lnTo>
                    <a:pt x="311" y="657"/>
                  </a:lnTo>
                  <a:lnTo>
                    <a:pt x="313" y="657"/>
                  </a:lnTo>
                  <a:lnTo>
                    <a:pt x="313" y="655"/>
                  </a:lnTo>
                  <a:lnTo>
                    <a:pt x="313" y="653"/>
                  </a:lnTo>
                  <a:lnTo>
                    <a:pt x="315" y="653"/>
                  </a:lnTo>
                  <a:lnTo>
                    <a:pt x="315" y="653"/>
                  </a:lnTo>
                  <a:lnTo>
                    <a:pt x="313" y="653"/>
                  </a:lnTo>
                  <a:lnTo>
                    <a:pt x="311" y="653"/>
                  </a:lnTo>
                  <a:lnTo>
                    <a:pt x="311" y="652"/>
                  </a:lnTo>
                  <a:lnTo>
                    <a:pt x="310" y="652"/>
                  </a:lnTo>
                  <a:lnTo>
                    <a:pt x="308" y="652"/>
                  </a:lnTo>
                  <a:lnTo>
                    <a:pt x="306" y="652"/>
                  </a:lnTo>
                  <a:lnTo>
                    <a:pt x="306" y="652"/>
                  </a:lnTo>
                  <a:lnTo>
                    <a:pt x="305" y="652"/>
                  </a:lnTo>
                  <a:lnTo>
                    <a:pt x="306" y="650"/>
                  </a:lnTo>
                  <a:lnTo>
                    <a:pt x="305" y="650"/>
                  </a:lnTo>
                  <a:lnTo>
                    <a:pt x="305" y="648"/>
                  </a:lnTo>
                  <a:lnTo>
                    <a:pt x="303" y="648"/>
                  </a:lnTo>
                  <a:lnTo>
                    <a:pt x="303" y="646"/>
                  </a:lnTo>
                  <a:lnTo>
                    <a:pt x="301" y="646"/>
                  </a:lnTo>
                  <a:lnTo>
                    <a:pt x="299" y="646"/>
                  </a:lnTo>
                  <a:lnTo>
                    <a:pt x="298" y="646"/>
                  </a:lnTo>
                  <a:lnTo>
                    <a:pt x="298" y="64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8" name="Freeform 10">
              <a:extLst>
                <a:ext uri="{FF2B5EF4-FFF2-40B4-BE49-F238E27FC236}">
                  <a16:creationId xmlns:a16="http://schemas.microsoft.com/office/drawing/2014/main" id="{4327E6B1-7AB7-4177-90D1-89D752EAAC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1600" y="1858963"/>
              <a:ext cx="573088" cy="1042988"/>
            </a:xfrm>
            <a:custGeom>
              <a:avLst/>
              <a:gdLst>
                <a:gd name="T0" fmla="*/ 172 w 361"/>
                <a:gd name="T1" fmla="*/ 24 h 657"/>
                <a:gd name="T2" fmla="*/ 172 w 361"/>
                <a:gd name="T3" fmla="*/ 58 h 657"/>
                <a:gd name="T4" fmla="*/ 170 w 361"/>
                <a:gd name="T5" fmla="*/ 90 h 657"/>
                <a:gd name="T6" fmla="*/ 158 w 361"/>
                <a:gd name="T7" fmla="*/ 123 h 657"/>
                <a:gd name="T8" fmla="*/ 186 w 361"/>
                <a:gd name="T9" fmla="*/ 148 h 657"/>
                <a:gd name="T10" fmla="*/ 191 w 361"/>
                <a:gd name="T11" fmla="*/ 181 h 657"/>
                <a:gd name="T12" fmla="*/ 177 w 361"/>
                <a:gd name="T13" fmla="*/ 208 h 657"/>
                <a:gd name="T14" fmla="*/ 162 w 361"/>
                <a:gd name="T15" fmla="*/ 235 h 657"/>
                <a:gd name="T16" fmla="*/ 165 w 361"/>
                <a:gd name="T17" fmla="*/ 271 h 657"/>
                <a:gd name="T18" fmla="*/ 186 w 361"/>
                <a:gd name="T19" fmla="*/ 305 h 657"/>
                <a:gd name="T20" fmla="*/ 213 w 361"/>
                <a:gd name="T21" fmla="*/ 320 h 657"/>
                <a:gd name="T22" fmla="*/ 233 w 361"/>
                <a:gd name="T23" fmla="*/ 349 h 657"/>
                <a:gd name="T24" fmla="*/ 255 w 361"/>
                <a:gd name="T25" fmla="*/ 373 h 657"/>
                <a:gd name="T26" fmla="*/ 274 w 361"/>
                <a:gd name="T27" fmla="*/ 393 h 657"/>
                <a:gd name="T28" fmla="*/ 290 w 361"/>
                <a:gd name="T29" fmla="*/ 426 h 657"/>
                <a:gd name="T30" fmla="*/ 301 w 361"/>
                <a:gd name="T31" fmla="*/ 451 h 657"/>
                <a:gd name="T32" fmla="*/ 307 w 361"/>
                <a:gd name="T33" fmla="*/ 480 h 657"/>
                <a:gd name="T34" fmla="*/ 313 w 361"/>
                <a:gd name="T35" fmla="*/ 506 h 657"/>
                <a:gd name="T36" fmla="*/ 329 w 361"/>
                <a:gd name="T37" fmla="*/ 536 h 657"/>
                <a:gd name="T38" fmla="*/ 341 w 361"/>
                <a:gd name="T39" fmla="*/ 558 h 657"/>
                <a:gd name="T40" fmla="*/ 354 w 361"/>
                <a:gd name="T41" fmla="*/ 591 h 657"/>
                <a:gd name="T42" fmla="*/ 335 w 361"/>
                <a:gd name="T43" fmla="*/ 609 h 657"/>
                <a:gd name="T44" fmla="*/ 320 w 361"/>
                <a:gd name="T45" fmla="*/ 635 h 657"/>
                <a:gd name="T46" fmla="*/ 290 w 361"/>
                <a:gd name="T47" fmla="*/ 642 h 657"/>
                <a:gd name="T48" fmla="*/ 267 w 361"/>
                <a:gd name="T49" fmla="*/ 648 h 657"/>
                <a:gd name="T50" fmla="*/ 247 w 361"/>
                <a:gd name="T51" fmla="*/ 645 h 657"/>
                <a:gd name="T52" fmla="*/ 230 w 361"/>
                <a:gd name="T53" fmla="*/ 620 h 657"/>
                <a:gd name="T54" fmla="*/ 230 w 361"/>
                <a:gd name="T55" fmla="*/ 601 h 657"/>
                <a:gd name="T56" fmla="*/ 198 w 361"/>
                <a:gd name="T57" fmla="*/ 614 h 657"/>
                <a:gd name="T58" fmla="*/ 172 w 361"/>
                <a:gd name="T59" fmla="*/ 604 h 657"/>
                <a:gd name="T60" fmla="*/ 158 w 361"/>
                <a:gd name="T61" fmla="*/ 584 h 657"/>
                <a:gd name="T62" fmla="*/ 133 w 361"/>
                <a:gd name="T63" fmla="*/ 587 h 657"/>
                <a:gd name="T64" fmla="*/ 124 w 361"/>
                <a:gd name="T65" fmla="*/ 608 h 657"/>
                <a:gd name="T66" fmla="*/ 106 w 361"/>
                <a:gd name="T67" fmla="*/ 635 h 657"/>
                <a:gd name="T68" fmla="*/ 85 w 361"/>
                <a:gd name="T69" fmla="*/ 611 h 657"/>
                <a:gd name="T70" fmla="*/ 60 w 361"/>
                <a:gd name="T71" fmla="*/ 582 h 657"/>
                <a:gd name="T72" fmla="*/ 26 w 361"/>
                <a:gd name="T73" fmla="*/ 572 h 657"/>
                <a:gd name="T74" fmla="*/ 41 w 361"/>
                <a:gd name="T75" fmla="*/ 553 h 657"/>
                <a:gd name="T76" fmla="*/ 34 w 361"/>
                <a:gd name="T77" fmla="*/ 529 h 657"/>
                <a:gd name="T78" fmla="*/ 32 w 361"/>
                <a:gd name="T79" fmla="*/ 497 h 657"/>
                <a:gd name="T80" fmla="*/ 43 w 361"/>
                <a:gd name="T81" fmla="*/ 468 h 657"/>
                <a:gd name="T82" fmla="*/ 70 w 361"/>
                <a:gd name="T83" fmla="*/ 449 h 657"/>
                <a:gd name="T84" fmla="*/ 49 w 361"/>
                <a:gd name="T85" fmla="*/ 429 h 657"/>
                <a:gd name="T86" fmla="*/ 26 w 361"/>
                <a:gd name="T87" fmla="*/ 417 h 657"/>
                <a:gd name="T88" fmla="*/ 10 w 361"/>
                <a:gd name="T89" fmla="*/ 393 h 657"/>
                <a:gd name="T90" fmla="*/ 3 w 361"/>
                <a:gd name="T91" fmla="*/ 361 h 657"/>
                <a:gd name="T92" fmla="*/ 29 w 361"/>
                <a:gd name="T93" fmla="*/ 344 h 657"/>
                <a:gd name="T94" fmla="*/ 43 w 361"/>
                <a:gd name="T95" fmla="*/ 317 h 657"/>
                <a:gd name="T96" fmla="*/ 60 w 361"/>
                <a:gd name="T97" fmla="*/ 295 h 657"/>
                <a:gd name="T98" fmla="*/ 38 w 361"/>
                <a:gd name="T99" fmla="*/ 286 h 657"/>
                <a:gd name="T100" fmla="*/ 22 w 361"/>
                <a:gd name="T101" fmla="*/ 283 h 657"/>
                <a:gd name="T102" fmla="*/ 22 w 361"/>
                <a:gd name="T103" fmla="*/ 274 h 657"/>
                <a:gd name="T104" fmla="*/ 15 w 361"/>
                <a:gd name="T105" fmla="*/ 240 h 657"/>
                <a:gd name="T106" fmla="*/ 19 w 361"/>
                <a:gd name="T107" fmla="*/ 203 h 657"/>
                <a:gd name="T108" fmla="*/ 34 w 361"/>
                <a:gd name="T109" fmla="*/ 187 h 657"/>
                <a:gd name="T110" fmla="*/ 31 w 361"/>
                <a:gd name="T111" fmla="*/ 157 h 657"/>
                <a:gd name="T112" fmla="*/ 26 w 361"/>
                <a:gd name="T113" fmla="*/ 128 h 657"/>
                <a:gd name="T114" fmla="*/ 36 w 361"/>
                <a:gd name="T115" fmla="*/ 101 h 657"/>
                <a:gd name="T116" fmla="*/ 53 w 361"/>
                <a:gd name="T117" fmla="*/ 70 h 657"/>
                <a:gd name="T118" fmla="*/ 84 w 361"/>
                <a:gd name="T119" fmla="*/ 77 h 657"/>
                <a:gd name="T120" fmla="*/ 101 w 361"/>
                <a:gd name="T121" fmla="*/ 67 h 657"/>
                <a:gd name="T122" fmla="*/ 118 w 361"/>
                <a:gd name="T123" fmla="*/ 43 h 657"/>
                <a:gd name="T124" fmla="*/ 126 w 361"/>
                <a:gd name="T125" fmla="*/ 10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61" h="657">
                  <a:moveTo>
                    <a:pt x="160" y="0"/>
                  </a:moveTo>
                  <a:lnTo>
                    <a:pt x="160" y="2"/>
                  </a:lnTo>
                  <a:lnTo>
                    <a:pt x="162" y="4"/>
                  </a:lnTo>
                  <a:lnTo>
                    <a:pt x="164" y="4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7" y="5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2" y="5"/>
                  </a:lnTo>
                  <a:lnTo>
                    <a:pt x="172" y="7"/>
                  </a:lnTo>
                  <a:lnTo>
                    <a:pt x="174" y="7"/>
                  </a:lnTo>
                  <a:lnTo>
                    <a:pt x="172" y="7"/>
                  </a:lnTo>
                  <a:lnTo>
                    <a:pt x="172" y="9"/>
                  </a:lnTo>
                  <a:lnTo>
                    <a:pt x="172" y="10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4" y="14"/>
                  </a:lnTo>
                  <a:lnTo>
                    <a:pt x="174" y="12"/>
                  </a:lnTo>
                  <a:lnTo>
                    <a:pt x="174" y="14"/>
                  </a:lnTo>
                  <a:lnTo>
                    <a:pt x="174" y="16"/>
                  </a:lnTo>
                  <a:lnTo>
                    <a:pt x="174" y="17"/>
                  </a:lnTo>
                  <a:lnTo>
                    <a:pt x="172" y="17"/>
                  </a:lnTo>
                  <a:lnTo>
                    <a:pt x="172" y="19"/>
                  </a:lnTo>
                  <a:lnTo>
                    <a:pt x="172" y="21"/>
                  </a:lnTo>
                  <a:lnTo>
                    <a:pt x="172" y="21"/>
                  </a:lnTo>
                  <a:lnTo>
                    <a:pt x="172" y="22"/>
                  </a:lnTo>
                  <a:lnTo>
                    <a:pt x="172" y="24"/>
                  </a:lnTo>
                  <a:lnTo>
                    <a:pt x="174" y="24"/>
                  </a:lnTo>
                  <a:lnTo>
                    <a:pt x="174" y="22"/>
                  </a:lnTo>
                  <a:lnTo>
                    <a:pt x="175" y="24"/>
                  </a:lnTo>
                  <a:lnTo>
                    <a:pt x="175" y="26"/>
                  </a:lnTo>
                  <a:lnTo>
                    <a:pt x="174" y="26"/>
                  </a:lnTo>
                  <a:lnTo>
                    <a:pt x="175" y="26"/>
                  </a:lnTo>
                  <a:lnTo>
                    <a:pt x="175" y="27"/>
                  </a:lnTo>
                  <a:lnTo>
                    <a:pt x="175" y="29"/>
                  </a:lnTo>
                  <a:lnTo>
                    <a:pt x="177" y="29"/>
                  </a:lnTo>
                  <a:lnTo>
                    <a:pt x="177" y="31"/>
                  </a:lnTo>
                  <a:lnTo>
                    <a:pt x="175" y="31"/>
                  </a:lnTo>
                  <a:lnTo>
                    <a:pt x="175" y="33"/>
                  </a:lnTo>
                  <a:lnTo>
                    <a:pt x="174" y="34"/>
                  </a:lnTo>
                  <a:lnTo>
                    <a:pt x="174" y="36"/>
                  </a:lnTo>
                  <a:lnTo>
                    <a:pt x="172" y="36"/>
                  </a:lnTo>
                  <a:lnTo>
                    <a:pt x="172" y="38"/>
                  </a:lnTo>
                  <a:lnTo>
                    <a:pt x="172" y="39"/>
                  </a:lnTo>
                  <a:lnTo>
                    <a:pt x="174" y="39"/>
                  </a:lnTo>
                  <a:lnTo>
                    <a:pt x="174" y="41"/>
                  </a:lnTo>
                  <a:lnTo>
                    <a:pt x="174" y="43"/>
                  </a:lnTo>
                  <a:lnTo>
                    <a:pt x="174" y="45"/>
                  </a:lnTo>
                  <a:lnTo>
                    <a:pt x="174" y="46"/>
                  </a:lnTo>
                  <a:lnTo>
                    <a:pt x="174" y="48"/>
                  </a:lnTo>
                  <a:lnTo>
                    <a:pt x="172" y="48"/>
                  </a:lnTo>
                  <a:lnTo>
                    <a:pt x="172" y="50"/>
                  </a:lnTo>
                  <a:lnTo>
                    <a:pt x="172" y="51"/>
                  </a:lnTo>
                  <a:lnTo>
                    <a:pt x="172" y="53"/>
                  </a:lnTo>
                  <a:lnTo>
                    <a:pt x="172" y="55"/>
                  </a:lnTo>
                  <a:lnTo>
                    <a:pt x="172" y="56"/>
                  </a:lnTo>
                  <a:lnTo>
                    <a:pt x="172" y="58"/>
                  </a:lnTo>
                  <a:lnTo>
                    <a:pt x="172" y="60"/>
                  </a:lnTo>
                  <a:lnTo>
                    <a:pt x="170" y="62"/>
                  </a:lnTo>
                  <a:lnTo>
                    <a:pt x="170" y="62"/>
                  </a:lnTo>
                  <a:lnTo>
                    <a:pt x="169" y="62"/>
                  </a:lnTo>
                  <a:lnTo>
                    <a:pt x="169" y="63"/>
                  </a:lnTo>
                  <a:lnTo>
                    <a:pt x="169" y="65"/>
                  </a:lnTo>
                  <a:lnTo>
                    <a:pt x="169" y="67"/>
                  </a:lnTo>
                  <a:lnTo>
                    <a:pt x="167" y="67"/>
                  </a:lnTo>
                  <a:lnTo>
                    <a:pt x="167" y="68"/>
                  </a:lnTo>
                  <a:lnTo>
                    <a:pt x="165" y="68"/>
                  </a:lnTo>
                  <a:lnTo>
                    <a:pt x="165" y="70"/>
                  </a:lnTo>
                  <a:lnTo>
                    <a:pt x="165" y="72"/>
                  </a:lnTo>
                  <a:lnTo>
                    <a:pt x="164" y="72"/>
                  </a:lnTo>
                  <a:lnTo>
                    <a:pt x="165" y="72"/>
                  </a:lnTo>
                  <a:lnTo>
                    <a:pt x="165" y="73"/>
                  </a:lnTo>
                  <a:lnTo>
                    <a:pt x="167" y="73"/>
                  </a:lnTo>
                  <a:lnTo>
                    <a:pt x="169" y="73"/>
                  </a:lnTo>
                  <a:lnTo>
                    <a:pt x="170" y="73"/>
                  </a:lnTo>
                  <a:lnTo>
                    <a:pt x="170" y="75"/>
                  </a:lnTo>
                  <a:lnTo>
                    <a:pt x="170" y="77"/>
                  </a:lnTo>
                  <a:lnTo>
                    <a:pt x="170" y="79"/>
                  </a:lnTo>
                  <a:lnTo>
                    <a:pt x="172" y="79"/>
                  </a:lnTo>
                  <a:lnTo>
                    <a:pt x="172" y="80"/>
                  </a:lnTo>
                  <a:lnTo>
                    <a:pt x="172" y="82"/>
                  </a:lnTo>
                  <a:lnTo>
                    <a:pt x="172" y="84"/>
                  </a:lnTo>
                  <a:lnTo>
                    <a:pt x="172" y="85"/>
                  </a:lnTo>
                  <a:lnTo>
                    <a:pt x="172" y="87"/>
                  </a:lnTo>
                  <a:lnTo>
                    <a:pt x="170" y="87"/>
                  </a:lnTo>
                  <a:lnTo>
                    <a:pt x="170" y="89"/>
                  </a:lnTo>
                  <a:lnTo>
                    <a:pt x="170" y="90"/>
                  </a:lnTo>
                  <a:lnTo>
                    <a:pt x="170" y="92"/>
                  </a:lnTo>
                  <a:lnTo>
                    <a:pt x="169" y="92"/>
                  </a:lnTo>
                  <a:lnTo>
                    <a:pt x="169" y="94"/>
                  </a:lnTo>
                  <a:lnTo>
                    <a:pt x="167" y="94"/>
                  </a:lnTo>
                  <a:lnTo>
                    <a:pt x="165" y="94"/>
                  </a:lnTo>
                  <a:lnTo>
                    <a:pt x="164" y="94"/>
                  </a:lnTo>
                  <a:lnTo>
                    <a:pt x="164" y="96"/>
                  </a:lnTo>
                  <a:lnTo>
                    <a:pt x="164" y="97"/>
                  </a:lnTo>
                  <a:lnTo>
                    <a:pt x="162" y="97"/>
                  </a:lnTo>
                  <a:lnTo>
                    <a:pt x="162" y="99"/>
                  </a:lnTo>
                  <a:lnTo>
                    <a:pt x="160" y="99"/>
                  </a:lnTo>
                  <a:lnTo>
                    <a:pt x="160" y="101"/>
                  </a:lnTo>
                  <a:lnTo>
                    <a:pt x="160" y="102"/>
                  </a:lnTo>
                  <a:lnTo>
                    <a:pt x="160" y="102"/>
                  </a:lnTo>
                  <a:lnTo>
                    <a:pt x="158" y="102"/>
                  </a:lnTo>
                  <a:lnTo>
                    <a:pt x="158" y="104"/>
                  </a:lnTo>
                  <a:lnTo>
                    <a:pt x="158" y="106"/>
                  </a:lnTo>
                  <a:lnTo>
                    <a:pt x="158" y="107"/>
                  </a:lnTo>
                  <a:lnTo>
                    <a:pt x="158" y="109"/>
                  </a:lnTo>
                  <a:lnTo>
                    <a:pt x="158" y="111"/>
                  </a:lnTo>
                  <a:lnTo>
                    <a:pt x="157" y="111"/>
                  </a:lnTo>
                  <a:lnTo>
                    <a:pt x="157" y="113"/>
                  </a:lnTo>
                  <a:lnTo>
                    <a:pt x="158" y="114"/>
                  </a:lnTo>
                  <a:lnTo>
                    <a:pt x="157" y="114"/>
                  </a:lnTo>
                  <a:lnTo>
                    <a:pt x="158" y="114"/>
                  </a:lnTo>
                  <a:lnTo>
                    <a:pt x="158" y="116"/>
                  </a:lnTo>
                  <a:lnTo>
                    <a:pt x="158" y="118"/>
                  </a:lnTo>
                  <a:lnTo>
                    <a:pt x="158" y="119"/>
                  </a:lnTo>
                  <a:lnTo>
                    <a:pt x="158" y="121"/>
                  </a:lnTo>
                  <a:lnTo>
                    <a:pt x="158" y="123"/>
                  </a:lnTo>
                  <a:lnTo>
                    <a:pt x="160" y="123"/>
                  </a:lnTo>
                  <a:lnTo>
                    <a:pt x="160" y="124"/>
                  </a:lnTo>
                  <a:lnTo>
                    <a:pt x="160" y="126"/>
                  </a:lnTo>
                  <a:lnTo>
                    <a:pt x="160" y="128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30"/>
                  </a:lnTo>
                  <a:lnTo>
                    <a:pt x="162" y="130"/>
                  </a:lnTo>
                  <a:lnTo>
                    <a:pt x="162" y="131"/>
                  </a:lnTo>
                  <a:lnTo>
                    <a:pt x="162" y="133"/>
                  </a:lnTo>
                  <a:lnTo>
                    <a:pt x="164" y="135"/>
                  </a:lnTo>
                  <a:lnTo>
                    <a:pt x="165" y="135"/>
                  </a:lnTo>
                  <a:lnTo>
                    <a:pt x="167" y="135"/>
                  </a:lnTo>
                  <a:lnTo>
                    <a:pt x="169" y="136"/>
                  </a:lnTo>
                  <a:lnTo>
                    <a:pt x="170" y="136"/>
                  </a:lnTo>
                  <a:lnTo>
                    <a:pt x="170" y="138"/>
                  </a:lnTo>
                  <a:lnTo>
                    <a:pt x="170" y="140"/>
                  </a:lnTo>
                  <a:lnTo>
                    <a:pt x="170" y="141"/>
                  </a:lnTo>
                  <a:lnTo>
                    <a:pt x="172" y="141"/>
                  </a:lnTo>
                  <a:lnTo>
                    <a:pt x="172" y="143"/>
                  </a:lnTo>
                  <a:lnTo>
                    <a:pt x="174" y="143"/>
                  </a:lnTo>
                  <a:lnTo>
                    <a:pt x="175" y="143"/>
                  </a:lnTo>
                  <a:lnTo>
                    <a:pt x="177" y="143"/>
                  </a:lnTo>
                  <a:lnTo>
                    <a:pt x="179" y="143"/>
                  </a:lnTo>
                  <a:lnTo>
                    <a:pt x="181" y="143"/>
                  </a:lnTo>
                  <a:lnTo>
                    <a:pt x="182" y="143"/>
                  </a:lnTo>
                  <a:lnTo>
                    <a:pt x="182" y="145"/>
                  </a:lnTo>
                  <a:lnTo>
                    <a:pt x="184" y="147"/>
                  </a:lnTo>
                  <a:lnTo>
                    <a:pt x="186" y="147"/>
                  </a:lnTo>
                  <a:lnTo>
                    <a:pt x="186" y="148"/>
                  </a:lnTo>
                  <a:lnTo>
                    <a:pt x="187" y="148"/>
                  </a:lnTo>
                  <a:lnTo>
                    <a:pt x="189" y="150"/>
                  </a:lnTo>
                  <a:lnTo>
                    <a:pt x="189" y="152"/>
                  </a:lnTo>
                  <a:lnTo>
                    <a:pt x="189" y="153"/>
                  </a:lnTo>
                  <a:lnTo>
                    <a:pt x="191" y="153"/>
                  </a:lnTo>
                  <a:lnTo>
                    <a:pt x="192" y="153"/>
                  </a:lnTo>
                  <a:lnTo>
                    <a:pt x="192" y="155"/>
                  </a:lnTo>
                  <a:lnTo>
                    <a:pt x="192" y="157"/>
                  </a:lnTo>
                  <a:lnTo>
                    <a:pt x="194" y="157"/>
                  </a:lnTo>
                  <a:lnTo>
                    <a:pt x="194" y="158"/>
                  </a:lnTo>
                  <a:lnTo>
                    <a:pt x="196" y="158"/>
                  </a:lnTo>
                  <a:lnTo>
                    <a:pt x="196" y="160"/>
                  </a:lnTo>
                  <a:lnTo>
                    <a:pt x="198" y="162"/>
                  </a:lnTo>
                  <a:lnTo>
                    <a:pt x="198" y="164"/>
                  </a:lnTo>
                  <a:lnTo>
                    <a:pt x="196" y="165"/>
                  </a:lnTo>
                  <a:lnTo>
                    <a:pt x="198" y="167"/>
                  </a:lnTo>
                  <a:lnTo>
                    <a:pt x="199" y="169"/>
                  </a:lnTo>
                  <a:lnTo>
                    <a:pt x="199" y="170"/>
                  </a:lnTo>
                  <a:lnTo>
                    <a:pt x="199" y="172"/>
                  </a:lnTo>
                  <a:lnTo>
                    <a:pt x="199" y="174"/>
                  </a:lnTo>
                  <a:lnTo>
                    <a:pt x="198" y="174"/>
                  </a:lnTo>
                  <a:lnTo>
                    <a:pt x="196" y="176"/>
                  </a:lnTo>
                  <a:lnTo>
                    <a:pt x="194" y="176"/>
                  </a:lnTo>
                  <a:lnTo>
                    <a:pt x="194" y="177"/>
                  </a:lnTo>
                  <a:lnTo>
                    <a:pt x="192" y="177"/>
                  </a:lnTo>
                  <a:lnTo>
                    <a:pt x="192" y="179"/>
                  </a:lnTo>
                  <a:lnTo>
                    <a:pt x="191" y="179"/>
                  </a:lnTo>
                  <a:lnTo>
                    <a:pt x="192" y="179"/>
                  </a:lnTo>
                  <a:lnTo>
                    <a:pt x="192" y="181"/>
                  </a:lnTo>
                  <a:lnTo>
                    <a:pt x="191" y="181"/>
                  </a:lnTo>
                  <a:lnTo>
                    <a:pt x="191" y="182"/>
                  </a:lnTo>
                  <a:lnTo>
                    <a:pt x="189" y="182"/>
                  </a:lnTo>
                  <a:lnTo>
                    <a:pt x="189" y="184"/>
                  </a:lnTo>
                  <a:lnTo>
                    <a:pt x="189" y="184"/>
                  </a:lnTo>
                  <a:lnTo>
                    <a:pt x="191" y="184"/>
                  </a:lnTo>
                  <a:lnTo>
                    <a:pt x="191" y="186"/>
                  </a:lnTo>
                  <a:lnTo>
                    <a:pt x="191" y="187"/>
                  </a:lnTo>
                  <a:lnTo>
                    <a:pt x="191" y="189"/>
                  </a:lnTo>
                  <a:lnTo>
                    <a:pt x="191" y="191"/>
                  </a:lnTo>
                  <a:lnTo>
                    <a:pt x="189" y="191"/>
                  </a:lnTo>
                  <a:lnTo>
                    <a:pt x="189" y="191"/>
                  </a:lnTo>
                  <a:lnTo>
                    <a:pt x="189" y="193"/>
                  </a:lnTo>
                  <a:lnTo>
                    <a:pt x="187" y="193"/>
                  </a:lnTo>
                  <a:lnTo>
                    <a:pt x="186" y="193"/>
                  </a:lnTo>
                  <a:lnTo>
                    <a:pt x="186" y="194"/>
                  </a:lnTo>
                  <a:lnTo>
                    <a:pt x="184" y="194"/>
                  </a:lnTo>
                  <a:lnTo>
                    <a:pt x="184" y="196"/>
                  </a:lnTo>
                  <a:lnTo>
                    <a:pt x="186" y="196"/>
                  </a:lnTo>
                  <a:lnTo>
                    <a:pt x="184" y="196"/>
                  </a:lnTo>
                  <a:lnTo>
                    <a:pt x="184" y="198"/>
                  </a:lnTo>
                  <a:lnTo>
                    <a:pt x="182" y="198"/>
                  </a:lnTo>
                  <a:lnTo>
                    <a:pt x="182" y="199"/>
                  </a:lnTo>
                  <a:lnTo>
                    <a:pt x="182" y="201"/>
                  </a:lnTo>
                  <a:lnTo>
                    <a:pt x="182" y="203"/>
                  </a:lnTo>
                  <a:lnTo>
                    <a:pt x="181" y="203"/>
                  </a:lnTo>
                  <a:lnTo>
                    <a:pt x="179" y="203"/>
                  </a:lnTo>
                  <a:lnTo>
                    <a:pt x="181" y="204"/>
                  </a:lnTo>
                  <a:lnTo>
                    <a:pt x="181" y="206"/>
                  </a:lnTo>
                  <a:lnTo>
                    <a:pt x="179" y="208"/>
                  </a:lnTo>
                  <a:lnTo>
                    <a:pt x="177" y="208"/>
                  </a:lnTo>
                  <a:lnTo>
                    <a:pt x="177" y="210"/>
                  </a:lnTo>
                  <a:lnTo>
                    <a:pt x="177" y="211"/>
                  </a:lnTo>
                  <a:lnTo>
                    <a:pt x="175" y="213"/>
                  </a:lnTo>
                  <a:lnTo>
                    <a:pt x="174" y="213"/>
                  </a:lnTo>
                  <a:lnTo>
                    <a:pt x="174" y="215"/>
                  </a:lnTo>
                  <a:lnTo>
                    <a:pt x="172" y="215"/>
                  </a:lnTo>
                  <a:lnTo>
                    <a:pt x="172" y="216"/>
                  </a:lnTo>
                  <a:lnTo>
                    <a:pt x="170" y="218"/>
                  </a:lnTo>
                  <a:lnTo>
                    <a:pt x="170" y="220"/>
                  </a:lnTo>
                  <a:lnTo>
                    <a:pt x="170" y="221"/>
                  </a:lnTo>
                  <a:lnTo>
                    <a:pt x="169" y="221"/>
                  </a:lnTo>
                  <a:lnTo>
                    <a:pt x="167" y="223"/>
                  </a:lnTo>
                  <a:lnTo>
                    <a:pt x="165" y="223"/>
                  </a:lnTo>
                  <a:lnTo>
                    <a:pt x="164" y="223"/>
                  </a:lnTo>
                  <a:lnTo>
                    <a:pt x="164" y="225"/>
                  </a:lnTo>
                  <a:lnTo>
                    <a:pt x="162" y="225"/>
                  </a:lnTo>
                  <a:lnTo>
                    <a:pt x="164" y="225"/>
                  </a:lnTo>
                  <a:lnTo>
                    <a:pt x="164" y="227"/>
                  </a:lnTo>
                  <a:lnTo>
                    <a:pt x="165" y="227"/>
                  </a:lnTo>
                  <a:lnTo>
                    <a:pt x="165" y="228"/>
                  </a:lnTo>
                  <a:lnTo>
                    <a:pt x="167" y="228"/>
                  </a:lnTo>
                  <a:lnTo>
                    <a:pt x="169" y="228"/>
                  </a:lnTo>
                  <a:lnTo>
                    <a:pt x="170" y="228"/>
                  </a:lnTo>
                  <a:lnTo>
                    <a:pt x="170" y="230"/>
                  </a:lnTo>
                  <a:lnTo>
                    <a:pt x="170" y="232"/>
                  </a:lnTo>
                  <a:lnTo>
                    <a:pt x="169" y="232"/>
                  </a:lnTo>
                  <a:lnTo>
                    <a:pt x="167" y="233"/>
                  </a:lnTo>
                  <a:lnTo>
                    <a:pt x="165" y="233"/>
                  </a:lnTo>
                  <a:lnTo>
                    <a:pt x="164" y="233"/>
                  </a:lnTo>
                  <a:lnTo>
                    <a:pt x="162" y="235"/>
                  </a:lnTo>
                  <a:lnTo>
                    <a:pt x="162" y="237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0" y="242"/>
                  </a:lnTo>
                  <a:lnTo>
                    <a:pt x="160" y="244"/>
                  </a:lnTo>
                  <a:lnTo>
                    <a:pt x="158" y="244"/>
                  </a:lnTo>
                  <a:lnTo>
                    <a:pt x="158" y="245"/>
                  </a:lnTo>
                  <a:lnTo>
                    <a:pt x="158" y="247"/>
                  </a:lnTo>
                  <a:lnTo>
                    <a:pt x="158" y="249"/>
                  </a:lnTo>
                  <a:lnTo>
                    <a:pt x="158" y="250"/>
                  </a:lnTo>
                  <a:lnTo>
                    <a:pt x="157" y="250"/>
                  </a:lnTo>
                  <a:lnTo>
                    <a:pt x="157" y="252"/>
                  </a:lnTo>
                  <a:lnTo>
                    <a:pt x="158" y="254"/>
                  </a:lnTo>
                  <a:lnTo>
                    <a:pt x="160" y="254"/>
                  </a:lnTo>
                  <a:lnTo>
                    <a:pt x="160" y="255"/>
                  </a:lnTo>
                  <a:lnTo>
                    <a:pt x="160" y="257"/>
                  </a:lnTo>
                  <a:lnTo>
                    <a:pt x="160" y="259"/>
                  </a:lnTo>
                  <a:lnTo>
                    <a:pt x="160" y="261"/>
                  </a:lnTo>
                  <a:lnTo>
                    <a:pt x="162" y="261"/>
                  </a:lnTo>
                  <a:lnTo>
                    <a:pt x="162" y="262"/>
                  </a:lnTo>
                  <a:lnTo>
                    <a:pt x="162" y="264"/>
                  </a:lnTo>
                  <a:lnTo>
                    <a:pt x="160" y="264"/>
                  </a:lnTo>
                  <a:lnTo>
                    <a:pt x="160" y="266"/>
                  </a:lnTo>
                  <a:lnTo>
                    <a:pt x="162" y="266"/>
                  </a:lnTo>
                  <a:lnTo>
                    <a:pt x="162" y="266"/>
                  </a:lnTo>
                  <a:lnTo>
                    <a:pt x="164" y="266"/>
                  </a:lnTo>
                  <a:lnTo>
                    <a:pt x="164" y="267"/>
                  </a:lnTo>
                  <a:lnTo>
                    <a:pt x="164" y="269"/>
                  </a:lnTo>
                  <a:lnTo>
                    <a:pt x="165" y="269"/>
                  </a:lnTo>
                  <a:lnTo>
                    <a:pt x="165" y="271"/>
                  </a:lnTo>
                  <a:lnTo>
                    <a:pt x="165" y="272"/>
                  </a:lnTo>
                  <a:lnTo>
                    <a:pt x="167" y="272"/>
                  </a:lnTo>
                  <a:lnTo>
                    <a:pt x="167" y="274"/>
                  </a:lnTo>
                  <a:lnTo>
                    <a:pt x="167" y="276"/>
                  </a:lnTo>
                  <a:lnTo>
                    <a:pt x="169" y="276"/>
                  </a:lnTo>
                  <a:lnTo>
                    <a:pt x="169" y="278"/>
                  </a:lnTo>
                  <a:lnTo>
                    <a:pt x="169" y="279"/>
                  </a:lnTo>
                  <a:lnTo>
                    <a:pt x="170" y="279"/>
                  </a:lnTo>
                  <a:lnTo>
                    <a:pt x="170" y="281"/>
                  </a:lnTo>
                  <a:lnTo>
                    <a:pt x="172" y="281"/>
                  </a:lnTo>
                  <a:lnTo>
                    <a:pt x="172" y="283"/>
                  </a:lnTo>
                  <a:lnTo>
                    <a:pt x="174" y="283"/>
                  </a:lnTo>
                  <a:lnTo>
                    <a:pt x="174" y="284"/>
                  </a:lnTo>
                  <a:lnTo>
                    <a:pt x="174" y="286"/>
                  </a:lnTo>
                  <a:lnTo>
                    <a:pt x="175" y="286"/>
                  </a:lnTo>
                  <a:lnTo>
                    <a:pt x="175" y="288"/>
                  </a:lnTo>
                  <a:lnTo>
                    <a:pt x="175" y="289"/>
                  </a:lnTo>
                  <a:lnTo>
                    <a:pt x="177" y="289"/>
                  </a:lnTo>
                  <a:lnTo>
                    <a:pt x="177" y="291"/>
                  </a:lnTo>
                  <a:lnTo>
                    <a:pt x="179" y="291"/>
                  </a:lnTo>
                  <a:lnTo>
                    <a:pt x="179" y="293"/>
                  </a:lnTo>
                  <a:lnTo>
                    <a:pt x="179" y="295"/>
                  </a:lnTo>
                  <a:lnTo>
                    <a:pt x="179" y="296"/>
                  </a:lnTo>
                  <a:lnTo>
                    <a:pt x="179" y="298"/>
                  </a:lnTo>
                  <a:lnTo>
                    <a:pt x="179" y="300"/>
                  </a:lnTo>
                  <a:lnTo>
                    <a:pt x="181" y="301"/>
                  </a:lnTo>
                  <a:lnTo>
                    <a:pt x="181" y="303"/>
                  </a:lnTo>
                  <a:lnTo>
                    <a:pt x="182" y="303"/>
                  </a:lnTo>
                  <a:lnTo>
                    <a:pt x="184" y="305"/>
                  </a:lnTo>
                  <a:lnTo>
                    <a:pt x="186" y="305"/>
                  </a:lnTo>
                  <a:lnTo>
                    <a:pt x="187" y="305"/>
                  </a:lnTo>
                  <a:lnTo>
                    <a:pt x="189" y="305"/>
                  </a:lnTo>
                  <a:lnTo>
                    <a:pt x="189" y="303"/>
                  </a:lnTo>
                  <a:lnTo>
                    <a:pt x="191" y="303"/>
                  </a:lnTo>
                  <a:lnTo>
                    <a:pt x="192" y="303"/>
                  </a:lnTo>
                  <a:lnTo>
                    <a:pt x="192" y="305"/>
                  </a:lnTo>
                  <a:lnTo>
                    <a:pt x="192" y="303"/>
                  </a:lnTo>
                  <a:lnTo>
                    <a:pt x="194" y="303"/>
                  </a:lnTo>
                  <a:lnTo>
                    <a:pt x="196" y="303"/>
                  </a:lnTo>
                  <a:lnTo>
                    <a:pt x="196" y="305"/>
                  </a:lnTo>
                  <a:lnTo>
                    <a:pt x="196" y="303"/>
                  </a:lnTo>
                  <a:lnTo>
                    <a:pt x="198" y="303"/>
                  </a:lnTo>
                  <a:lnTo>
                    <a:pt x="199" y="305"/>
                  </a:lnTo>
                  <a:lnTo>
                    <a:pt x="199" y="306"/>
                  </a:lnTo>
                  <a:lnTo>
                    <a:pt x="201" y="306"/>
                  </a:lnTo>
                  <a:lnTo>
                    <a:pt x="203" y="306"/>
                  </a:lnTo>
                  <a:lnTo>
                    <a:pt x="203" y="308"/>
                  </a:lnTo>
                  <a:lnTo>
                    <a:pt x="203" y="310"/>
                  </a:lnTo>
                  <a:lnTo>
                    <a:pt x="204" y="310"/>
                  </a:lnTo>
                  <a:lnTo>
                    <a:pt x="206" y="310"/>
                  </a:lnTo>
                  <a:lnTo>
                    <a:pt x="206" y="312"/>
                  </a:lnTo>
                  <a:lnTo>
                    <a:pt x="206" y="313"/>
                  </a:lnTo>
                  <a:lnTo>
                    <a:pt x="206" y="315"/>
                  </a:lnTo>
                  <a:lnTo>
                    <a:pt x="208" y="315"/>
                  </a:lnTo>
                  <a:lnTo>
                    <a:pt x="209" y="315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11" y="318"/>
                  </a:lnTo>
                  <a:lnTo>
                    <a:pt x="211" y="320"/>
                  </a:lnTo>
                  <a:lnTo>
                    <a:pt x="213" y="320"/>
                  </a:lnTo>
                  <a:lnTo>
                    <a:pt x="213" y="322"/>
                  </a:lnTo>
                  <a:lnTo>
                    <a:pt x="215" y="322"/>
                  </a:lnTo>
                  <a:lnTo>
                    <a:pt x="215" y="324"/>
                  </a:lnTo>
                  <a:lnTo>
                    <a:pt x="216" y="325"/>
                  </a:lnTo>
                  <a:lnTo>
                    <a:pt x="218" y="325"/>
                  </a:lnTo>
                  <a:lnTo>
                    <a:pt x="218" y="327"/>
                  </a:lnTo>
                  <a:lnTo>
                    <a:pt x="220" y="327"/>
                  </a:lnTo>
                  <a:lnTo>
                    <a:pt x="220" y="329"/>
                  </a:lnTo>
                  <a:lnTo>
                    <a:pt x="220" y="330"/>
                  </a:lnTo>
                  <a:lnTo>
                    <a:pt x="220" y="332"/>
                  </a:lnTo>
                  <a:lnTo>
                    <a:pt x="220" y="334"/>
                  </a:lnTo>
                  <a:lnTo>
                    <a:pt x="221" y="334"/>
                  </a:lnTo>
                  <a:lnTo>
                    <a:pt x="223" y="334"/>
                  </a:lnTo>
                  <a:lnTo>
                    <a:pt x="223" y="335"/>
                  </a:lnTo>
                  <a:lnTo>
                    <a:pt x="225" y="335"/>
                  </a:lnTo>
                  <a:lnTo>
                    <a:pt x="225" y="337"/>
                  </a:lnTo>
                  <a:lnTo>
                    <a:pt x="227" y="337"/>
                  </a:lnTo>
                  <a:lnTo>
                    <a:pt x="228" y="337"/>
                  </a:lnTo>
                  <a:lnTo>
                    <a:pt x="230" y="339"/>
                  </a:lnTo>
                  <a:lnTo>
                    <a:pt x="230" y="341"/>
                  </a:lnTo>
                  <a:lnTo>
                    <a:pt x="230" y="342"/>
                  </a:lnTo>
                  <a:lnTo>
                    <a:pt x="230" y="344"/>
                  </a:lnTo>
                  <a:lnTo>
                    <a:pt x="230" y="346"/>
                  </a:lnTo>
                  <a:lnTo>
                    <a:pt x="230" y="347"/>
                  </a:lnTo>
                  <a:lnTo>
                    <a:pt x="230" y="347"/>
                  </a:lnTo>
                  <a:lnTo>
                    <a:pt x="232" y="347"/>
                  </a:lnTo>
                  <a:lnTo>
                    <a:pt x="230" y="347"/>
                  </a:lnTo>
                  <a:lnTo>
                    <a:pt x="230" y="349"/>
                  </a:lnTo>
                  <a:lnTo>
                    <a:pt x="232" y="349"/>
                  </a:lnTo>
                  <a:lnTo>
                    <a:pt x="233" y="349"/>
                  </a:lnTo>
                  <a:lnTo>
                    <a:pt x="233" y="351"/>
                  </a:lnTo>
                  <a:lnTo>
                    <a:pt x="233" y="352"/>
                  </a:lnTo>
                  <a:lnTo>
                    <a:pt x="235" y="352"/>
                  </a:lnTo>
                  <a:lnTo>
                    <a:pt x="235" y="354"/>
                  </a:lnTo>
                  <a:lnTo>
                    <a:pt x="237" y="356"/>
                  </a:lnTo>
                  <a:lnTo>
                    <a:pt x="237" y="358"/>
                  </a:lnTo>
                  <a:lnTo>
                    <a:pt x="237" y="359"/>
                  </a:lnTo>
                  <a:lnTo>
                    <a:pt x="235" y="359"/>
                  </a:lnTo>
                  <a:lnTo>
                    <a:pt x="237" y="359"/>
                  </a:lnTo>
                  <a:lnTo>
                    <a:pt x="237" y="361"/>
                  </a:lnTo>
                  <a:lnTo>
                    <a:pt x="237" y="363"/>
                  </a:lnTo>
                  <a:lnTo>
                    <a:pt x="238" y="363"/>
                  </a:lnTo>
                  <a:lnTo>
                    <a:pt x="240" y="363"/>
                  </a:lnTo>
                  <a:lnTo>
                    <a:pt x="240" y="364"/>
                  </a:lnTo>
                  <a:lnTo>
                    <a:pt x="242" y="364"/>
                  </a:lnTo>
                  <a:lnTo>
                    <a:pt x="242" y="366"/>
                  </a:lnTo>
                  <a:lnTo>
                    <a:pt x="244" y="366"/>
                  </a:lnTo>
                  <a:lnTo>
                    <a:pt x="245" y="366"/>
                  </a:lnTo>
                  <a:lnTo>
                    <a:pt x="245" y="368"/>
                  </a:lnTo>
                  <a:lnTo>
                    <a:pt x="247" y="368"/>
                  </a:lnTo>
                  <a:lnTo>
                    <a:pt x="247" y="369"/>
                  </a:lnTo>
                  <a:lnTo>
                    <a:pt x="249" y="369"/>
                  </a:lnTo>
                  <a:lnTo>
                    <a:pt x="249" y="371"/>
                  </a:lnTo>
                  <a:lnTo>
                    <a:pt x="250" y="371"/>
                  </a:lnTo>
                  <a:lnTo>
                    <a:pt x="250" y="369"/>
                  </a:lnTo>
                  <a:lnTo>
                    <a:pt x="252" y="369"/>
                  </a:lnTo>
                  <a:lnTo>
                    <a:pt x="252" y="371"/>
                  </a:lnTo>
                  <a:lnTo>
                    <a:pt x="254" y="371"/>
                  </a:lnTo>
                  <a:lnTo>
                    <a:pt x="255" y="371"/>
                  </a:lnTo>
                  <a:lnTo>
                    <a:pt x="255" y="373"/>
                  </a:lnTo>
                  <a:lnTo>
                    <a:pt x="255" y="375"/>
                  </a:lnTo>
                  <a:lnTo>
                    <a:pt x="257" y="375"/>
                  </a:lnTo>
                  <a:lnTo>
                    <a:pt x="257" y="376"/>
                  </a:lnTo>
                  <a:lnTo>
                    <a:pt x="259" y="376"/>
                  </a:lnTo>
                  <a:lnTo>
                    <a:pt x="259" y="378"/>
                  </a:lnTo>
                  <a:lnTo>
                    <a:pt x="261" y="378"/>
                  </a:lnTo>
                  <a:lnTo>
                    <a:pt x="261" y="380"/>
                  </a:lnTo>
                  <a:lnTo>
                    <a:pt x="261" y="381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2" y="381"/>
                  </a:lnTo>
                  <a:lnTo>
                    <a:pt x="262" y="383"/>
                  </a:lnTo>
                  <a:lnTo>
                    <a:pt x="264" y="383"/>
                  </a:lnTo>
                  <a:lnTo>
                    <a:pt x="262" y="383"/>
                  </a:lnTo>
                  <a:lnTo>
                    <a:pt x="262" y="385"/>
                  </a:lnTo>
                  <a:lnTo>
                    <a:pt x="264" y="385"/>
                  </a:lnTo>
                  <a:lnTo>
                    <a:pt x="264" y="383"/>
                  </a:lnTo>
                  <a:lnTo>
                    <a:pt x="266" y="383"/>
                  </a:lnTo>
                  <a:lnTo>
                    <a:pt x="266" y="385"/>
                  </a:lnTo>
                  <a:lnTo>
                    <a:pt x="267" y="385"/>
                  </a:lnTo>
                  <a:lnTo>
                    <a:pt x="267" y="386"/>
                  </a:lnTo>
                  <a:lnTo>
                    <a:pt x="269" y="388"/>
                  </a:lnTo>
                  <a:lnTo>
                    <a:pt x="271" y="388"/>
                  </a:lnTo>
                  <a:lnTo>
                    <a:pt x="271" y="388"/>
                  </a:lnTo>
                  <a:lnTo>
                    <a:pt x="271" y="390"/>
                  </a:lnTo>
                  <a:lnTo>
                    <a:pt x="271" y="390"/>
                  </a:lnTo>
                  <a:lnTo>
                    <a:pt x="272" y="390"/>
                  </a:lnTo>
                  <a:lnTo>
                    <a:pt x="272" y="392"/>
                  </a:lnTo>
                  <a:lnTo>
                    <a:pt x="274" y="392"/>
                  </a:lnTo>
                  <a:lnTo>
                    <a:pt x="274" y="393"/>
                  </a:lnTo>
                  <a:lnTo>
                    <a:pt x="274" y="395"/>
                  </a:lnTo>
                  <a:lnTo>
                    <a:pt x="276" y="395"/>
                  </a:lnTo>
                  <a:lnTo>
                    <a:pt x="276" y="397"/>
                  </a:lnTo>
                  <a:lnTo>
                    <a:pt x="278" y="397"/>
                  </a:lnTo>
                  <a:lnTo>
                    <a:pt x="278" y="398"/>
                  </a:lnTo>
                  <a:lnTo>
                    <a:pt x="278" y="400"/>
                  </a:lnTo>
                  <a:lnTo>
                    <a:pt x="278" y="402"/>
                  </a:lnTo>
                  <a:lnTo>
                    <a:pt x="278" y="403"/>
                  </a:lnTo>
                  <a:lnTo>
                    <a:pt x="279" y="403"/>
                  </a:lnTo>
                  <a:lnTo>
                    <a:pt x="278" y="403"/>
                  </a:lnTo>
                  <a:lnTo>
                    <a:pt x="278" y="405"/>
                  </a:lnTo>
                  <a:lnTo>
                    <a:pt x="278" y="407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9"/>
                  </a:lnTo>
                  <a:lnTo>
                    <a:pt x="281" y="410"/>
                  </a:lnTo>
                  <a:lnTo>
                    <a:pt x="281" y="412"/>
                  </a:lnTo>
                  <a:lnTo>
                    <a:pt x="281" y="414"/>
                  </a:lnTo>
                  <a:lnTo>
                    <a:pt x="283" y="414"/>
                  </a:lnTo>
                  <a:lnTo>
                    <a:pt x="283" y="415"/>
                  </a:lnTo>
                  <a:lnTo>
                    <a:pt x="283" y="417"/>
                  </a:lnTo>
                  <a:lnTo>
                    <a:pt x="284" y="417"/>
                  </a:lnTo>
                  <a:lnTo>
                    <a:pt x="284" y="419"/>
                  </a:lnTo>
                  <a:lnTo>
                    <a:pt x="284" y="420"/>
                  </a:lnTo>
                  <a:lnTo>
                    <a:pt x="284" y="422"/>
                  </a:lnTo>
                  <a:lnTo>
                    <a:pt x="284" y="424"/>
                  </a:lnTo>
                  <a:lnTo>
                    <a:pt x="286" y="424"/>
                  </a:lnTo>
                  <a:lnTo>
                    <a:pt x="286" y="426"/>
                  </a:lnTo>
                  <a:lnTo>
                    <a:pt x="288" y="426"/>
                  </a:lnTo>
                  <a:lnTo>
                    <a:pt x="290" y="426"/>
                  </a:lnTo>
                  <a:lnTo>
                    <a:pt x="291" y="427"/>
                  </a:lnTo>
                  <a:lnTo>
                    <a:pt x="290" y="427"/>
                  </a:lnTo>
                  <a:lnTo>
                    <a:pt x="290" y="429"/>
                  </a:lnTo>
                  <a:lnTo>
                    <a:pt x="291" y="429"/>
                  </a:lnTo>
                  <a:lnTo>
                    <a:pt x="291" y="429"/>
                  </a:lnTo>
                  <a:lnTo>
                    <a:pt x="293" y="429"/>
                  </a:lnTo>
                  <a:lnTo>
                    <a:pt x="295" y="429"/>
                  </a:lnTo>
                  <a:lnTo>
                    <a:pt x="296" y="431"/>
                  </a:lnTo>
                  <a:lnTo>
                    <a:pt x="296" y="432"/>
                  </a:lnTo>
                  <a:lnTo>
                    <a:pt x="298" y="432"/>
                  </a:lnTo>
                  <a:lnTo>
                    <a:pt x="298" y="434"/>
                  </a:lnTo>
                  <a:lnTo>
                    <a:pt x="296" y="434"/>
                  </a:lnTo>
                  <a:lnTo>
                    <a:pt x="298" y="436"/>
                  </a:lnTo>
                  <a:lnTo>
                    <a:pt x="298" y="437"/>
                  </a:lnTo>
                  <a:lnTo>
                    <a:pt x="298" y="439"/>
                  </a:lnTo>
                  <a:lnTo>
                    <a:pt x="300" y="439"/>
                  </a:lnTo>
                  <a:lnTo>
                    <a:pt x="298" y="439"/>
                  </a:lnTo>
                  <a:lnTo>
                    <a:pt x="298" y="441"/>
                  </a:lnTo>
                  <a:lnTo>
                    <a:pt x="300" y="441"/>
                  </a:lnTo>
                  <a:lnTo>
                    <a:pt x="300" y="443"/>
                  </a:lnTo>
                  <a:lnTo>
                    <a:pt x="300" y="444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8"/>
                  </a:lnTo>
                  <a:lnTo>
                    <a:pt x="300" y="448"/>
                  </a:lnTo>
                  <a:lnTo>
                    <a:pt x="301" y="448"/>
                  </a:lnTo>
                  <a:lnTo>
                    <a:pt x="301" y="449"/>
                  </a:lnTo>
                  <a:lnTo>
                    <a:pt x="303" y="449"/>
                  </a:lnTo>
                  <a:lnTo>
                    <a:pt x="301" y="449"/>
                  </a:lnTo>
                  <a:lnTo>
                    <a:pt x="301" y="451"/>
                  </a:lnTo>
                  <a:lnTo>
                    <a:pt x="303" y="451"/>
                  </a:lnTo>
                  <a:lnTo>
                    <a:pt x="301" y="451"/>
                  </a:lnTo>
                  <a:lnTo>
                    <a:pt x="301" y="453"/>
                  </a:lnTo>
                  <a:lnTo>
                    <a:pt x="303" y="453"/>
                  </a:lnTo>
                  <a:lnTo>
                    <a:pt x="303" y="455"/>
                  </a:lnTo>
                  <a:lnTo>
                    <a:pt x="301" y="455"/>
                  </a:lnTo>
                  <a:lnTo>
                    <a:pt x="301" y="456"/>
                  </a:lnTo>
                  <a:lnTo>
                    <a:pt x="303" y="456"/>
                  </a:lnTo>
                  <a:lnTo>
                    <a:pt x="303" y="458"/>
                  </a:lnTo>
                  <a:lnTo>
                    <a:pt x="303" y="460"/>
                  </a:lnTo>
                  <a:lnTo>
                    <a:pt x="305" y="460"/>
                  </a:lnTo>
                  <a:lnTo>
                    <a:pt x="305" y="461"/>
                  </a:lnTo>
                  <a:lnTo>
                    <a:pt x="303" y="461"/>
                  </a:lnTo>
                  <a:lnTo>
                    <a:pt x="303" y="463"/>
                  </a:lnTo>
                  <a:lnTo>
                    <a:pt x="301" y="465"/>
                  </a:lnTo>
                  <a:lnTo>
                    <a:pt x="301" y="466"/>
                  </a:lnTo>
                  <a:lnTo>
                    <a:pt x="300" y="466"/>
                  </a:lnTo>
                  <a:lnTo>
                    <a:pt x="301" y="466"/>
                  </a:lnTo>
                  <a:lnTo>
                    <a:pt x="303" y="466"/>
                  </a:lnTo>
                  <a:lnTo>
                    <a:pt x="303" y="468"/>
                  </a:lnTo>
                  <a:lnTo>
                    <a:pt x="305" y="468"/>
                  </a:lnTo>
                  <a:lnTo>
                    <a:pt x="307" y="468"/>
                  </a:lnTo>
                  <a:lnTo>
                    <a:pt x="307" y="470"/>
                  </a:lnTo>
                  <a:lnTo>
                    <a:pt x="307" y="470"/>
                  </a:lnTo>
                  <a:lnTo>
                    <a:pt x="307" y="472"/>
                  </a:lnTo>
                  <a:lnTo>
                    <a:pt x="307" y="473"/>
                  </a:lnTo>
                  <a:lnTo>
                    <a:pt x="307" y="475"/>
                  </a:lnTo>
                  <a:lnTo>
                    <a:pt x="307" y="477"/>
                  </a:lnTo>
                  <a:lnTo>
                    <a:pt x="307" y="478"/>
                  </a:lnTo>
                  <a:lnTo>
                    <a:pt x="307" y="480"/>
                  </a:lnTo>
                  <a:lnTo>
                    <a:pt x="305" y="480"/>
                  </a:lnTo>
                  <a:lnTo>
                    <a:pt x="305" y="482"/>
                  </a:lnTo>
                  <a:lnTo>
                    <a:pt x="305" y="483"/>
                  </a:lnTo>
                  <a:lnTo>
                    <a:pt x="307" y="483"/>
                  </a:lnTo>
                  <a:lnTo>
                    <a:pt x="307" y="485"/>
                  </a:lnTo>
                  <a:lnTo>
                    <a:pt x="307" y="487"/>
                  </a:lnTo>
                  <a:lnTo>
                    <a:pt x="308" y="487"/>
                  </a:lnTo>
                  <a:lnTo>
                    <a:pt x="308" y="489"/>
                  </a:lnTo>
                  <a:lnTo>
                    <a:pt x="307" y="490"/>
                  </a:lnTo>
                  <a:lnTo>
                    <a:pt x="307" y="492"/>
                  </a:lnTo>
                  <a:lnTo>
                    <a:pt x="308" y="492"/>
                  </a:lnTo>
                  <a:lnTo>
                    <a:pt x="308" y="490"/>
                  </a:lnTo>
                  <a:lnTo>
                    <a:pt x="308" y="492"/>
                  </a:lnTo>
                  <a:lnTo>
                    <a:pt x="310" y="492"/>
                  </a:lnTo>
                  <a:lnTo>
                    <a:pt x="308" y="492"/>
                  </a:lnTo>
                  <a:lnTo>
                    <a:pt x="308" y="494"/>
                  </a:lnTo>
                  <a:lnTo>
                    <a:pt x="307" y="494"/>
                  </a:lnTo>
                  <a:lnTo>
                    <a:pt x="307" y="495"/>
                  </a:lnTo>
                  <a:lnTo>
                    <a:pt x="308" y="495"/>
                  </a:lnTo>
                  <a:lnTo>
                    <a:pt x="310" y="497"/>
                  </a:lnTo>
                  <a:lnTo>
                    <a:pt x="310" y="499"/>
                  </a:lnTo>
                  <a:lnTo>
                    <a:pt x="310" y="500"/>
                  </a:lnTo>
                  <a:lnTo>
                    <a:pt x="312" y="500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2" y="502"/>
                  </a:lnTo>
                  <a:lnTo>
                    <a:pt x="312" y="504"/>
                  </a:lnTo>
                  <a:lnTo>
                    <a:pt x="312" y="506"/>
                  </a:lnTo>
                  <a:lnTo>
                    <a:pt x="313" y="506"/>
                  </a:lnTo>
                  <a:lnTo>
                    <a:pt x="313" y="507"/>
                  </a:lnTo>
                  <a:lnTo>
                    <a:pt x="313" y="509"/>
                  </a:lnTo>
                  <a:lnTo>
                    <a:pt x="315" y="509"/>
                  </a:lnTo>
                  <a:lnTo>
                    <a:pt x="315" y="511"/>
                  </a:lnTo>
                  <a:lnTo>
                    <a:pt x="317" y="511"/>
                  </a:lnTo>
                  <a:lnTo>
                    <a:pt x="317" y="512"/>
                  </a:lnTo>
                  <a:lnTo>
                    <a:pt x="317" y="512"/>
                  </a:lnTo>
                  <a:lnTo>
                    <a:pt x="317" y="514"/>
                  </a:lnTo>
                  <a:lnTo>
                    <a:pt x="318" y="514"/>
                  </a:lnTo>
                  <a:lnTo>
                    <a:pt x="318" y="516"/>
                  </a:lnTo>
                  <a:lnTo>
                    <a:pt x="318" y="517"/>
                  </a:lnTo>
                  <a:lnTo>
                    <a:pt x="320" y="517"/>
                  </a:lnTo>
                  <a:lnTo>
                    <a:pt x="320" y="519"/>
                  </a:lnTo>
                  <a:lnTo>
                    <a:pt x="322" y="519"/>
                  </a:lnTo>
                  <a:lnTo>
                    <a:pt x="322" y="521"/>
                  </a:lnTo>
                  <a:lnTo>
                    <a:pt x="322" y="523"/>
                  </a:lnTo>
                  <a:lnTo>
                    <a:pt x="322" y="524"/>
                  </a:lnTo>
                  <a:lnTo>
                    <a:pt x="322" y="526"/>
                  </a:lnTo>
                  <a:lnTo>
                    <a:pt x="322" y="528"/>
                  </a:lnTo>
                  <a:lnTo>
                    <a:pt x="322" y="529"/>
                  </a:lnTo>
                  <a:lnTo>
                    <a:pt x="322" y="531"/>
                  </a:lnTo>
                  <a:lnTo>
                    <a:pt x="324" y="531"/>
                  </a:lnTo>
                  <a:lnTo>
                    <a:pt x="325" y="531"/>
                  </a:lnTo>
                  <a:lnTo>
                    <a:pt x="325" y="533"/>
                  </a:lnTo>
                  <a:lnTo>
                    <a:pt x="327" y="533"/>
                  </a:lnTo>
                  <a:lnTo>
                    <a:pt x="329" y="533"/>
                  </a:lnTo>
                  <a:lnTo>
                    <a:pt x="327" y="533"/>
                  </a:lnTo>
                  <a:lnTo>
                    <a:pt x="327" y="534"/>
                  </a:lnTo>
                  <a:lnTo>
                    <a:pt x="327" y="536"/>
                  </a:lnTo>
                  <a:lnTo>
                    <a:pt x="329" y="536"/>
                  </a:lnTo>
                  <a:lnTo>
                    <a:pt x="330" y="536"/>
                  </a:lnTo>
                  <a:lnTo>
                    <a:pt x="330" y="538"/>
                  </a:lnTo>
                  <a:lnTo>
                    <a:pt x="332" y="538"/>
                  </a:lnTo>
                  <a:lnTo>
                    <a:pt x="332" y="540"/>
                  </a:lnTo>
                  <a:lnTo>
                    <a:pt x="330" y="540"/>
                  </a:lnTo>
                  <a:lnTo>
                    <a:pt x="332" y="540"/>
                  </a:lnTo>
                  <a:lnTo>
                    <a:pt x="332" y="541"/>
                  </a:lnTo>
                  <a:lnTo>
                    <a:pt x="332" y="543"/>
                  </a:lnTo>
                  <a:lnTo>
                    <a:pt x="330" y="543"/>
                  </a:lnTo>
                  <a:lnTo>
                    <a:pt x="332" y="543"/>
                  </a:lnTo>
                  <a:lnTo>
                    <a:pt x="332" y="545"/>
                  </a:lnTo>
                  <a:lnTo>
                    <a:pt x="334" y="545"/>
                  </a:lnTo>
                  <a:lnTo>
                    <a:pt x="334" y="546"/>
                  </a:lnTo>
                  <a:lnTo>
                    <a:pt x="335" y="546"/>
                  </a:lnTo>
                  <a:lnTo>
                    <a:pt x="335" y="545"/>
                  </a:lnTo>
                  <a:lnTo>
                    <a:pt x="335" y="546"/>
                  </a:lnTo>
                  <a:lnTo>
                    <a:pt x="337" y="546"/>
                  </a:lnTo>
                  <a:lnTo>
                    <a:pt x="339" y="546"/>
                  </a:lnTo>
                  <a:lnTo>
                    <a:pt x="339" y="548"/>
                  </a:lnTo>
                  <a:lnTo>
                    <a:pt x="337" y="548"/>
                  </a:lnTo>
                  <a:lnTo>
                    <a:pt x="337" y="550"/>
                  </a:lnTo>
                  <a:lnTo>
                    <a:pt x="337" y="551"/>
                  </a:lnTo>
                  <a:lnTo>
                    <a:pt x="335" y="551"/>
                  </a:lnTo>
                  <a:lnTo>
                    <a:pt x="335" y="553"/>
                  </a:lnTo>
                  <a:lnTo>
                    <a:pt x="337" y="553"/>
                  </a:lnTo>
                  <a:lnTo>
                    <a:pt x="337" y="555"/>
                  </a:lnTo>
                  <a:lnTo>
                    <a:pt x="337" y="557"/>
                  </a:lnTo>
                  <a:lnTo>
                    <a:pt x="339" y="557"/>
                  </a:lnTo>
                  <a:lnTo>
                    <a:pt x="341" y="557"/>
                  </a:lnTo>
                  <a:lnTo>
                    <a:pt x="341" y="558"/>
                  </a:lnTo>
                  <a:lnTo>
                    <a:pt x="341" y="560"/>
                  </a:lnTo>
                  <a:lnTo>
                    <a:pt x="342" y="560"/>
                  </a:lnTo>
                  <a:lnTo>
                    <a:pt x="342" y="562"/>
                  </a:lnTo>
                  <a:lnTo>
                    <a:pt x="342" y="563"/>
                  </a:lnTo>
                  <a:lnTo>
                    <a:pt x="342" y="565"/>
                  </a:lnTo>
                  <a:lnTo>
                    <a:pt x="341" y="565"/>
                  </a:lnTo>
                  <a:lnTo>
                    <a:pt x="341" y="567"/>
                  </a:lnTo>
                  <a:lnTo>
                    <a:pt x="342" y="567"/>
                  </a:lnTo>
                  <a:lnTo>
                    <a:pt x="341" y="567"/>
                  </a:lnTo>
                  <a:lnTo>
                    <a:pt x="341" y="568"/>
                  </a:lnTo>
                  <a:lnTo>
                    <a:pt x="342" y="568"/>
                  </a:lnTo>
                  <a:lnTo>
                    <a:pt x="342" y="570"/>
                  </a:lnTo>
                  <a:lnTo>
                    <a:pt x="344" y="570"/>
                  </a:lnTo>
                  <a:lnTo>
                    <a:pt x="344" y="572"/>
                  </a:lnTo>
                  <a:lnTo>
                    <a:pt x="344" y="574"/>
                  </a:lnTo>
                  <a:lnTo>
                    <a:pt x="344" y="575"/>
                  </a:lnTo>
                  <a:lnTo>
                    <a:pt x="344" y="577"/>
                  </a:lnTo>
                  <a:lnTo>
                    <a:pt x="346" y="579"/>
                  </a:lnTo>
                  <a:lnTo>
                    <a:pt x="346" y="580"/>
                  </a:lnTo>
                  <a:lnTo>
                    <a:pt x="347" y="580"/>
                  </a:lnTo>
                  <a:lnTo>
                    <a:pt x="349" y="580"/>
                  </a:lnTo>
                  <a:lnTo>
                    <a:pt x="349" y="582"/>
                  </a:lnTo>
                  <a:lnTo>
                    <a:pt x="351" y="582"/>
                  </a:lnTo>
                  <a:lnTo>
                    <a:pt x="352" y="584"/>
                  </a:lnTo>
                  <a:lnTo>
                    <a:pt x="354" y="584"/>
                  </a:lnTo>
                  <a:lnTo>
                    <a:pt x="354" y="586"/>
                  </a:lnTo>
                  <a:lnTo>
                    <a:pt x="354" y="586"/>
                  </a:lnTo>
                  <a:lnTo>
                    <a:pt x="354" y="587"/>
                  </a:lnTo>
                  <a:lnTo>
                    <a:pt x="354" y="589"/>
                  </a:lnTo>
                  <a:lnTo>
                    <a:pt x="354" y="591"/>
                  </a:lnTo>
                  <a:lnTo>
                    <a:pt x="356" y="591"/>
                  </a:lnTo>
                  <a:lnTo>
                    <a:pt x="358" y="591"/>
                  </a:lnTo>
                  <a:lnTo>
                    <a:pt x="358" y="592"/>
                  </a:lnTo>
                  <a:lnTo>
                    <a:pt x="359" y="592"/>
                  </a:lnTo>
                  <a:lnTo>
                    <a:pt x="359" y="594"/>
                  </a:lnTo>
                  <a:lnTo>
                    <a:pt x="359" y="594"/>
                  </a:lnTo>
                  <a:lnTo>
                    <a:pt x="361" y="594"/>
                  </a:lnTo>
                  <a:lnTo>
                    <a:pt x="361" y="596"/>
                  </a:lnTo>
                  <a:lnTo>
                    <a:pt x="359" y="596"/>
                  </a:lnTo>
                  <a:lnTo>
                    <a:pt x="359" y="597"/>
                  </a:lnTo>
                  <a:lnTo>
                    <a:pt x="358" y="597"/>
                  </a:lnTo>
                  <a:lnTo>
                    <a:pt x="356" y="597"/>
                  </a:lnTo>
                  <a:lnTo>
                    <a:pt x="354" y="597"/>
                  </a:lnTo>
                  <a:lnTo>
                    <a:pt x="354" y="599"/>
                  </a:lnTo>
                  <a:lnTo>
                    <a:pt x="352" y="599"/>
                  </a:lnTo>
                  <a:lnTo>
                    <a:pt x="352" y="601"/>
                  </a:lnTo>
                  <a:lnTo>
                    <a:pt x="351" y="601"/>
                  </a:lnTo>
                  <a:lnTo>
                    <a:pt x="351" y="603"/>
                  </a:lnTo>
                  <a:lnTo>
                    <a:pt x="349" y="603"/>
                  </a:lnTo>
                  <a:lnTo>
                    <a:pt x="347" y="603"/>
                  </a:lnTo>
                  <a:lnTo>
                    <a:pt x="346" y="603"/>
                  </a:lnTo>
                  <a:lnTo>
                    <a:pt x="344" y="604"/>
                  </a:lnTo>
                  <a:lnTo>
                    <a:pt x="342" y="604"/>
                  </a:lnTo>
                  <a:lnTo>
                    <a:pt x="341" y="604"/>
                  </a:lnTo>
                  <a:lnTo>
                    <a:pt x="339" y="604"/>
                  </a:lnTo>
                  <a:lnTo>
                    <a:pt x="339" y="606"/>
                  </a:lnTo>
                  <a:lnTo>
                    <a:pt x="337" y="606"/>
                  </a:lnTo>
                  <a:lnTo>
                    <a:pt x="337" y="608"/>
                  </a:lnTo>
                  <a:lnTo>
                    <a:pt x="335" y="608"/>
                  </a:lnTo>
                  <a:lnTo>
                    <a:pt x="335" y="609"/>
                  </a:lnTo>
                  <a:lnTo>
                    <a:pt x="335" y="611"/>
                  </a:lnTo>
                  <a:lnTo>
                    <a:pt x="335" y="613"/>
                  </a:lnTo>
                  <a:lnTo>
                    <a:pt x="335" y="614"/>
                  </a:lnTo>
                  <a:lnTo>
                    <a:pt x="335" y="616"/>
                  </a:lnTo>
                  <a:lnTo>
                    <a:pt x="334" y="618"/>
                  </a:lnTo>
                  <a:lnTo>
                    <a:pt x="334" y="620"/>
                  </a:lnTo>
                  <a:lnTo>
                    <a:pt x="332" y="620"/>
                  </a:lnTo>
                  <a:lnTo>
                    <a:pt x="332" y="621"/>
                  </a:lnTo>
                  <a:lnTo>
                    <a:pt x="330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3"/>
                  </a:lnTo>
                  <a:lnTo>
                    <a:pt x="325" y="623"/>
                  </a:lnTo>
                  <a:lnTo>
                    <a:pt x="324" y="623"/>
                  </a:lnTo>
                  <a:lnTo>
                    <a:pt x="322" y="623"/>
                  </a:lnTo>
                  <a:lnTo>
                    <a:pt x="324" y="623"/>
                  </a:lnTo>
                  <a:lnTo>
                    <a:pt x="324" y="625"/>
                  </a:lnTo>
                  <a:lnTo>
                    <a:pt x="324" y="626"/>
                  </a:lnTo>
                  <a:lnTo>
                    <a:pt x="324" y="628"/>
                  </a:lnTo>
                  <a:lnTo>
                    <a:pt x="325" y="628"/>
                  </a:lnTo>
                  <a:lnTo>
                    <a:pt x="325" y="630"/>
                  </a:lnTo>
                  <a:lnTo>
                    <a:pt x="324" y="630"/>
                  </a:lnTo>
                  <a:lnTo>
                    <a:pt x="322" y="630"/>
                  </a:lnTo>
                  <a:lnTo>
                    <a:pt x="322" y="631"/>
                  </a:lnTo>
                  <a:lnTo>
                    <a:pt x="320" y="631"/>
                  </a:lnTo>
                  <a:lnTo>
                    <a:pt x="318" y="631"/>
                  </a:lnTo>
                  <a:lnTo>
                    <a:pt x="318" y="633"/>
                  </a:lnTo>
                  <a:lnTo>
                    <a:pt x="318" y="635"/>
                  </a:lnTo>
                  <a:lnTo>
                    <a:pt x="320" y="635"/>
                  </a:lnTo>
                  <a:lnTo>
                    <a:pt x="320" y="635"/>
                  </a:lnTo>
                  <a:lnTo>
                    <a:pt x="318" y="635"/>
                  </a:lnTo>
                  <a:lnTo>
                    <a:pt x="317" y="635"/>
                  </a:lnTo>
                  <a:lnTo>
                    <a:pt x="315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5" y="635"/>
                  </a:lnTo>
                  <a:lnTo>
                    <a:pt x="313" y="635"/>
                  </a:lnTo>
                  <a:lnTo>
                    <a:pt x="313" y="637"/>
                  </a:lnTo>
                  <a:lnTo>
                    <a:pt x="313" y="638"/>
                  </a:lnTo>
                  <a:lnTo>
                    <a:pt x="312" y="638"/>
                  </a:lnTo>
                  <a:lnTo>
                    <a:pt x="312" y="637"/>
                  </a:lnTo>
                  <a:lnTo>
                    <a:pt x="312" y="637"/>
                  </a:lnTo>
                  <a:lnTo>
                    <a:pt x="312" y="638"/>
                  </a:lnTo>
                  <a:lnTo>
                    <a:pt x="310" y="638"/>
                  </a:lnTo>
                  <a:lnTo>
                    <a:pt x="308" y="638"/>
                  </a:lnTo>
                  <a:lnTo>
                    <a:pt x="307" y="638"/>
                  </a:lnTo>
                  <a:lnTo>
                    <a:pt x="305" y="638"/>
                  </a:lnTo>
                  <a:lnTo>
                    <a:pt x="303" y="638"/>
                  </a:lnTo>
                  <a:lnTo>
                    <a:pt x="303" y="640"/>
                  </a:lnTo>
                  <a:lnTo>
                    <a:pt x="301" y="640"/>
                  </a:lnTo>
                  <a:lnTo>
                    <a:pt x="300" y="640"/>
                  </a:lnTo>
                  <a:lnTo>
                    <a:pt x="300" y="638"/>
                  </a:lnTo>
                  <a:lnTo>
                    <a:pt x="298" y="638"/>
                  </a:lnTo>
                  <a:lnTo>
                    <a:pt x="296" y="638"/>
                  </a:lnTo>
                  <a:lnTo>
                    <a:pt x="296" y="640"/>
                  </a:lnTo>
                  <a:lnTo>
                    <a:pt x="295" y="640"/>
                  </a:lnTo>
                  <a:lnTo>
                    <a:pt x="295" y="642"/>
                  </a:lnTo>
                  <a:lnTo>
                    <a:pt x="293" y="642"/>
                  </a:lnTo>
                  <a:lnTo>
                    <a:pt x="291" y="642"/>
                  </a:lnTo>
                  <a:lnTo>
                    <a:pt x="290" y="642"/>
                  </a:lnTo>
                  <a:lnTo>
                    <a:pt x="290" y="643"/>
                  </a:lnTo>
                  <a:lnTo>
                    <a:pt x="290" y="642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6" y="638"/>
                  </a:lnTo>
                  <a:lnTo>
                    <a:pt x="286" y="637"/>
                  </a:lnTo>
                  <a:lnTo>
                    <a:pt x="284" y="637"/>
                  </a:lnTo>
                  <a:lnTo>
                    <a:pt x="284" y="635"/>
                  </a:lnTo>
                  <a:lnTo>
                    <a:pt x="283" y="635"/>
                  </a:lnTo>
                  <a:lnTo>
                    <a:pt x="283" y="635"/>
                  </a:lnTo>
                  <a:lnTo>
                    <a:pt x="281" y="635"/>
                  </a:lnTo>
                  <a:lnTo>
                    <a:pt x="279" y="635"/>
                  </a:lnTo>
                  <a:lnTo>
                    <a:pt x="279" y="635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6" y="637"/>
                  </a:lnTo>
                  <a:lnTo>
                    <a:pt x="276" y="638"/>
                  </a:lnTo>
                  <a:lnTo>
                    <a:pt x="278" y="638"/>
                  </a:lnTo>
                  <a:lnTo>
                    <a:pt x="276" y="638"/>
                  </a:lnTo>
                  <a:lnTo>
                    <a:pt x="276" y="640"/>
                  </a:lnTo>
                  <a:lnTo>
                    <a:pt x="274" y="642"/>
                  </a:lnTo>
                  <a:lnTo>
                    <a:pt x="272" y="642"/>
                  </a:lnTo>
                  <a:lnTo>
                    <a:pt x="272" y="643"/>
                  </a:lnTo>
                  <a:lnTo>
                    <a:pt x="271" y="643"/>
                  </a:lnTo>
                  <a:lnTo>
                    <a:pt x="271" y="645"/>
                  </a:lnTo>
                  <a:lnTo>
                    <a:pt x="271" y="647"/>
                  </a:lnTo>
                  <a:lnTo>
                    <a:pt x="271" y="647"/>
                  </a:lnTo>
                  <a:lnTo>
                    <a:pt x="269" y="647"/>
                  </a:lnTo>
                  <a:lnTo>
                    <a:pt x="267" y="647"/>
                  </a:lnTo>
                  <a:lnTo>
                    <a:pt x="267" y="648"/>
                  </a:lnTo>
                  <a:lnTo>
                    <a:pt x="267" y="650"/>
                  </a:lnTo>
                  <a:lnTo>
                    <a:pt x="266" y="650"/>
                  </a:lnTo>
                  <a:lnTo>
                    <a:pt x="264" y="650"/>
                  </a:lnTo>
                  <a:lnTo>
                    <a:pt x="262" y="650"/>
                  </a:lnTo>
                  <a:lnTo>
                    <a:pt x="262" y="648"/>
                  </a:lnTo>
                  <a:lnTo>
                    <a:pt x="261" y="648"/>
                  </a:lnTo>
                  <a:lnTo>
                    <a:pt x="261" y="650"/>
                  </a:lnTo>
                  <a:lnTo>
                    <a:pt x="262" y="650"/>
                  </a:lnTo>
                  <a:lnTo>
                    <a:pt x="262" y="652"/>
                  </a:lnTo>
                  <a:lnTo>
                    <a:pt x="262" y="654"/>
                  </a:lnTo>
                  <a:lnTo>
                    <a:pt x="262" y="655"/>
                  </a:lnTo>
                  <a:lnTo>
                    <a:pt x="262" y="657"/>
                  </a:lnTo>
                  <a:lnTo>
                    <a:pt x="261" y="657"/>
                  </a:lnTo>
                  <a:lnTo>
                    <a:pt x="259" y="657"/>
                  </a:lnTo>
                  <a:lnTo>
                    <a:pt x="259" y="655"/>
                  </a:lnTo>
                  <a:lnTo>
                    <a:pt x="257" y="655"/>
                  </a:lnTo>
                  <a:lnTo>
                    <a:pt x="255" y="655"/>
                  </a:lnTo>
                  <a:lnTo>
                    <a:pt x="254" y="655"/>
                  </a:lnTo>
                  <a:lnTo>
                    <a:pt x="252" y="655"/>
                  </a:lnTo>
                  <a:lnTo>
                    <a:pt x="250" y="655"/>
                  </a:lnTo>
                  <a:lnTo>
                    <a:pt x="249" y="655"/>
                  </a:lnTo>
                  <a:lnTo>
                    <a:pt x="249" y="654"/>
                  </a:lnTo>
                  <a:lnTo>
                    <a:pt x="247" y="654"/>
                  </a:lnTo>
                  <a:lnTo>
                    <a:pt x="247" y="652"/>
                  </a:lnTo>
                  <a:lnTo>
                    <a:pt x="247" y="650"/>
                  </a:lnTo>
                  <a:lnTo>
                    <a:pt x="247" y="648"/>
                  </a:lnTo>
                  <a:lnTo>
                    <a:pt x="249" y="648"/>
                  </a:lnTo>
                  <a:lnTo>
                    <a:pt x="249" y="647"/>
                  </a:lnTo>
                  <a:lnTo>
                    <a:pt x="247" y="647"/>
                  </a:lnTo>
                  <a:lnTo>
                    <a:pt x="247" y="645"/>
                  </a:lnTo>
                  <a:lnTo>
                    <a:pt x="245" y="645"/>
                  </a:lnTo>
                  <a:lnTo>
                    <a:pt x="244" y="645"/>
                  </a:lnTo>
                  <a:lnTo>
                    <a:pt x="244" y="643"/>
                  </a:lnTo>
                  <a:lnTo>
                    <a:pt x="242" y="643"/>
                  </a:lnTo>
                  <a:lnTo>
                    <a:pt x="240" y="643"/>
                  </a:lnTo>
                  <a:lnTo>
                    <a:pt x="238" y="643"/>
                  </a:lnTo>
                  <a:lnTo>
                    <a:pt x="237" y="643"/>
                  </a:lnTo>
                  <a:lnTo>
                    <a:pt x="237" y="642"/>
                  </a:lnTo>
                  <a:lnTo>
                    <a:pt x="235" y="642"/>
                  </a:lnTo>
                  <a:lnTo>
                    <a:pt x="233" y="640"/>
                  </a:lnTo>
                  <a:lnTo>
                    <a:pt x="233" y="638"/>
                  </a:lnTo>
                  <a:lnTo>
                    <a:pt x="232" y="638"/>
                  </a:lnTo>
                  <a:lnTo>
                    <a:pt x="230" y="637"/>
                  </a:lnTo>
                  <a:lnTo>
                    <a:pt x="232" y="635"/>
                  </a:lnTo>
                  <a:lnTo>
                    <a:pt x="230" y="635"/>
                  </a:lnTo>
                  <a:lnTo>
                    <a:pt x="230" y="635"/>
                  </a:lnTo>
                  <a:lnTo>
                    <a:pt x="230" y="633"/>
                  </a:lnTo>
                  <a:lnTo>
                    <a:pt x="230" y="633"/>
                  </a:lnTo>
                  <a:lnTo>
                    <a:pt x="228" y="631"/>
                  </a:lnTo>
                  <a:lnTo>
                    <a:pt x="228" y="630"/>
                  </a:lnTo>
                  <a:lnTo>
                    <a:pt x="227" y="630"/>
                  </a:lnTo>
                  <a:lnTo>
                    <a:pt x="228" y="630"/>
                  </a:lnTo>
                  <a:lnTo>
                    <a:pt x="228" y="628"/>
                  </a:lnTo>
                  <a:lnTo>
                    <a:pt x="228" y="626"/>
                  </a:lnTo>
                  <a:lnTo>
                    <a:pt x="228" y="625"/>
                  </a:lnTo>
                  <a:lnTo>
                    <a:pt x="228" y="623"/>
                  </a:lnTo>
                  <a:lnTo>
                    <a:pt x="228" y="621"/>
                  </a:lnTo>
                  <a:lnTo>
                    <a:pt x="230" y="621"/>
                  </a:lnTo>
                  <a:lnTo>
                    <a:pt x="230" y="621"/>
                  </a:lnTo>
                  <a:lnTo>
                    <a:pt x="230" y="620"/>
                  </a:lnTo>
                  <a:lnTo>
                    <a:pt x="230" y="618"/>
                  </a:lnTo>
                  <a:lnTo>
                    <a:pt x="232" y="618"/>
                  </a:lnTo>
                  <a:lnTo>
                    <a:pt x="232" y="616"/>
                  </a:lnTo>
                  <a:lnTo>
                    <a:pt x="230" y="616"/>
                  </a:lnTo>
                  <a:lnTo>
                    <a:pt x="230" y="614"/>
                  </a:lnTo>
                  <a:lnTo>
                    <a:pt x="230" y="613"/>
                  </a:lnTo>
                  <a:lnTo>
                    <a:pt x="230" y="611"/>
                  </a:lnTo>
                  <a:lnTo>
                    <a:pt x="230" y="609"/>
                  </a:lnTo>
                  <a:lnTo>
                    <a:pt x="230" y="608"/>
                  </a:lnTo>
                  <a:lnTo>
                    <a:pt x="232" y="608"/>
                  </a:lnTo>
                  <a:lnTo>
                    <a:pt x="232" y="606"/>
                  </a:lnTo>
                  <a:lnTo>
                    <a:pt x="232" y="604"/>
                  </a:lnTo>
                  <a:lnTo>
                    <a:pt x="233" y="604"/>
                  </a:lnTo>
                  <a:lnTo>
                    <a:pt x="235" y="604"/>
                  </a:lnTo>
                  <a:lnTo>
                    <a:pt x="235" y="603"/>
                  </a:lnTo>
                  <a:lnTo>
                    <a:pt x="235" y="604"/>
                  </a:lnTo>
                  <a:lnTo>
                    <a:pt x="237" y="604"/>
                  </a:lnTo>
                  <a:lnTo>
                    <a:pt x="238" y="604"/>
                  </a:lnTo>
                  <a:lnTo>
                    <a:pt x="238" y="603"/>
                  </a:lnTo>
                  <a:lnTo>
                    <a:pt x="238" y="601"/>
                  </a:lnTo>
                  <a:lnTo>
                    <a:pt x="237" y="601"/>
                  </a:lnTo>
                  <a:lnTo>
                    <a:pt x="235" y="601"/>
                  </a:lnTo>
                  <a:lnTo>
                    <a:pt x="233" y="601"/>
                  </a:lnTo>
                  <a:lnTo>
                    <a:pt x="232" y="601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3"/>
                  </a:lnTo>
                  <a:lnTo>
                    <a:pt x="230" y="601"/>
                  </a:lnTo>
                  <a:lnTo>
                    <a:pt x="230" y="601"/>
                  </a:lnTo>
                  <a:lnTo>
                    <a:pt x="228" y="601"/>
                  </a:lnTo>
                  <a:lnTo>
                    <a:pt x="227" y="601"/>
                  </a:lnTo>
                  <a:lnTo>
                    <a:pt x="227" y="599"/>
                  </a:lnTo>
                  <a:lnTo>
                    <a:pt x="225" y="599"/>
                  </a:lnTo>
                  <a:lnTo>
                    <a:pt x="223" y="599"/>
                  </a:lnTo>
                  <a:lnTo>
                    <a:pt x="223" y="597"/>
                  </a:lnTo>
                  <a:lnTo>
                    <a:pt x="221" y="597"/>
                  </a:lnTo>
                  <a:lnTo>
                    <a:pt x="221" y="599"/>
                  </a:lnTo>
                  <a:lnTo>
                    <a:pt x="220" y="599"/>
                  </a:lnTo>
                  <a:lnTo>
                    <a:pt x="218" y="599"/>
                  </a:lnTo>
                  <a:lnTo>
                    <a:pt x="216" y="601"/>
                  </a:lnTo>
                  <a:lnTo>
                    <a:pt x="215" y="601"/>
                  </a:lnTo>
                  <a:lnTo>
                    <a:pt x="215" y="603"/>
                  </a:lnTo>
                  <a:lnTo>
                    <a:pt x="213" y="603"/>
                  </a:lnTo>
                  <a:lnTo>
                    <a:pt x="213" y="604"/>
                  </a:lnTo>
                  <a:lnTo>
                    <a:pt x="211" y="604"/>
                  </a:lnTo>
                  <a:lnTo>
                    <a:pt x="211" y="606"/>
                  </a:lnTo>
                  <a:lnTo>
                    <a:pt x="211" y="608"/>
                  </a:lnTo>
                  <a:lnTo>
                    <a:pt x="209" y="608"/>
                  </a:lnTo>
                  <a:lnTo>
                    <a:pt x="209" y="609"/>
                  </a:lnTo>
                  <a:lnTo>
                    <a:pt x="208" y="609"/>
                  </a:lnTo>
                  <a:lnTo>
                    <a:pt x="208" y="611"/>
                  </a:lnTo>
                  <a:lnTo>
                    <a:pt x="206" y="611"/>
                  </a:lnTo>
                  <a:lnTo>
                    <a:pt x="206" y="613"/>
                  </a:lnTo>
                  <a:lnTo>
                    <a:pt x="204" y="613"/>
                  </a:lnTo>
                  <a:lnTo>
                    <a:pt x="203" y="613"/>
                  </a:lnTo>
                  <a:lnTo>
                    <a:pt x="201" y="613"/>
                  </a:lnTo>
                  <a:lnTo>
                    <a:pt x="201" y="614"/>
                  </a:lnTo>
                  <a:lnTo>
                    <a:pt x="199" y="614"/>
                  </a:lnTo>
                  <a:lnTo>
                    <a:pt x="198" y="614"/>
                  </a:lnTo>
                  <a:lnTo>
                    <a:pt x="198" y="613"/>
                  </a:lnTo>
                  <a:lnTo>
                    <a:pt x="196" y="613"/>
                  </a:lnTo>
                  <a:lnTo>
                    <a:pt x="194" y="613"/>
                  </a:lnTo>
                  <a:lnTo>
                    <a:pt x="192" y="613"/>
                  </a:lnTo>
                  <a:lnTo>
                    <a:pt x="191" y="613"/>
                  </a:lnTo>
                  <a:lnTo>
                    <a:pt x="189" y="613"/>
                  </a:lnTo>
                  <a:lnTo>
                    <a:pt x="189" y="613"/>
                  </a:lnTo>
                  <a:lnTo>
                    <a:pt x="187" y="613"/>
                  </a:lnTo>
                  <a:lnTo>
                    <a:pt x="186" y="613"/>
                  </a:lnTo>
                  <a:lnTo>
                    <a:pt x="186" y="611"/>
                  </a:lnTo>
                  <a:lnTo>
                    <a:pt x="186" y="613"/>
                  </a:lnTo>
                  <a:lnTo>
                    <a:pt x="184" y="613"/>
                  </a:lnTo>
                  <a:lnTo>
                    <a:pt x="182" y="613"/>
                  </a:lnTo>
                  <a:lnTo>
                    <a:pt x="182" y="611"/>
                  </a:lnTo>
                  <a:lnTo>
                    <a:pt x="182" y="613"/>
                  </a:lnTo>
                  <a:lnTo>
                    <a:pt x="181" y="613"/>
                  </a:lnTo>
                  <a:lnTo>
                    <a:pt x="179" y="613"/>
                  </a:lnTo>
                  <a:lnTo>
                    <a:pt x="177" y="613"/>
                  </a:lnTo>
                  <a:lnTo>
                    <a:pt x="177" y="611"/>
                  </a:lnTo>
                  <a:lnTo>
                    <a:pt x="177" y="613"/>
                  </a:lnTo>
                  <a:lnTo>
                    <a:pt x="175" y="613"/>
                  </a:lnTo>
                  <a:lnTo>
                    <a:pt x="175" y="611"/>
                  </a:lnTo>
                  <a:lnTo>
                    <a:pt x="174" y="611"/>
                  </a:lnTo>
                  <a:lnTo>
                    <a:pt x="174" y="609"/>
                  </a:lnTo>
                  <a:lnTo>
                    <a:pt x="172" y="609"/>
                  </a:lnTo>
                  <a:lnTo>
                    <a:pt x="172" y="608"/>
                  </a:lnTo>
                  <a:lnTo>
                    <a:pt x="170" y="608"/>
                  </a:lnTo>
                  <a:lnTo>
                    <a:pt x="170" y="606"/>
                  </a:lnTo>
                  <a:lnTo>
                    <a:pt x="172" y="606"/>
                  </a:lnTo>
                  <a:lnTo>
                    <a:pt x="172" y="604"/>
                  </a:lnTo>
                  <a:lnTo>
                    <a:pt x="172" y="603"/>
                  </a:lnTo>
                  <a:lnTo>
                    <a:pt x="174" y="603"/>
                  </a:lnTo>
                  <a:lnTo>
                    <a:pt x="174" y="601"/>
                  </a:lnTo>
                  <a:lnTo>
                    <a:pt x="175" y="599"/>
                  </a:lnTo>
                  <a:lnTo>
                    <a:pt x="174" y="599"/>
                  </a:lnTo>
                  <a:lnTo>
                    <a:pt x="174" y="597"/>
                  </a:lnTo>
                  <a:lnTo>
                    <a:pt x="175" y="597"/>
                  </a:lnTo>
                  <a:lnTo>
                    <a:pt x="175" y="596"/>
                  </a:lnTo>
                  <a:lnTo>
                    <a:pt x="175" y="594"/>
                  </a:lnTo>
                  <a:lnTo>
                    <a:pt x="175" y="594"/>
                  </a:lnTo>
                  <a:lnTo>
                    <a:pt x="175" y="592"/>
                  </a:lnTo>
                  <a:lnTo>
                    <a:pt x="175" y="591"/>
                  </a:lnTo>
                  <a:lnTo>
                    <a:pt x="174" y="591"/>
                  </a:lnTo>
                  <a:lnTo>
                    <a:pt x="174" y="589"/>
                  </a:lnTo>
                  <a:lnTo>
                    <a:pt x="172" y="589"/>
                  </a:lnTo>
                  <a:lnTo>
                    <a:pt x="172" y="587"/>
                  </a:lnTo>
                  <a:lnTo>
                    <a:pt x="170" y="587"/>
                  </a:lnTo>
                  <a:lnTo>
                    <a:pt x="169" y="587"/>
                  </a:lnTo>
                  <a:lnTo>
                    <a:pt x="169" y="586"/>
                  </a:lnTo>
                  <a:lnTo>
                    <a:pt x="169" y="584"/>
                  </a:lnTo>
                  <a:lnTo>
                    <a:pt x="167" y="584"/>
                  </a:lnTo>
                  <a:lnTo>
                    <a:pt x="169" y="584"/>
                  </a:lnTo>
                  <a:lnTo>
                    <a:pt x="169" y="582"/>
                  </a:lnTo>
                  <a:lnTo>
                    <a:pt x="167" y="582"/>
                  </a:lnTo>
                  <a:lnTo>
                    <a:pt x="167" y="584"/>
                  </a:lnTo>
                  <a:lnTo>
                    <a:pt x="165" y="584"/>
                  </a:lnTo>
                  <a:lnTo>
                    <a:pt x="164" y="584"/>
                  </a:lnTo>
                  <a:lnTo>
                    <a:pt x="162" y="584"/>
                  </a:lnTo>
                  <a:lnTo>
                    <a:pt x="160" y="584"/>
                  </a:lnTo>
                  <a:lnTo>
                    <a:pt x="158" y="584"/>
                  </a:lnTo>
                  <a:lnTo>
                    <a:pt x="157" y="584"/>
                  </a:lnTo>
                  <a:lnTo>
                    <a:pt x="155" y="584"/>
                  </a:lnTo>
                  <a:lnTo>
                    <a:pt x="155" y="586"/>
                  </a:lnTo>
                  <a:lnTo>
                    <a:pt x="153" y="586"/>
                  </a:lnTo>
                  <a:lnTo>
                    <a:pt x="152" y="586"/>
                  </a:lnTo>
                  <a:lnTo>
                    <a:pt x="150" y="586"/>
                  </a:lnTo>
                  <a:lnTo>
                    <a:pt x="150" y="584"/>
                  </a:lnTo>
                  <a:lnTo>
                    <a:pt x="150" y="582"/>
                  </a:lnTo>
                  <a:lnTo>
                    <a:pt x="148" y="582"/>
                  </a:lnTo>
                  <a:lnTo>
                    <a:pt x="148" y="582"/>
                  </a:lnTo>
                  <a:lnTo>
                    <a:pt x="148" y="584"/>
                  </a:lnTo>
                  <a:lnTo>
                    <a:pt x="146" y="584"/>
                  </a:lnTo>
                  <a:lnTo>
                    <a:pt x="145" y="584"/>
                  </a:lnTo>
                  <a:lnTo>
                    <a:pt x="145" y="586"/>
                  </a:lnTo>
                  <a:lnTo>
                    <a:pt x="145" y="587"/>
                  </a:lnTo>
                  <a:lnTo>
                    <a:pt x="143" y="587"/>
                  </a:lnTo>
                  <a:lnTo>
                    <a:pt x="143" y="586"/>
                  </a:lnTo>
                  <a:lnTo>
                    <a:pt x="143" y="584"/>
                  </a:lnTo>
                  <a:lnTo>
                    <a:pt x="143" y="582"/>
                  </a:lnTo>
                  <a:lnTo>
                    <a:pt x="143" y="580"/>
                  </a:lnTo>
                  <a:lnTo>
                    <a:pt x="141" y="580"/>
                  </a:lnTo>
                  <a:lnTo>
                    <a:pt x="140" y="580"/>
                  </a:lnTo>
                  <a:lnTo>
                    <a:pt x="140" y="582"/>
                  </a:lnTo>
                  <a:lnTo>
                    <a:pt x="140" y="584"/>
                  </a:lnTo>
                  <a:lnTo>
                    <a:pt x="140" y="586"/>
                  </a:lnTo>
                  <a:lnTo>
                    <a:pt x="138" y="586"/>
                  </a:lnTo>
                  <a:lnTo>
                    <a:pt x="138" y="587"/>
                  </a:lnTo>
                  <a:lnTo>
                    <a:pt x="136" y="587"/>
                  </a:lnTo>
                  <a:lnTo>
                    <a:pt x="135" y="587"/>
                  </a:lnTo>
                  <a:lnTo>
                    <a:pt x="133" y="587"/>
                  </a:lnTo>
                  <a:lnTo>
                    <a:pt x="133" y="589"/>
                  </a:lnTo>
                  <a:lnTo>
                    <a:pt x="131" y="589"/>
                  </a:lnTo>
                  <a:lnTo>
                    <a:pt x="129" y="591"/>
                  </a:lnTo>
                  <a:lnTo>
                    <a:pt x="131" y="591"/>
                  </a:lnTo>
                  <a:lnTo>
                    <a:pt x="129" y="591"/>
                  </a:lnTo>
                  <a:lnTo>
                    <a:pt x="129" y="592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4" y="594"/>
                  </a:lnTo>
                  <a:lnTo>
                    <a:pt x="123" y="594"/>
                  </a:lnTo>
                  <a:lnTo>
                    <a:pt x="123" y="596"/>
                  </a:lnTo>
                  <a:lnTo>
                    <a:pt x="123" y="597"/>
                  </a:lnTo>
                  <a:lnTo>
                    <a:pt x="121" y="597"/>
                  </a:lnTo>
                  <a:lnTo>
                    <a:pt x="121" y="599"/>
                  </a:lnTo>
                  <a:lnTo>
                    <a:pt x="123" y="599"/>
                  </a:lnTo>
                  <a:lnTo>
                    <a:pt x="124" y="599"/>
                  </a:lnTo>
                  <a:lnTo>
                    <a:pt x="124" y="601"/>
                  </a:lnTo>
                  <a:lnTo>
                    <a:pt x="126" y="601"/>
                  </a:lnTo>
                  <a:lnTo>
                    <a:pt x="126" y="603"/>
                  </a:lnTo>
                  <a:lnTo>
                    <a:pt x="128" y="603"/>
                  </a:lnTo>
                  <a:lnTo>
                    <a:pt x="126" y="603"/>
                  </a:lnTo>
                  <a:lnTo>
                    <a:pt x="126" y="604"/>
                  </a:lnTo>
                  <a:lnTo>
                    <a:pt x="128" y="604"/>
                  </a:lnTo>
                  <a:lnTo>
                    <a:pt x="128" y="606"/>
                  </a:lnTo>
                  <a:lnTo>
                    <a:pt x="128" y="608"/>
                  </a:lnTo>
                  <a:lnTo>
                    <a:pt x="126" y="608"/>
                  </a:lnTo>
                  <a:lnTo>
                    <a:pt x="126" y="609"/>
                  </a:lnTo>
                  <a:lnTo>
                    <a:pt x="124" y="609"/>
                  </a:lnTo>
                  <a:lnTo>
                    <a:pt x="124" y="608"/>
                  </a:lnTo>
                  <a:lnTo>
                    <a:pt x="123" y="608"/>
                  </a:lnTo>
                  <a:lnTo>
                    <a:pt x="123" y="609"/>
                  </a:lnTo>
                  <a:lnTo>
                    <a:pt x="121" y="609"/>
                  </a:lnTo>
                  <a:lnTo>
                    <a:pt x="119" y="609"/>
                  </a:lnTo>
                  <a:lnTo>
                    <a:pt x="118" y="609"/>
                  </a:lnTo>
                  <a:lnTo>
                    <a:pt x="118" y="611"/>
                  </a:lnTo>
                  <a:lnTo>
                    <a:pt x="116" y="611"/>
                  </a:lnTo>
                  <a:lnTo>
                    <a:pt x="116" y="613"/>
                  </a:lnTo>
                  <a:lnTo>
                    <a:pt x="114" y="613"/>
                  </a:lnTo>
                  <a:lnTo>
                    <a:pt x="114" y="614"/>
                  </a:lnTo>
                  <a:lnTo>
                    <a:pt x="114" y="616"/>
                  </a:lnTo>
                  <a:lnTo>
                    <a:pt x="112" y="616"/>
                  </a:lnTo>
                  <a:lnTo>
                    <a:pt x="112" y="618"/>
                  </a:lnTo>
                  <a:lnTo>
                    <a:pt x="111" y="618"/>
                  </a:lnTo>
                  <a:lnTo>
                    <a:pt x="111" y="620"/>
                  </a:lnTo>
                  <a:lnTo>
                    <a:pt x="111" y="621"/>
                  </a:lnTo>
                  <a:lnTo>
                    <a:pt x="109" y="621"/>
                  </a:lnTo>
                  <a:lnTo>
                    <a:pt x="109" y="623"/>
                  </a:lnTo>
                  <a:lnTo>
                    <a:pt x="107" y="623"/>
                  </a:lnTo>
                  <a:lnTo>
                    <a:pt x="109" y="625"/>
                  </a:lnTo>
                  <a:lnTo>
                    <a:pt x="109" y="626"/>
                  </a:lnTo>
                  <a:lnTo>
                    <a:pt x="107" y="626"/>
                  </a:lnTo>
                  <a:lnTo>
                    <a:pt x="107" y="628"/>
                  </a:lnTo>
                  <a:lnTo>
                    <a:pt x="109" y="628"/>
                  </a:lnTo>
                  <a:lnTo>
                    <a:pt x="109" y="630"/>
                  </a:lnTo>
                  <a:lnTo>
                    <a:pt x="107" y="630"/>
                  </a:lnTo>
                  <a:lnTo>
                    <a:pt x="107" y="631"/>
                  </a:lnTo>
                  <a:lnTo>
                    <a:pt x="107" y="633"/>
                  </a:lnTo>
                  <a:lnTo>
                    <a:pt x="107" y="635"/>
                  </a:lnTo>
                  <a:lnTo>
                    <a:pt x="106" y="635"/>
                  </a:lnTo>
                  <a:lnTo>
                    <a:pt x="106" y="635"/>
                  </a:lnTo>
                  <a:lnTo>
                    <a:pt x="104" y="635"/>
                  </a:lnTo>
                  <a:lnTo>
                    <a:pt x="102" y="635"/>
                  </a:lnTo>
                  <a:lnTo>
                    <a:pt x="101" y="635"/>
                  </a:lnTo>
                  <a:lnTo>
                    <a:pt x="99" y="635"/>
                  </a:lnTo>
                  <a:lnTo>
                    <a:pt x="99" y="635"/>
                  </a:lnTo>
                  <a:lnTo>
                    <a:pt x="97" y="635"/>
                  </a:lnTo>
                  <a:lnTo>
                    <a:pt x="97" y="633"/>
                  </a:lnTo>
                  <a:lnTo>
                    <a:pt x="95" y="633"/>
                  </a:lnTo>
                  <a:lnTo>
                    <a:pt x="95" y="631"/>
                  </a:lnTo>
                  <a:lnTo>
                    <a:pt x="94" y="631"/>
                  </a:lnTo>
                  <a:lnTo>
                    <a:pt x="94" y="630"/>
                  </a:lnTo>
                  <a:lnTo>
                    <a:pt x="92" y="630"/>
                  </a:lnTo>
                  <a:lnTo>
                    <a:pt x="92" y="628"/>
                  </a:lnTo>
                  <a:lnTo>
                    <a:pt x="90" y="628"/>
                  </a:lnTo>
                  <a:lnTo>
                    <a:pt x="90" y="626"/>
                  </a:lnTo>
                  <a:lnTo>
                    <a:pt x="92" y="626"/>
                  </a:lnTo>
                  <a:lnTo>
                    <a:pt x="90" y="626"/>
                  </a:lnTo>
                  <a:lnTo>
                    <a:pt x="90" y="625"/>
                  </a:lnTo>
                  <a:lnTo>
                    <a:pt x="89" y="625"/>
                  </a:lnTo>
                  <a:lnTo>
                    <a:pt x="89" y="623"/>
                  </a:lnTo>
                  <a:lnTo>
                    <a:pt x="89" y="621"/>
                  </a:lnTo>
                  <a:lnTo>
                    <a:pt x="89" y="620"/>
                  </a:lnTo>
                  <a:lnTo>
                    <a:pt x="89" y="618"/>
                  </a:lnTo>
                  <a:lnTo>
                    <a:pt x="89" y="616"/>
                  </a:lnTo>
                  <a:lnTo>
                    <a:pt x="89" y="614"/>
                  </a:lnTo>
                  <a:lnTo>
                    <a:pt x="87" y="614"/>
                  </a:lnTo>
                  <a:lnTo>
                    <a:pt x="87" y="613"/>
                  </a:lnTo>
                  <a:lnTo>
                    <a:pt x="85" y="613"/>
                  </a:lnTo>
                  <a:lnTo>
                    <a:pt x="85" y="611"/>
                  </a:lnTo>
                  <a:lnTo>
                    <a:pt x="84" y="611"/>
                  </a:lnTo>
                  <a:lnTo>
                    <a:pt x="84" y="609"/>
                  </a:lnTo>
                  <a:lnTo>
                    <a:pt x="85" y="609"/>
                  </a:lnTo>
                  <a:lnTo>
                    <a:pt x="85" y="608"/>
                  </a:lnTo>
                  <a:lnTo>
                    <a:pt x="84" y="608"/>
                  </a:lnTo>
                  <a:lnTo>
                    <a:pt x="84" y="606"/>
                  </a:lnTo>
                  <a:lnTo>
                    <a:pt x="84" y="604"/>
                  </a:lnTo>
                  <a:lnTo>
                    <a:pt x="82" y="604"/>
                  </a:lnTo>
                  <a:lnTo>
                    <a:pt x="82" y="603"/>
                  </a:lnTo>
                  <a:lnTo>
                    <a:pt x="82" y="601"/>
                  </a:lnTo>
                  <a:lnTo>
                    <a:pt x="82" y="599"/>
                  </a:lnTo>
                  <a:lnTo>
                    <a:pt x="82" y="597"/>
                  </a:lnTo>
                  <a:lnTo>
                    <a:pt x="84" y="597"/>
                  </a:lnTo>
                  <a:lnTo>
                    <a:pt x="84" y="596"/>
                  </a:lnTo>
                  <a:lnTo>
                    <a:pt x="82" y="596"/>
                  </a:lnTo>
                  <a:lnTo>
                    <a:pt x="82" y="594"/>
                  </a:lnTo>
                  <a:lnTo>
                    <a:pt x="78" y="594"/>
                  </a:lnTo>
                  <a:lnTo>
                    <a:pt x="78" y="594"/>
                  </a:lnTo>
                  <a:lnTo>
                    <a:pt x="77" y="594"/>
                  </a:lnTo>
                  <a:lnTo>
                    <a:pt x="72" y="591"/>
                  </a:lnTo>
                  <a:lnTo>
                    <a:pt x="66" y="591"/>
                  </a:lnTo>
                  <a:lnTo>
                    <a:pt x="65" y="591"/>
                  </a:lnTo>
                  <a:lnTo>
                    <a:pt x="65" y="589"/>
                  </a:lnTo>
                  <a:lnTo>
                    <a:pt x="65" y="587"/>
                  </a:lnTo>
                  <a:lnTo>
                    <a:pt x="65" y="586"/>
                  </a:lnTo>
                  <a:lnTo>
                    <a:pt x="63" y="586"/>
                  </a:lnTo>
                  <a:lnTo>
                    <a:pt x="63" y="584"/>
                  </a:lnTo>
                  <a:lnTo>
                    <a:pt x="61" y="584"/>
                  </a:lnTo>
                  <a:lnTo>
                    <a:pt x="61" y="582"/>
                  </a:lnTo>
                  <a:lnTo>
                    <a:pt x="60" y="582"/>
                  </a:lnTo>
                  <a:lnTo>
                    <a:pt x="60" y="580"/>
                  </a:lnTo>
                  <a:lnTo>
                    <a:pt x="58" y="580"/>
                  </a:lnTo>
                  <a:lnTo>
                    <a:pt x="58" y="579"/>
                  </a:lnTo>
                  <a:lnTo>
                    <a:pt x="58" y="577"/>
                  </a:lnTo>
                  <a:lnTo>
                    <a:pt x="56" y="575"/>
                  </a:lnTo>
                  <a:lnTo>
                    <a:pt x="56" y="577"/>
                  </a:lnTo>
                  <a:lnTo>
                    <a:pt x="55" y="577"/>
                  </a:lnTo>
                  <a:lnTo>
                    <a:pt x="53" y="577"/>
                  </a:lnTo>
                  <a:lnTo>
                    <a:pt x="53" y="579"/>
                  </a:lnTo>
                  <a:lnTo>
                    <a:pt x="51" y="579"/>
                  </a:lnTo>
                  <a:lnTo>
                    <a:pt x="49" y="579"/>
                  </a:lnTo>
                  <a:lnTo>
                    <a:pt x="48" y="579"/>
                  </a:lnTo>
                  <a:lnTo>
                    <a:pt x="46" y="579"/>
                  </a:lnTo>
                  <a:lnTo>
                    <a:pt x="44" y="579"/>
                  </a:lnTo>
                  <a:lnTo>
                    <a:pt x="44" y="577"/>
                  </a:lnTo>
                  <a:lnTo>
                    <a:pt x="43" y="577"/>
                  </a:lnTo>
                  <a:lnTo>
                    <a:pt x="43" y="575"/>
                  </a:lnTo>
                  <a:lnTo>
                    <a:pt x="41" y="575"/>
                  </a:lnTo>
                  <a:lnTo>
                    <a:pt x="39" y="575"/>
                  </a:lnTo>
                  <a:lnTo>
                    <a:pt x="39" y="574"/>
                  </a:lnTo>
                  <a:lnTo>
                    <a:pt x="38" y="572"/>
                  </a:lnTo>
                  <a:lnTo>
                    <a:pt x="38" y="570"/>
                  </a:lnTo>
                  <a:lnTo>
                    <a:pt x="36" y="570"/>
                  </a:lnTo>
                  <a:lnTo>
                    <a:pt x="34" y="570"/>
                  </a:lnTo>
                  <a:lnTo>
                    <a:pt x="34" y="572"/>
                  </a:lnTo>
                  <a:lnTo>
                    <a:pt x="32" y="572"/>
                  </a:lnTo>
                  <a:lnTo>
                    <a:pt x="31" y="572"/>
                  </a:lnTo>
                  <a:lnTo>
                    <a:pt x="29" y="572"/>
                  </a:lnTo>
                  <a:lnTo>
                    <a:pt x="27" y="572"/>
                  </a:lnTo>
                  <a:lnTo>
                    <a:pt x="26" y="572"/>
                  </a:lnTo>
                  <a:lnTo>
                    <a:pt x="26" y="570"/>
                  </a:lnTo>
                  <a:lnTo>
                    <a:pt x="26" y="568"/>
                  </a:lnTo>
                  <a:lnTo>
                    <a:pt x="26" y="568"/>
                  </a:lnTo>
                  <a:lnTo>
                    <a:pt x="26" y="567"/>
                  </a:lnTo>
                  <a:lnTo>
                    <a:pt x="24" y="567"/>
                  </a:lnTo>
                  <a:lnTo>
                    <a:pt x="24" y="568"/>
                  </a:lnTo>
                  <a:lnTo>
                    <a:pt x="24" y="567"/>
                  </a:lnTo>
                  <a:lnTo>
                    <a:pt x="22" y="567"/>
                  </a:lnTo>
                  <a:lnTo>
                    <a:pt x="21" y="567"/>
                  </a:lnTo>
                  <a:lnTo>
                    <a:pt x="21" y="565"/>
                  </a:lnTo>
                  <a:lnTo>
                    <a:pt x="22" y="565"/>
                  </a:lnTo>
                  <a:lnTo>
                    <a:pt x="24" y="565"/>
                  </a:lnTo>
                  <a:lnTo>
                    <a:pt x="24" y="563"/>
                  </a:lnTo>
                  <a:lnTo>
                    <a:pt x="26" y="563"/>
                  </a:lnTo>
                  <a:lnTo>
                    <a:pt x="26" y="563"/>
                  </a:lnTo>
                  <a:lnTo>
                    <a:pt x="26" y="562"/>
                  </a:lnTo>
                  <a:lnTo>
                    <a:pt x="27" y="562"/>
                  </a:lnTo>
                  <a:lnTo>
                    <a:pt x="29" y="562"/>
                  </a:lnTo>
                  <a:lnTo>
                    <a:pt x="29" y="560"/>
                  </a:lnTo>
                  <a:lnTo>
                    <a:pt x="31" y="560"/>
                  </a:lnTo>
                  <a:lnTo>
                    <a:pt x="31" y="558"/>
                  </a:lnTo>
                  <a:lnTo>
                    <a:pt x="31" y="557"/>
                  </a:lnTo>
                  <a:lnTo>
                    <a:pt x="32" y="557"/>
                  </a:lnTo>
                  <a:lnTo>
                    <a:pt x="34" y="555"/>
                  </a:lnTo>
                  <a:lnTo>
                    <a:pt x="36" y="555"/>
                  </a:lnTo>
                  <a:lnTo>
                    <a:pt x="38" y="555"/>
                  </a:lnTo>
                  <a:lnTo>
                    <a:pt x="39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3"/>
                  </a:lnTo>
                  <a:lnTo>
                    <a:pt x="39" y="553"/>
                  </a:lnTo>
                  <a:lnTo>
                    <a:pt x="39" y="551"/>
                  </a:lnTo>
                  <a:lnTo>
                    <a:pt x="39" y="550"/>
                  </a:lnTo>
                  <a:lnTo>
                    <a:pt x="38" y="550"/>
                  </a:lnTo>
                  <a:lnTo>
                    <a:pt x="39" y="550"/>
                  </a:lnTo>
                  <a:lnTo>
                    <a:pt x="39" y="548"/>
                  </a:lnTo>
                  <a:lnTo>
                    <a:pt x="39" y="546"/>
                  </a:lnTo>
                  <a:lnTo>
                    <a:pt x="41" y="546"/>
                  </a:lnTo>
                  <a:lnTo>
                    <a:pt x="41" y="545"/>
                  </a:lnTo>
                  <a:lnTo>
                    <a:pt x="39" y="545"/>
                  </a:lnTo>
                  <a:lnTo>
                    <a:pt x="39" y="543"/>
                  </a:lnTo>
                  <a:lnTo>
                    <a:pt x="41" y="543"/>
                  </a:lnTo>
                  <a:lnTo>
                    <a:pt x="41" y="541"/>
                  </a:lnTo>
                  <a:lnTo>
                    <a:pt x="43" y="541"/>
                  </a:lnTo>
                  <a:lnTo>
                    <a:pt x="43" y="540"/>
                  </a:lnTo>
                  <a:lnTo>
                    <a:pt x="44" y="540"/>
                  </a:lnTo>
                  <a:lnTo>
                    <a:pt x="43" y="540"/>
                  </a:lnTo>
                  <a:lnTo>
                    <a:pt x="43" y="538"/>
                  </a:lnTo>
                  <a:lnTo>
                    <a:pt x="41" y="538"/>
                  </a:lnTo>
                  <a:lnTo>
                    <a:pt x="41" y="536"/>
                  </a:lnTo>
                  <a:lnTo>
                    <a:pt x="39" y="536"/>
                  </a:lnTo>
                  <a:lnTo>
                    <a:pt x="39" y="534"/>
                  </a:lnTo>
                  <a:lnTo>
                    <a:pt x="39" y="533"/>
                  </a:lnTo>
                  <a:lnTo>
                    <a:pt x="38" y="533"/>
                  </a:lnTo>
                  <a:lnTo>
                    <a:pt x="38" y="531"/>
                  </a:lnTo>
                  <a:lnTo>
                    <a:pt x="39" y="531"/>
                  </a:lnTo>
                  <a:lnTo>
                    <a:pt x="38" y="531"/>
                  </a:lnTo>
                  <a:lnTo>
                    <a:pt x="38" y="529"/>
                  </a:lnTo>
                  <a:lnTo>
                    <a:pt x="36" y="529"/>
                  </a:lnTo>
                  <a:lnTo>
                    <a:pt x="34" y="529"/>
                  </a:lnTo>
                  <a:lnTo>
                    <a:pt x="32" y="528"/>
                  </a:lnTo>
                  <a:lnTo>
                    <a:pt x="32" y="526"/>
                  </a:lnTo>
                  <a:lnTo>
                    <a:pt x="34" y="526"/>
                  </a:lnTo>
                  <a:lnTo>
                    <a:pt x="34" y="524"/>
                  </a:lnTo>
                  <a:lnTo>
                    <a:pt x="32" y="524"/>
                  </a:lnTo>
                  <a:lnTo>
                    <a:pt x="32" y="523"/>
                  </a:lnTo>
                  <a:lnTo>
                    <a:pt x="31" y="523"/>
                  </a:lnTo>
                  <a:lnTo>
                    <a:pt x="31" y="521"/>
                  </a:lnTo>
                  <a:lnTo>
                    <a:pt x="31" y="519"/>
                  </a:lnTo>
                  <a:lnTo>
                    <a:pt x="31" y="517"/>
                  </a:lnTo>
                  <a:lnTo>
                    <a:pt x="31" y="516"/>
                  </a:lnTo>
                  <a:lnTo>
                    <a:pt x="31" y="514"/>
                  </a:lnTo>
                  <a:lnTo>
                    <a:pt x="29" y="514"/>
                  </a:lnTo>
                  <a:lnTo>
                    <a:pt x="27" y="514"/>
                  </a:lnTo>
                  <a:lnTo>
                    <a:pt x="27" y="512"/>
                  </a:lnTo>
                  <a:lnTo>
                    <a:pt x="27" y="512"/>
                  </a:lnTo>
                  <a:lnTo>
                    <a:pt x="27" y="511"/>
                  </a:lnTo>
                  <a:lnTo>
                    <a:pt x="27" y="509"/>
                  </a:lnTo>
                  <a:lnTo>
                    <a:pt x="27" y="507"/>
                  </a:lnTo>
                  <a:lnTo>
                    <a:pt x="27" y="506"/>
                  </a:lnTo>
                  <a:lnTo>
                    <a:pt x="29" y="506"/>
                  </a:lnTo>
                  <a:lnTo>
                    <a:pt x="29" y="504"/>
                  </a:lnTo>
                  <a:lnTo>
                    <a:pt x="29" y="502"/>
                  </a:lnTo>
                  <a:lnTo>
                    <a:pt x="31" y="502"/>
                  </a:lnTo>
                  <a:lnTo>
                    <a:pt x="31" y="500"/>
                  </a:lnTo>
                  <a:lnTo>
                    <a:pt x="32" y="500"/>
                  </a:lnTo>
                  <a:lnTo>
                    <a:pt x="32" y="499"/>
                  </a:lnTo>
                  <a:lnTo>
                    <a:pt x="34" y="499"/>
                  </a:lnTo>
                  <a:lnTo>
                    <a:pt x="34" y="497"/>
                  </a:lnTo>
                  <a:lnTo>
                    <a:pt x="32" y="497"/>
                  </a:lnTo>
                  <a:lnTo>
                    <a:pt x="32" y="495"/>
                  </a:lnTo>
                  <a:lnTo>
                    <a:pt x="34" y="495"/>
                  </a:lnTo>
                  <a:lnTo>
                    <a:pt x="32" y="494"/>
                  </a:lnTo>
                  <a:lnTo>
                    <a:pt x="32" y="492"/>
                  </a:lnTo>
                  <a:lnTo>
                    <a:pt x="32" y="490"/>
                  </a:lnTo>
                  <a:lnTo>
                    <a:pt x="32" y="489"/>
                  </a:lnTo>
                  <a:lnTo>
                    <a:pt x="32" y="487"/>
                  </a:lnTo>
                  <a:lnTo>
                    <a:pt x="34" y="487"/>
                  </a:lnTo>
                  <a:lnTo>
                    <a:pt x="34" y="485"/>
                  </a:lnTo>
                  <a:lnTo>
                    <a:pt x="34" y="483"/>
                  </a:lnTo>
                  <a:lnTo>
                    <a:pt x="32" y="483"/>
                  </a:lnTo>
                  <a:lnTo>
                    <a:pt x="32" y="482"/>
                  </a:lnTo>
                  <a:lnTo>
                    <a:pt x="31" y="482"/>
                  </a:lnTo>
                  <a:lnTo>
                    <a:pt x="31" y="480"/>
                  </a:lnTo>
                  <a:lnTo>
                    <a:pt x="32" y="480"/>
                  </a:lnTo>
                  <a:lnTo>
                    <a:pt x="31" y="480"/>
                  </a:lnTo>
                  <a:lnTo>
                    <a:pt x="31" y="478"/>
                  </a:lnTo>
                  <a:lnTo>
                    <a:pt x="31" y="477"/>
                  </a:lnTo>
                  <a:lnTo>
                    <a:pt x="32" y="475"/>
                  </a:lnTo>
                  <a:lnTo>
                    <a:pt x="34" y="475"/>
                  </a:lnTo>
                  <a:lnTo>
                    <a:pt x="34" y="473"/>
                  </a:lnTo>
                  <a:lnTo>
                    <a:pt x="34" y="472"/>
                  </a:lnTo>
                  <a:lnTo>
                    <a:pt x="36" y="472"/>
                  </a:lnTo>
                  <a:lnTo>
                    <a:pt x="38" y="472"/>
                  </a:lnTo>
                  <a:lnTo>
                    <a:pt x="39" y="472"/>
                  </a:lnTo>
                  <a:lnTo>
                    <a:pt x="39" y="470"/>
                  </a:lnTo>
                  <a:lnTo>
                    <a:pt x="39" y="470"/>
                  </a:lnTo>
                  <a:lnTo>
                    <a:pt x="41" y="470"/>
                  </a:lnTo>
                  <a:lnTo>
                    <a:pt x="41" y="468"/>
                  </a:lnTo>
                  <a:lnTo>
                    <a:pt x="43" y="468"/>
                  </a:lnTo>
                  <a:lnTo>
                    <a:pt x="44" y="470"/>
                  </a:lnTo>
                  <a:lnTo>
                    <a:pt x="44" y="468"/>
                  </a:lnTo>
                  <a:lnTo>
                    <a:pt x="46" y="468"/>
                  </a:lnTo>
                  <a:lnTo>
                    <a:pt x="48" y="468"/>
                  </a:lnTo>
                  <a:lnTo>
                    <a:pt x="49" y="468"/>
                  </a:lnTo>
                  <a:lnTo>
                    <a:pt x="51" y="468"/>
                  </a:lnTo>
                  <a:lnTo>
                    <a:pt x="51" y="466"/>
                  </a:lnTo>
                  <a:lnTo>
                    <a:pt x="51" y="465"/>
                  </a:lnTo>
                  <a:lnTo>
                    <a:pt x="51" y="463"/>
                  </a:lnTo>
                  <a:lnTo>
                    <a:pt x="53" y="463"/>
                  </a:lnTo>
                  <a:lnTo>
                    <a:pt x="53" y="461"/>
                  </a:lnTo>
                  <a:lnTo>
                    <a:pt x="55" y="461"/>
                  </a:lnTo>
                  <a:lnTo>
                    <a:pt x="55" y="460"/>
                  </a:lnTo>
                  <a:lnTo>
                    <a:pt x="56" y="460"/>
                  </a:lnTo>
                  <a:lnTo>
                    <a:pt x="58" y="460"/>
                  </a:lnTo>
                  <a:lnTo>
                    <a:pt x="58" y="458"/>
                  </a:lnTo>
                  <a:lnTo>
                    <a:pt x="60" y="458"/>
                  </a:lnTo>
                  <a:lnTo>
                    <a:pt x="60" y="456"/>
                  </a:lnTo>
                  <a:lnTo>
                    <a:pt x="61" y="456"/>
                  </a:lnTo>
                  <a:lnTo>
                    <a:pt x="63" y="456"/>
                  </a:lnTo>
                  <a:lnTo>
                    <a:pt x="65" y="456"/>
                  </a:lnTo>
                  <a:lnTo>
                    <a:pt x="65" y="455"/>
                  </a:lnTo>
                  <a:lnTo>
                    <a:pt x="66" y="455"/>
                  </a:lnTo>
                  <a:lnTo>
                    <a:pt x="66" y="453"/>
                  </a:lnTo>
                  <a:lnTo>
                    <a:pt x="68" y="453"/>
                  </a:lnTo>
                  <a:lnTo>
                    <a:pt x="70" y="453"/>
                  </a:lnTo>
                  <a:lnTo>
                    <a:pt x="70" y="451"/>
                  </a:lnTo>
                  <a:lnTo>
                    <a:pt x="72" y="451"/>
                  </a:lnTo>
                  <a:lnTo>
                    <a:pt x="72" y="449"/>
                  </a:lnTo>
                  <a:lnTo>
                    <a:pt x="70" y="449"/>
                  </a:lnTo>
                  <a:lnTo>
                    <a:pt x="70" y="448"/>
                  </a:lnTo>
                  <a:lnTo>
                    <a:pt x="70" y="446"/>
                  </a:lnTo>
                  <a:lnTo>
                    <a:pt x="70" y="444"/>
                  </a:lnTo>
                  <a:lnTo>
                    <a:pt x="68" y="444"/>
                  </a:lnTo>
                  <a:lnTo>
                    <a:pt x="68" y="443"/>
                  </a:lnTo>
                  <a:lnTo>
                    <a:pt x="66" y="443"/>
                  </a:lnTo>
                  <a:lnTo>
                    <a:pt x="68" y="441"/>
                  </a:lnTo>
                  <a:lnTo>
                    <a:pt x="68" y="439"/>
                  </a:lnTo>
                  <a:lnTo>
                    <a:pt x="66" y="439"/>
                  </a:lnTo>
                  <a:lnTo>
                    <a:pt x="66" y="437"/>
                  </a:lnTo>
                  <a:lnTo>
                    <a:pt x="66" y="436"/>
                  </a:lnTo>
                  <a:lnTo>
                    <a:pt x="66" y="434"/>
                  </a:lnTo>
                  <a:lnTo>
                    <a:pt x="66" y="434"/>
                  </a:lnTo>
                  <a:lnTo>
                    <a:pt x="65" y="434"/>
                  </a:lnTo>
                  <a:lnTo>
                    <a:pt x="63" y="434"/>
                  </a:lnTo>
                  <a:lnTo>
                    <a:pt x="61" y="434"/>
                  </a:lnTo>
                  <a:lnTo>
                    <a:pt x="61" y="436"/>
                  </a:lnTo>
                  <a:lnTo>
                    <a:pt x="60" y="436"/>
                  </a:lnTo>
                  <a:lnTo>
                    <a:pt x="60" y="437"/>
                  </a:lnTo>
                  <a:lnTo>
                    <a:pt x="58" y="437"/>
                  </a:lnTo>
                  <a:lnTo>
                    <a:pt x="58" y="436"/>
                  </a:lnTo>
                  <a:lnTo>
                    <a:pt x="56" y="436"/>
                  </a:lnTo>
                  <a:lnTo>
                    <a:pt x="56" y="434"/>
                  </a:lnTo>
                  <a:lnTo>
                    <a:pt x="56" y="432"/>
                  </a:lnTo>
                  <a:lnTo>
                    <a:pt x="55" y="432"/>
                  </a:lnTo>
                  <a:lnTo>
                    <a:pt x="53" y="432"/>
                  </a:lnTo>
                  <a:lnTo>
                    <a:pt x="51" y="432"/>
                  </a:lnTo>
                  <a:lnTo>
                    <a:pt x="51" y="431"/>
                  </a:lnTo>
                  <a:lnTo>
                    <a:pt x="51" y="429"/>
                  </a:lnTo>
                  <a:lnTo>
                    <a:pt x="49" y="429"/>
                  </a:lnTo>
                  <a:lnTo>
                    <a:pt x="49" y="429"/>
                  </a:lnTo>
                  <a:lnTo>
                    <a:pt x="48" y="429"/>
                  </a:lnTo>
                  <a:lnTo>
                    <a:pt x="46" y="429"/>
                  </a:lnTo>
                  <a:lnTo>
                    <a:pt x="44" y="429"/>
                  </a:lnTo>
                  <a:lnTo>
                    <a:pt x="43" y="429"/>
                  </a:lnTo>
                  <a:lnTo>
                    <a:pt x="41" y="429"/>
                  </a:lnTo>
                  <a:lnTo>
                    <a:pt x="39" y="429"/>
                  </a:lnTo>
                  <a:lnTo>
                    <a:pt x="38" y="429"/>
                  </a:lnTo>
                  <a:lnTo>
                    <a:pt x="36" y="429"/>
                  </a:lnTo>
                  <a:lnTo>
                    <a:pt x="34" y="429"/>
                  </a:lnTo>
                  <a:lnTo>
                    <a:pt x="34" y="429"/>
                  </a:lnTo>
                  <a:lnTo>
                    <a:pt x="34" y="427"/>
                  </a:lnTo>
                  <a:lnTo>
                    <a:pt x="34" y="426"/>
                  </a:lnTo>
                  <a:lnTo>
                    <a:pt x="32" y="426"/>
                  </a:lnTo>
                  <a:lnTo>
                    <a:pt x="31" y="424"/>
                  </a:lnTo>
                  <a:lnTo>
                    <a:pt x="29" y="424"/>
                  </a:lnTo>
                  <a:lnTo>
                    <a:pt x="29" y="422"/>
                  </a:lnTo>
                  <a:lnTo>
                    <a:pt x="27" y="422"/>
                  </a:lnTo>
                  <a:lnTo>
                    <a:pt x="27" y="424"/>
                  </a:lnTo>
                  <a:lnTo>
                    <a:pt x="26" y="424"/>
                  </a:lnTo>
                  <a:lnTo>
                    <a:pt x="26" y="424"/>
                  </a:lnTo>
                  <a:lnTo>
                    <a:pt x="24" y="422"/>
                  </a:lnTo>
                  <a:lnTo>
                    <a:pt x="22" y="422"/>
                  </a:lnTo>
                  <a:lnTo>
                    <a:pt x="22" y="420"/>
                  </a:lnTo>
                  <a:lnTo>
                    <a:pt x="24" y="420"/>
                  </a:lnTo>
                  <a:lnTo>
                    <a:pt x="24" y="419"/>
                  </a:lnTo>
                  <a:lnTo>
                    <a:pt x="26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6" y="415"/>
                  </a:lnTo>
                  <a:lnTo>
                    <a:pt x="26" y="415"/>
                  </a:lnTo>
                  <a:lnTo>
                    <a:pt x="26" y="414"/>
                  </a:lnTo>
                  <a:lnTo>
                    <a:pt x="26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4" y="407"/>
                  </a:lnTo>
                  <a:lnTo>
                    <a:pt x="22" y="407"/>
                  </a:lnTo>
                  <a:lnTo>
                    <a:pt x="22" y="405"/>
                  </a:lnTo>
                  <a:lnTo>
                    <a:pt x="22" y="403"/>
                  </a:lnTo>
                  <a:lnTo>
                    <a:pt x="21" y="403"/>
                  </a:lnTo>
                  <a:lnTo>
                    <a:pt x="21" y="402"/>
                  </a:lnTo>
                  <a:lnTo>
                    <a:pt x="21" y="400"/>
                  </a:lnTo>
                  <a:lnTo>
                    <a:pt x="21" y="398"/>
                  </a:lnTo>
                  <a:lnTo>
                    <a:pt x="21" y="397"/>
                  </a:lnTo>
                  <a:lnTo>
                    <a:pt x="19" y="397"/>
                  </a:lnTo>
                  <a:lnTo>
                    <a:pt x="17" y="397"/>
                  </a:lnTo>
                  <a:lnTo>
                    <a:pt x="17" y="398"/>
                  </a:lnTo>
                  <a:lnTo>
                    <a:pt x="15" y="398"/>
                  </a:lnTo>
                  <a:lnTo>
                    <a:pt x="14" y="398"/>
                  </a:lnTo>
                  <a:lnTo>
                    <a:pt x="14" y="400"/>
                  </a:lnTo>
                  <a:lnTo>
                    <a:pt x="12" y="402"/>
                  </a:lnTo>
                  <a:lnTo>
                    <a:pt x="12" y="400"/>
                  </a:lnTo>
                  <a:lnTo>
                    <a:pt x="10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9" y="397"/>
                  </a:lnTo>
                  <a:lnTo>
                    <a:pt x="10" y="395"/>
                  </a:lnTo>
                  <a:lnTo>
                    <a:pt x="10" y="393"/>
                  </a:lnTo>
                  <a:lnTo>
                    <a:pt x="9" y="392"/>
                  </a:lnTo>
                  <a:lnTo>
                    <a:pt x="9" y="390"/>
                  </a:lnTo>
                  <a:lnTo>
                    <a:pt x="7" y="390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9" y="388"/>
                  </a:lnTo>
                  <a:lnTo>
                    <a:pt x="9" y="386"/>
                  </a:lnTo>
                  <a:lnTo>
                    <a:pt x="9" y="385"/>
                  </a:lnTo>
                  <a:lnTo>
                    <a:pt x="9" y="383"/>
                  </a:lnTo>
                  <a:lnTo>
                    <a:pt x="9" y="381"/>
                  </a:lnTo>
                  <a:lnTo>
                    <a:pt x="7" y="381"/>
                  </a:lnTo>
                  <a:lnTo>
                    <a:pt x="7" y="380"/>
                  </a:lnTo>
                  <a:lnTo>
                    <a:pt x="7" y="378"/>
                  </a:lnTo>
                  <a:lnTo>
                    <a:pt x="5" y="376"/>
                  </a:lnTo>
                  <a:lnTo>
                    <a:pt x="3" y="376"/>
                  </a:lnTo>
                  <a:lnTo>
                    <a:pt x="3" y="375"/>
                  </a:lnTo>
                  <a:lnTo>
                    <a:pt x="3" y="373"/>
                  </a:lnTo>
                  <a:lnTo>
                    <a:pt x="2" y="373"/>
                  </a:lnTo>
                  <a:lnTo>
                    <a:pt x="2" y="371"/>
                  </a:lnTo>
                  <a:lnTo>
                    <a:pt x="2" y="369"/>
                  </a:lnTo>
                  <a:lnTo>
                    <a:pt x="3" y="369"/>
                  </a:lnTo>
                  <a:lnTo>
                    <a:pt x="3" y="368"/>
                  </a:lnTo>
                  <a:lnTo>
                    <a:pt x="3" y="366"/>
                  </a:lnTo>
                  <a:lnTo>
                    <a:pt x="2" y="366"/>
                  </a:lnTo>
                  <a:lnTo>
                    <a:pt x="0" y="366"/>
                  </a:lnTo>
                  <a:lnTo>
                    <a:pt x="2" y="366"/>
                  </a:lnTo>
                  <a:lnTo>
                    <a:pt x="2" y="364"/>
                  </a:lnTo>
                  <a:lnTo>
                    <a:pt x="3" y="364"/>
                  </a:lnTo>
                  <a:lnTo>
                    <a:pt x="3" y="363"/>
                  </a:lnTo>
                  <a:lnTo>
                    <a:pt x="3" y="361"/>
                  </a:lnTo>
                  <a:lnTo>
                    <a:pt x="5" y="361"/>
                  </a:lnTo>
                  <a:lnTo>
                    <a:pt x="5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7" y="356"/>
                  </a:lnTo>
                  <a:lnTo>
                    <a:pt x="9" y="356"/>
                  </a:lnTo>
                  <a:lnTo>
                    <a:pt x="9" y="354"/>
                  </a:lnTo>
                  <a:lnTo>
                    <a:pt x="7" y="354"/>
                  </a:lnTo>
                  <a:lnTo>
                    <a:pt x="9" y="352"/>
                  </a:lnTo>
                  <a:lnTo>
                    <a:pt x="10" y="352"/>
                  </a:lnTo>
                  <a:lnTo>
                    <a:pt x="12" y="352"/>
                  </a:lnTo>
                  <a:lnTo>
                    <a:pt x="14" y="352"/>
                  </a:lnTo>
                  <a:lnTo>
                    <a:pt x="14" y="351"/>
                  </a:lnTo>
                  <a:lnTo>
                    <a:pt x="15" y="351"/>
                  </a:lnTo>
                  <a:lnTo>
                    <a:pt x="15" y="349"/>
                  </a:lnTo>
                  <a:lnTo>
                    <a:pt x="17" y="349"/>
                  </a:lnTo>
                  <a:lnTo>
                    <a:pt x="17" y="351"/>
                  </a:lnTo>
                  <a:lnTo>
                    <a:pt x="19" y="351"/>
                  </a:lnTo>
                  <a:lnTo>
                    <a:pt x="21" y="351"/>
                  </a:lnTo>
                  <a:lnTo>
                    <a:pt x="22" y="351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6" y="349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7"/>
                  </a:lnTo>
                  <a:lnTo>
                    <a:pt x="26" y="346"/>
                  </a:lnTo>
                  <a:lnTo>
                    <a:pt x="27" y="346"/>
                  </a:lnTo>
                  <a:lnTo>
                    <a:pt x="27" y="344"/>
                  </a:lnTo>
                  <a:lnTo>
                    <a:pt x="29" y="344"/>
                  </a:lnTo>
                  <a:lnTo>
                    <a:pt x="31" y="344"/>
                  </a:lnTo>
                  <a:lnTo>
                    <a:pt x="32" y="346"/>
                  </a:lnTo>
                  <a:lnTo>
                    <a:pt x="34" y="346"/>
                  </a:lnTo>
                  <a:lnTo>
                    <a:pt x="34" y="344"/>
                  </a:lnTo>
                  <a:lnTo>
                    <a:pt x="36" y="344"/>
                  </a:lnTo>
                  <a:lnTo>
                    <a:pt x="36" y="342"/>
                  </a:lnTo>
                  <a:lnTo>
                    <a:pt x="38" y="342"/>
                  </a:lnTo>
                  <a:lnTo>
                    <a:pt x="38" y="341"/>
                  </a:lnTo>
                  <a:lnTo>
                    <a:pt x="39" y="339"/>
                  </a:lnTo>
                  <a:lnTo>
                    <a:pt x="39" y="337"/>
                  </a:lnTo>
                  <a:lnTo>
                    <a:pt x="38" y="337"/>
                  </a:lnTo>
                  <a:lnTo>
                    <a:pt x="39" y="335"/>
                  </a:lnTo>
                  <a:lnTo>
                    <a:pt x="41" y="335"/>
                  </a:lnTo>
                  <a:lnTo>
                    <a:pt x="43" y="335"/>
                  </a:lnTo>
                  <a:lnTo>
                    <a:pt x="44" y="335"/>
                  </a:lnTo>
                  <a:lnTo>
                    <a:pt x="44" y="334"/>
                  </a:lnTo>
                  <a:lnTo>
                    <a:pt x="43" y="332"/>
                  </a:lnTo>
                  <a:lnTo>
                    <a:pt x="43" y="330"/>
                  </a:lnTo>
                  <a:lnTo>
                    <a:pt x="43" y="329"/>
                  </a:lnTo>
                  <a:lnTo>
                    <a:pt x="41" y="329"/>
                  </a:lnTo>
                  <a:lnTo>
                    <a:pt x="41" y="327"/>
                  </a:lnTo>
                  <a:lnTo>
                    <a:pt x="41" y="325"/>
                  </a:lnTo>
                  <a:lnTo>
                    <a:pt x="41" y="324"/>
                  </a:lnTo>
                  <a:lnTo>
                    <a:pt x="39" y="324"/>
                  </a:lnTo>
                  <a:lnTo>
                    <a:pt x="39" y="322"/>
                  </a:lnTo>
                  <a:lnTo>
                    <a:pt x="39" y="320"/>
                  </a:lnTo>
                  <a:lnTo>
                    <a:pt x="39" y="318"/>
                  </a:lnTo>
                  <a:lnTo>
                    <a:pt x="41" y="318"/>
                  </a:lnTo>
                  <a:lnTo>
                    <a:pt x="43" y="318"/>
                  </a:lnTo>
                  <a:lnTo>
                    <a:pt x="43" y="317"/>
                  </a:lnTo>
                  <a:lnTo>
                    <a:pt x="43" y="315"/>
                  </a:lnTo>
                  <a:lnTo>
                    <a:pt x="43" y="313"/>
                  </a:lnTo>
                  <a:lnTo>
                    <a:pt x="44" y="313"/>
                  </a:lnTo>
                  <a:lnTo>
                    <a:pt x="44" y="312"/>
                  </a:lnTo>
                  <a:lnTo>
                    <a:pt x="46" y="312"/>
                  </a:lnTo>
                  <a:lnTo>
                    <a:pt x="46" y="310"/>
                  </a:lnTo>
                  <a:lnTo>
                    <a:pt x="48" y="310"/>
                  </a:lnTo>
                  <a:lnTo>
                    <a:pt x="48" y="308"/>
                  </a:lnTo>
                  <a:lnTo>
                    <a:pt x="48" y="306"/>
                  </a:lnTo>
                  <a:lnTo>
                    <a:pt x="49" y="306"/>
                  </a:lnTo>
                  <a:lnTo>
                    <a:pt x="51" y="306"/>
                  </a:lnTo>
                  <a:lnTo>
                    <a:pt x="53" y="306"/>
                  </a:lnTo>
                  <a:lnTo>
                    <a:pt x="53" y="308"/>
                  </a:lnTo>
                  <a:lnTo>
                    <a:pt x="55" y="308"/>
                  </a:lnTo>
                  <a:lnTo>
                    <a:pt x="56" y="308"/>
                  </a:lnTo>
                  <a:lnTo>
                    <a:pt x="56" y="306"/>
                  </a:lnTo>
                  <a:lnTo>
                    <a:pt x="58" y="306"/>
                  </a:lnTo>
                  <a:lnTo>
                    <a:pt x="60" y="306"/>
                  </a:lnTo>
                  <a:lnTo>
                    <a:pt x="60" y="306"/>
                  </a:lnTo>
                  <a:lnTo>
                    <a:pt x="60" y="305"/>
                  </a:lnTo>
                  <a:lnTo>
                    <a:pt x="60" y="303"/>
                  </a:lnTo>
                  <a:lnTo>
                    <a:pt x="60" y="301"/>
                  </a:lnTo>
                  <a:lnTo>
                    <a:pt x="58" y="301"/>
                  </a:lnTo>
                  <a:lnTo>
                    <a:pt x="58" y="300"/>
                  </a:lnTo>
                  <a:lnTo>
                    <a:pt x="60" y="300"/>
                  </a:lnTo>
                  <a:lnTo>
                    <a:pt x="60" y="298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0" y="296"/>
                  </a:lnTo>
                  <a:lnTo>
                    <a:pt x="60" y="295"/>
                  </a:lnTo>
                  <a:lnTo>
                    <a:pt x="58" y="295"/>
                  </a:lnTo>
                  <a:lnTo>
                    <a:pt x="58" y="293"/>
                  </a:lnTo>
                  <a:lnTo>
                    <a:pt x="56" y="293"/>
                  </a:lnTo>
                  <a:lnTo>
                    <a:pt x="55" y="293"/>
                  </a:lnTo>
                  <a:lnTo>
                    <a:pt x="55" y="295"/>
                  </a:lnTo>
                  <a:lnTo>
                    <a:pt x="53" y="295"/>
                  </a:lnTo>
                  <a:lnTo>
                    <a:pt x="53" y="296"/>
                  </a:lnTo>
                  <a:lnTo>
                    <a:pt x="53" y="298"/>
                  </a:lnTo>
                  <a:lnTo>
                    <a:pt x="51" y="298"/>
                  </a:lnTo>
                  <a:lnTo>
                    <a:pt x="53" y="298"/>
                  </a:lnTo>
                  <a:lnTo>
                    <a:pt x="53" y="300"/>
                  </a:lnTo>
                  <a:lnTo>
                    <a:pt x="51" y="300"/>
                  </a:lnTo>
                  <a:lnTo>
                    <a:pt x="49" y="300"/>
                  </a:lnTo>
                  <a:lnTo>
                    <a:pt x="49" y="298"/>
                  </a:lnTo>
                  <a:lnTo>
                    <a:pt x="48" y="298"/>
                  </a:lnTo>
                  <a:lnTo>
                    <a:pt x="48" y="296"/>
                  </a:lnTo>
                  <a:lnTo>
                    <a:pt x="48" y="295"/>
                  </a:lnTo>
                  <a:lnTo>
                    <a:pt x="46" y="295"/>
                  </a:lnTo>
                  <a:lnTo>
                    <a:pt x="44" y="295"/>
                  </a:lnTo>
                  <a:lnTo>
                    <a:pt x="43" y="295"/>
                  </a:lnTo>
                  <a:lnTo>
                    <a:pt x="41" y="295"/>
                  </a:lnTo>
                  <a:lnTo>
                    <a:pt x="41" y="293"/>
                  </a:lnTo>
                  <a:lnTo>
                    <a:pt x="41" y="291"/>
                  </a:lnTo>
                  <a:lnTo>
                    <a:pt x="41" y="289"/>
                  </a:lnTo>
                  <a:lnTo>
                    <a:pt x="43" y="289"/>
                  </a:lnTo>
                  <a:lnTo>
                    <a:pt x="41" y="289"/>
                  </a:lnTo>
                  <a:lnTo>
                    <a:pt x="41" y="288"/>
                  </a:lnTo>
                  <a:lnTo>
                    <a:pt x="39" y="288"/>
                  </a:lnTo>
                  <a:lnTo>
                    <a:pt x="38" y="288"/>
                  </a:lnTo>
                  <a:lnTo>
                    <a:pt x="38" y="286"/>
                  </a:lnTo>
                  <a:lnTo>
                    <a:pt x="36" y="286"/>
                  </a:lnTo>
                  <a:lnTo>
                    <a:pt x="36" y="284"/>
                  </a:lnTo>
                  <a:lnTo>
                    <a:pt x="34" y="284"/>
                  </a:lnTo>
                  <a:lnTo>
                    <a:pt x="32" y="284"/>
                  </a:lnTo>
                  <a:lnTo>
                    <a:pt x="32" y="286"/>
                  </a:lnTo>
                  <a:lnTo>
                    <a:pt x="31" y="286"/>
                  </a:lnTo>
                  <a:lnTo>
                    <a:pt x="29" y="286"/>
                  </a:lnTo>
                  <a:lnTo>
                    <a:pt x="29" y="288"/>
                  </a:lnTo>
                  <a:lnTo>
                    <a:pt x="29" y="289"/>
                  </a:lnTo>
                  <a:lnTo>
                    <a:pt x="29" y="291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5"/>
                  </a:lnTo>
                  <a:lnTo>
                    <a:pt x="31" y="296"/>
                  </a:lnTo>
                  <a:lnTo>
                    <a:pt x="31" y="298"/>
                  </a:lnTo>
                  <a:lnTo>
                    <a:pt x="29" y="298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7" y="295"/>
                  </a:lnTo>
                  <a:lnTo>
                    <a:pt x="27" y="293"/>
                  </a:lnTo>
                  <a:lnTo>
                    <a:pt x="27" y="291"/>
                  </a:lnTo>
                  <a:lnTo>
                    <a:pt x="26" y="291"/>
                  </a:lnTo>
                  <a:lnTo>
                    <a:pt x="26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1" y="283"/>
                  </a:lnTo>
                  <a:lnTo>
                    <a:pt x="19" y="283"/>
                  </a:lnTo>
                  <a:lnTo>
                    <a:pt x="15" y="283"/>
                  </a:lnTo>
                  <a:lnTo>
                    <a:pt x="14" y="283"/>
                  </a:lnTo>
                  <a:lnTo>
                    <a:pt x="14" y="284"/>
                  </a:lnTo>
                  <a:lnTo>
                    <a:pt x="12" y="284"/>
                  </a:lnTo>
                  <a:lnTo>
                    <a:pt x="12" y="286"/>
                  </a:lnTo>
                  <a:lnTo>
                    <a:pt x="12" y="288"/>
                  </a:lnTo>
                  <a:lnTo>
                    <a:pt x="10" y="288"/>
                  </a:lnTo>
                  <a:lnTo>
                    <a:pt x="10" y="289"/>
                  </a:lnTo>
                  <a:lnTo>
                    <a:pt x="10" y="288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10" y="283"/>
                  </a:lnTo>
                  <a:lnTo>
                    <a:pt x="9" y="283"/>
                  </a:lnTo>
                  <a:lnTo>
                    <a:pt x="9" y="281"/>
                  </a:lnTo>
                  <a:lnTo>
                    <a:pt x="10" y="281"/>
                  </a:lnTo>
                  <a:lnTo>
                    <a:pt x="10" y="279"/>
                  </a:lnTo>
                  <a:lnTo>
                    <a:pt x="12" y="279"/>
                  </a:lnTo>
                  <a:lnTo>
                    <a:pt x="12" y="278"/>
                  </a:lnTo>
                  <a:lnTo>
                    <a:pt x="14" y="278"/>
                  </a:lnTo>
                  <a:lnTo>
                    <a:pt x="15" y="278"/>
                  </a:lnTo>
                  <a:lnTo>
                    <a:pt x="15" y="276"/>
                  </a:lnTo>
                  <a:lnTo>
                    <a:pt x="17" y="276"/>
                  </a:lnTo>
                  <a:lnTo>
                    <a:pt x="17" y="274"/>
                  </a:lnTo>
                  <a:lnTo>
                    <a:pt x="19" y="274"/>
                  </a:lnTo>
                  <a:lnTo>
                    <a:pt x="21" y="274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4"/>
                  </a:lnTo>
                  <a:lnTo>
                    <a:pt x="22" y="272"/>
                  </a:lnTo>
                  <a:lnTo>
                    <a:pt x="22" y="271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6" y="267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6"/>
                  </a:lnTo>
                  <a:lnTo>
                    <a:pt x="26" y="264"/>
                  </a:lnTo>
                  <a:lnTo>
                    <a:pt x="26" y="264"/>
                  </a:lnTo>
                  <a:lnTo>
                    <a:pt x="26" y="262"/>
                  </a:lnTo>
                  <a:lnTo>
                    <a:pt x="24" y="262"/>
                  </a:lnTo>
                  <a:lnTo>
                    <a:pt x="24" y="261"/>
                  </a:lnTo>
                  <a:lnTo>
                    <a:pt x="24" y="259"/>
                  </a:lnTo>
                  <a:lnTo>
                    <a:pt x="24" y="257"/>
                  </a:lnTo>
                  <a:lnTo>
                    <a:pt x="22" y="257"/>
                  </a:lnTo>
                  <a:lnTo>
                    <a:pt x="22" y="255"/>
                  </a:lnTo>
                  <a:lnTo>
                    <a:pt x="21" y="255"/>
                  </a:lnTo>
                  <a:lnTo>
                    <a:pt x="21" y="254"/>
                  </a:lnTo>
                  <a:lnTo>
                    <a:pt x="21" y="252"/>
                  </a:lnTo>
                  <a:lnTo>
                    <a:pt x="19" y="252"/>
                  </a:lnTo>
                  <a:lnTo>
                    <a:pt x="19" y="250"/>
                  </a:lnTo>
                  <a:lnTo>
                    <a:pt x="19" y="249"/>
                  </a:lnTo>
                  <a:lnTo>
                    <a:pt x="19" y="247"/>
                  </a:lnTo>
                  <a:lnTo>
                    <a:pt x="19" y="245"/>
                  </a:lnTo>
                  <a:lnTo>
                    <a:pt x="17" y="245"/>
                  </a:lnTo>
                  <a:lnTo>
                    <a:pt x="15" y="245"/>
                  </a:lnTo>
                  <a:lnTo>
                    <a:pt x="15" y="244"/>
                  </a:lnTo>
                  <a:lnTo>
                    <a:pt x="15" y="242"/>
                  </a:lnTo>
                  <a:lnTo>
                    <a:pt x="15" y="240"/>
                  </a:lnTo>
                  <a:lnTo>
                    <a:pt x="14" y="240"/>
                  </a:lnTo>
                  <a:lnTo>
                    <a:pt x="14" y="238"/>
                  </a:lnTo>
                  <a:lnTo>
                    <a:pt x="14" y="237"/>
                  </a:lnTo>
                  <a:lnTo>
                    <a:pt x="14" y="235"/>
                  </a:lnTo>
                  <a:lnTo>
                    <a:pt x="14" y="233"/>
                  </a:lnTo>
                  <a:lnTo>
                    <a:pt x="14" y="232"/>
                  </a:lnTo>
                  <a:lnTo>
                    <a:pt x="14" y="230"/>
                  </a:lnTo>
                  <a:lnTo>
                    <a:pt x="14" y="228"/>
                  </a:lnTo>
                  <a:lnTo>
                    <a:pt x="14" y="227"/>
                  </a:lnTo>
                  <a:lnTo>
                    <a:pt x="14" y="225"/>
                  </a:lnTo>
                  <a:lnTo>
                    <a:pt x="14" y="225"/>
                  </a:lnTo>
                  <a:lnTo>
                    <a:pt x="15" y="225"/>
                  </a:lnTo>
                  <a:lnTo>
                    <a:pt x="15" y="223"/>
                  </a:lnTo>
                  <a:lnTo>
                    <a:pt x="17" y="223"/>
                  </a:lnTo>
                  <a:lnTo>
                    <a:pt x="17" y="221"/>
                  </a:lnTo>
                  <a:lnTo>
                    <a:pt x="17" y="220"/>
                  </a:lnTo>
                  <a:lnTo>
                    <a:pt x="17" y="218"/>
                  </a:lnTo>
                  <a:lnTo>
                    <a:pt x="17" y="216"/>
                  </a:lnTo>
                  <a:lnTo>
                    <a:pt x="17" y="215"/>
                  </a:lnTo>
                  <a:lnTo>
                    <a:pt x="19" y="215"/>
                  </a:lnTo>
                  <a:lnTo>
                    <a:pt x="19" y="213"/>
                  </a:lnTo>
                  <a:lnTo>
                    <a:pt x="19" y="211"/>
                  </a:lnTo>
                  <a:lnTo>
                    <a:pt x="17" y="211"/>
                  </a:lnTo>
                  <a:lnTo>
                    <a:pt x="19" y="211"/>
                  </a:lnTo>
                  <a:lnTo>
                    <a:pt x="19" y="210"/>
                  </a:lnTo>
                  <a:lnTo>
                    <a:pt x="19" y="208"/>
                  </a:lnTo>
                  <a:lnTo>
                    <a:pt x="19" y="206"/>
                  </a:lnTo>
                  <a:lnTo>
                    <a:pt x="19" y="204"/>
                  </a:lnTo>
                  <a:lnTo>
                    <a:pt x="21" y="204"/>
                  </a:lnTo>
                  <a:lnTo>
                    <a:pt x="19" y="203"/>
                  </a:lnTo>
                  <a:lnTo>
                    <a:pt x="17" y="203"/>
                  </a:lnTo>
                  <a:lnTo>
                    <a:pt x="17" y="201"/>
                  </a:lnTo>
                  <a:lnTo>
                    <a:pt x="19" y="201"/>
                  </a:lnTo>
                  <a:lnTo>
                    <a:pt x="19" y="199"/>
                  </a:lnTo>
                  <a:lnTo>
                    <a:pt x="17" y="199"/>
                  </a:lnTo>
                  <a:lnTo>
                    <a:pt x="17" y="198"/>
                  </a:lnTo>
                  <a:lnTo>
                    <a:pt x="17" y="196"/>
                  </a:lnTo>
                  <a:lnTo>
                    <a:pt x="15" y="194"/>
                  </a:lnTo>
                  <a:lnTo>
                    <a:pt x="15" y="193"/>
                  </a:lnTo>
                  <a:lnTo>
                    <a:pt x="14" y="193"/>
                  </a:lnTo>
                  <a:lnTo>
                    <a:pt x="14" y="191"/>
                  </a:lnTo>
                  <a:lnTo>
                    <a:pt x="14" y="189"/>
                  </a:lnTo>
                  <a:lnTo>
                    <a:pt x="15" y="189"/>
                  </a:lnTo>
                  <a:lnTo>
                    <a:pt x="15" y="187"/>
                  </a:lnTo>
                  <a:lnTo>
                    <a:pt x="17" y="187"/>
                  </a:lnTo>
                  <a:lnTo>
                    <a:pt x="19" y="187"/>
                  </a:lnTo>
                  <a:lnTo>
                    <a:pt x="21" y="187"/>
                  </a:lnTo>
                  <a:lnTo>
                    <a:pt x="21" y="189"/>
                  </a:lnTo>
                  <a:lnTo>
                    <a:pt x="22" y="189"/>
                  </a:lnTo>
                  <a:lnTo>
                    <a:pt x="24" y="189"/>
                  </a:lnTo>
                  <a:lnTo>
                    <a:pt x="26" y="189"/>
                  </a:lnTo>
                  <a:lnTo>
                    <a:pt x="26" y="189"/>
                  </a:lnTo>
                  <a:lnTo>
                    <a:pt x="27" y="189"/>
                  </a:lnTo>
                  <a:lnTo>
                    <a:pt x="27" y="191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31" y="189"/>
                  </a:lnTo>
                  <a:lnTo>
                    <a:pt x="31" y="187"/>
                  </a:lnTo>
                  <a:lnTo>
                    <a:pt x="32" y="187"/>
                  </a:lnTo>
                  <a:lnTo>
                    <a:pt x="34" y="187"/>
                  </a:lnTo>
                  <a:lnTo>
                    <a:pt x="36" y="187"/>
                  </a:lnTo>
                  <a:lnTo>
                    <a:pt x="38" y="187"/>
                  </a:lnTo>
                  <a:lnTo>
                    <a:pt x="39" y="187"/>
                  </a:lnTo>
                  <a:lnTo>
                    <a:pt x="39" y="186"/>
                  </a:lnTo>
                  <a:lnTo>
                    <a:pt x="41" y="186"/>
                  </a:lnTo>
                  <a:lnTo>
                    <a:pt x="39" y="186"/>
                  </a:lnTo>
                  <a:lnTo>
                    <a:pt x="39" y="184"/>
                  </a:lnTo>
                  <a:lnTo>
                    <a:pt x="39" y="184"/>
                  </a:lnTo>
                  <a:lnTo>
                    <a:pt x="38" y="184"/>
                  </a:lnTo>
                  <a:lnTo>
                    <a:pt x="38" y="182"/>
                  </a:lnTo>
                  <a:lnTo>
                    <a:pt x="38" y="181"/>
                  </a:lnTo>
                  <a:lnTo>
                    <a:pt x="36" y="179"/>
                  </a:lnTo>
                  <a:lnTo>
                    <a:pt x="36" y="177"/>
                  </a:lnTo>
                  <a:lnTo>
                    <a:pt x="34" y="177"/>
                  </a:lnTo>
                  <a:lnTo>
                    <a:pt x="34" y="176"/>
                  </a:lnTo>
                  <a:lnTo>
                    <a:pt x="34" y="174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4" y="169"/>
                  </a:lnTo>
                  <a:lnTo>
                    <a:pt x="32" y="169"/>
                  </a:lnTo>
                  <a:lnTo>
                    <a:pt x="32" y="167"/>
                  </a:lnTo>
                  <a:lnTo>
                    <a:pt x="32" y="165"/>
                  </a:lnTo>
                  <a:lnTo>
                    <a:pt x="32" y="164"/>
                  </a:lnTo>
                  <a:lnTo>
                    <a:pt x="32" y="162"/>
                  </a:lnTo>
                  <a:lnTo>
                    <a:pt x="32" y="160"/>
                  </a:lnTo>
                  <a:lnTo>
                    <a:pt x="32" y="158"/>
                  </a:lnTo>
                  <a:lnTo>
                    <a:pt x="32" y="157"/>
                  </a:lnTo>
                  <a:lnTo>
                    <a:pt x="31" y="157"/>
                  </a:lnTo>
                  <a:lnTo>
                    <a:pt x="32" y="157"/>
                  </a:lnTo>
                  <a:lnTo>
                    <a:pt x="32" y="155"/>
                  </a:lnTo>
                  <a:lnTo>
                    <a:pt x="31" y="155"/>
                  </a:lnTo>
                  <a:lnTo>
                    <a:pt x="29" y="153"/>
                  </a:lnTo>
                  <a:lnTo>
                    <a:pt x="29" y="152"/>
                  </a:lnTo>
                  <a:lnTo>
                    <a:pt x="27" y="152"/>
                  </a:lnTo>
                  <a:lnTo>
                    <a:pt x="27" y="150"/>
                  </a:lnTo>
                  <a:lnTo>
                    <a:pt x="29" y="150"/>
                  </a:lnTo>
                  <a:lnTo>
                    <a:pt x="27" y="150"/>
                  </a:lnTo>
                  <a:lnTo>
                    <a:pt x="27" y="148"/>
                  </a:lnTo>
                  <a:lnTo>
                    <a:pt x="27" y="147"/>
                  </a:lnTo>
                  <a:lnTo>
                    <a:pt x="27" y="145"/>
                  </a:lnTo>
                  <a:lnTo>
                    <a:pt x="27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3"/>
                  </a:lnTo>
                  <a:lnTo>
                    <a:pt x="26" y="141"/>
                  </a:lnTo>
                  <a:lnTo>
                    <a:pt x="24" y="141"/>
                  </a:lnTo>
                  <a:lnTo>
                    <a:pt x="24" y="140"/>
                  </a:lnTo>
                  <a:lnTo>
                    <a:pt x="22" y="140"/>
                  </a:lnTo>
                  <a:lnTo>
                    <a:pt x="22" y="138"/>
                  </a:lnTo>
                  <a:lnTo>
                    <a:pt x="22" y="136"/>
                  </a:lnTo>
                  <a:lnTo>
                    <a:pt x="24" y="136"/>
                  </a:lnTo>
                  <a:lnTo>
                    <a:pt x="24" y="135"/>
                  </a:lnTo>
                  <a:lnTo>
                    <a:pt x="24" y="133"/>
                  </a:lnTo>
                  <a:lnTo>
                    <a:pt x="26" y="133"/>
                  </a:lnTo>
                  <a:lnTo>
                    <a:pt x="26" y="131"/>
                  </a:lnTo>
                  <a:lnTo>
                    <a:pt x="24" y="130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4" y="128"/>
                  </a:lnTo>
                  <a:lnTo>
                    <a:pt x="24" y="126"/>
                  </a:lnTo>
                  <a:lnTo>
                    <a:pt x="22" y="124"/>
                  </a:lnTo>
                  <a:lnTo>
                    <a:pt x="21" y="124"/>
                  </a:lnTo>
                  <a:lnTo>
                    <a:pt x="21" y="123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19" y="118"/>
                  </a:lnTo>
                  <a:lnTo>
                    <a:pt x="21" y="118"/>
                  </a:lnTo>
                  <a:lnTo>
                    <a:pt x="21" y="116"/>
                  </a:lnTo>
                  <a:lnTo>
                    <a:pt x="21" y="114"/>
                  </a:lnTo>
                  <a:lnTo>
                    <a:pt x="22" y="114"/>
                  </a:lnTo>
                  <a:lnTo>
                    <a:pt x="24" y="113"/>
                  </a:lnTo>
                  <a:lnTo>
                    <a:pt x="26" y="113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6" y="107"/>
                  </a:lnTo>
                  <a:lnTo>
                    <a:pt x="26" y="107"/>
                  </a:lnTo>
                  <a:lnTo>
                    <a:pt x="26" y="106"/>
                  </a:lnTo>
                  <a:lnTo>
                    <a:pt x="27" y="106"/>
                  </a:lnTo>
                  <a:lnTo>
                    <a:pt x="27" y="104"/>
                  </a:lnTo>
                  <a:lnTo>
                    <a:pt x="29" y="104"/>
                  </a:lnTo>
                  <a:lnTo>
                    <a:pt x="29" y="102"/>
                  </a:lnTo>
                  <a:lnTo>
                    <a:pt x="31" y="102"/>
                  </a:lnTo>
                  <a:lnTo>
                    <a:pt x="32" y="102"/>
                  </a:lnTo>
                  <a:lnTo>
                    <a:pt x="34" y="102"/>
                  </a:lnTo>
                  <a:lnTo>
                    <a:pt x="34" y="102"/>
                  </a:lnTo>
                  <a:lnTo>
                    <a:pt x="34" y="101"/>
                  </a:lnTo>
                  <a:lnTo>
                    <a:pt x="36" y="101"/>
                  </a:lnTo>
                  <a:lnTo>
                    <a:pt x="36" y="99"/>
                  </a:lnTo>
                  <a:lnTo>
                    <a:pt x="38" y="99"/>
                  </a:lnTo>
                  <a:lnTo>
                    <a:pt x="38" y="97"/>
                  </a:lnTo>
                  <a:lnTo>
                    <a:pt x="38" y="96"/>
                  </a:lnTo>
                  <a:lnTo>
                    <a:pt x="39" y="96"/>
                  </a:lnTo>
                  <a:lnTo>
                    <a:pt x="39" y="94"/>
                  </a:lnTo>
                  <a:lnTo>
                    <a:pt x="39" y="92"/>
                  </a:lnTo>
                  <a:lnTo>
                    <a:pt x="39" y="90"/>
                  </a:lnTo>
                  <a:lnTo>
                    <a:pt x="41" y="90"/>
                  </a:lnTo>
                  <a:lnTo>
                    <a:pt x="43" y="90"/>
                  </a:lnTo>
                  <a:lnTo>
                    <a:pt x="44" y="90"/>
                  </a:lnTo>
                  <a:lnTo>
                    <a:pt x="44" y="89"/>
                  </a:lnTo>
                  <a:lnTo>
                    <a:pt x="46" y="89"/>
                  </a:lnTo>
                  <a:lnTo>
                    <a:pt x="44" y="89"/>
                  </a:lnTo>
                  <a:lnTo>
                    <a:pt x="44" y="87"/>
                  </a:lnTo>
                  <a:lnTo>
                    <a:pt x="44" y="85"/>
                  </a:lnTo>
                  <a:lnTo>
                    <a:pt x="44" y="84"/>
                  </a:lnTo>
                  <a:lnTo>
                    <a:pt x="44" y="82"/>
                  </a:lnTo>
                  <a:lnTo>
                    <a:pt x="44" y="80"/>
                  </a:lnTo>
                  <a:lnTo>
                    <a:pt x="46" y="80"/>
                  </a:lnTo>
                  <a:lnTo>
                    <a:pt x="46" y="79"/>
                  </a:lnTo>
                  <a:lnTo>
                    <a:pt x="48" y="79"/>
                  </a:lnTo>
                  <a:lnTo>
                    <a:pt x="48" y="77"/>
                  </a:lnTo>
                  <a:lnTo>
                    <a:pt x="49" y="77"/>
                  </a:lnTo>
                  <a:lnTo>
                    <a:pt x="49" y="75"/>
                  </a:lnTo>
                  <a:lnTo>
                    <a:pt x="51" y="75"/>
                  </a:lnTo>
                  <a:lnTo>
                    <a:pt x="51" y="73"/>
                  </a:lnTo>
                  <a:lnTo>
                    <a:pt x="53" y="73"/>
                  </a:lnTo>
                  <a:lnTo>
                    <a:pt x="53" y="72"/>
                  </a:lnTo>
                  <a:lnTo>
                    <a:pt x="53" y="70"/>
                  </a:lnTo>
                  <a:lnTo>
                    <a:pt x="55" y="70"/>
                  </a:lnTo>
                  <a:lnTo>
                    <a:pt x="55" y="72"/>
                  </a:lnTo>
                  <a:lnTo>
                    <a:pt x="56" y="70"/>
                  </a:lnTo>
                  <a:lnTo>
                    <a:pt x="58" y="70"/>
                  </a:lnTo>
                  <a:lnTo>
                    <a:pt x="60" y="70"/>
                  </a:lnTo>
                  <a:lnTo>
                    <a:pt x="61" y="70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3" y="70"/>
                  </a:lnTo>
                  <a:lnTo>
                    <a:pt x="65" y="72"/>
                  </a:lnTo>
                  <a:lnTo>
                    <a:pt x="65" y="70"/>
                  </a:lnTo>
                  <a:lnTo>
                    <a:pt x="66" y="70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8" y="72"/>
                  </a:lnTo>
                  <a:lnTo>
                    <a:pt x="70" y="73"/>
                  </a:lnTo>
                  <a:lnTo>
                    <a:pt x="72" y="73"/>
                  </a:lnTo>
                  <a:lnTo>
                    <a:pt x="73" y="73"/>
                  </a:lnTo>
                  <a:lnTo>
                    <a:pt x="75" y="73"/>
                  </a:lnTo>
                  <a:lnTo>
                    <a:pt x="77" y="73"/>
                  </a:lnTo>
                  <a:lnTo>
                    <a:pt x="77" y="72"/>
                  </a:lnTo>
                  <a:lnTo>
                    <a:pt x="78" y="72"/>
                  </a:lnTo>
                  <a:lnTo>
                    <a:pt x="78" y="73"/>
                  </a:lnTo>
                  <a:lnTo>
                    <a:pt x="80" y="73"/>
                  </a:lnTo>
                  <a:lnTo>
                    <a:pt x="80" y="72"/>
                  </a:lnTo>
                  <a:lnTo>
                    <a:pt x="82" y="72"/>
                  </a:lnTo>
                  <a:lnTo>
                    <a:pt x="82" y="73"/>
                  </a:lnTo>
                  <a:lnTo>
                    <a:pt x="82" y="75"/>
                  </a:lnTo>
                  <a:lnTo>
                    <a:pt x="82" y="77"/>
                  </a:lnTo>
                  <a:lnTo>
                    <a:pt x="84" y="77"/>
                  </a:lnTo>
                  <a:lnTo>
                    <a:pt x="84" y="75"/>
                  </a:lnTo>
                  <a:lnTo>
                    <a:pt x="85" y="75"/>
                  </a:lnTo>
                  <a:lnTo>
                    <a:pt x="85" y="77"/>
                  </a:lnTo>
                  <a:lnTo>
                    <a:pt x="87" y="77"/>
                  </a:lnTo>
                  <a:lnTo>
                    <a:pt x="87" y="79"/>
                  </a:lnTo>
                  <a:lnTo>
                    <a:pt x="89" y="79"/>
                  </a:lnTo>
                  <a:lnTo>
                    <a:pt x="89" y="80"/>
                  </a:lnTo>
                  <a:lnTo>
                    <a:pt x="90" y="80"/>
                  </a:lnTo>
                  <a:lnTo>
                    <a:pt x="90" y="82"/>
                  </a:lnTo>
                  <a:lnTo>
                    <a:pt x="92" y="82"/>
                  </a:lnTo>
                  <a:lnTo>
                    <a:pt x="94" y="82"/>
                  </a:lnTo>
                  <a:lnTo>
                    <a:pt x="95" y="82"/>
                  </a:lnTo>
                  <a:lnTo>
                    <a:pt x="95" y="80"/>
                  </a:lnTo>
                  <a:lnTo>
                    <a:pt x="95" y="79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7" y="77"/>
                  </a:lnTo>
                  <a:lnTo>
                    <a:pt x="95" y="77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5" y="75"/>
                  </a:lnTo>
                  <a:lnTo>
                    <a:pt x="97" y="75"/>
                  </a:lnTo>
                  <a:lnTo>
                    <a:pt x="97" y="73"/>
                  </a:lnTo>
                  <a:lnTo>
                    <a:pt x="99" y="73"/>
                  </a:lnTo>
                  <a:lnTo>
                    <a:pt x="99" y="72"/>
                  </a:lnTo>
                  <a:lnTo>
                    <a:pt x="99" y="70"/>
                  </a:lnTo>
                  <a:lnTo>
                    <a:pt x="99" y="68"/>
                  </a:lnTo>
                  <a:lnTo>
                    <a:pt x="101" y="68"/>
                  </a:lnTo>
                  <a:lnTo>
                    <a:pt x="101" y="67"/>
                  </a:lnTo>
                  <a:lnTo>
                    <a:pt x="101" y="65"/>
                  </a:lnTo>
                  <a:lnTo>
                    <a:pt x="101" y="63"/>
                  </a:lnTo>
                  <a:lnTo>
                    <a:pt x="102" y="63"/>
                  </a:lnTo>
                  <a:lnTo>
                    <a:pt x="102" y="62"/>
                  </a:lnTo>
                  <a:lnTo>
                    <a:pt x="102" y="62"/>
                  </a:lnTo>
                  <a:lnTo>
                    <a:pt x="102" y="60"/>
                  </a:lnTo>
                  <a:lnTo>
                    <a:pt x="102" y="58"/>
                  </a:lnTo>
                  <a:lnTo>
                    <a:pt x="104" y="58"/>
                  </a:lnTo>
                  <a:lnTo>
                    <a:pt x="104" y="56"/>
                  </a:lnTo>
                  <a:lnTo>
                    <a:pt x="106" y="56"/>
                  </a:lnTo>
                  <a:lnTo>
                    <a:pt x="107" y="56"/>
                  </a:lnTo>
                  <a:lnTo>
                    <a:pt x="107" y="56"/>
                  </a:lnTo>
                  <a:lnTo>
                    <a:pt x="107" y="58"/>
                  </a:lnTo>
                  <a:lnTo>
                    <a:pt x="109" y="58"/>
                  </a:lnTo>
                  <a:lnTo>
                    <a:pt x="109" y="56"/>
                  </a:lnTo>
                  <a:lnTo>
                    <a:pt x="111" y="56"/>
                  </a:lnTo>
                  <a:lnTo>
                    <a:pt x="112" y="56"/>
                  </a:lnTo>
                  <a:lnTo>
                    <a:pt x="114" y="56"/>
                  </a:lnTo>
                  <a:lnTo>
                    <a:pt x="116" y="56"/>
                  </a:lnTo>
                  <a:lnTo>
                    <a:pt x="118" y="55"/>
                  </a:lnTo>
                  <a:lnTo>
                    <a:pt x="119" y="55"/>
                  </a:lnTo>
                  <a:lnTo>
                    <a:pt x="119" y="53"/>
                  </a:lnTo>
                  <a:lnTo>
                    <a:pt x="119" y="51"/>
                  </a:lnTo>
                  <a:lnTo>
                    <a:pt x="118" y="51"/>
                  </a:lnTo>
                  <a:lnTo>
                    <a:pt x="116" y="50"/>
                  </a:lnTo>
                  <a:lnTo>
                    <a:pt x="116" y="48"/>
                  </a:lnTo>
                  <a:lnTo>
                    <a:pt x="116" y="46"/>
                  </a:lnTo>
                  <a:lnTo>
                    <a:pt x="116" y="45"/>
                  </a:lnTo>
                  <a:lnTo>
                    <a:pt x="118" y="45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9" y="41"/>
                  </a:lnTo>
                  <a:lnTo>
                    <a:pt x="119" y="39"/>
                  </a:lnTo>
                  <a:lnTo>
                    <a:pt x="119" y="38"/>
                  </a:lnTo>
                  <a:lnTo>
                    <a:pt x="118" y="38"/>
                  </a:lnTo>
                  <a:lnTo>
                    <a:pt x="118" y="36"/>
                  </a:lnTo>
                  <a:lnTo>
                    <a:pt x="116" y="36"/>
                  </a:lnTo>
                  <a:lnTo>
                    <a:pt x="116" y="34"/>
                  </a:lnTo>
                  <a:lnTo>
                    <a:pt x="114" y="34"/>
                  </a:lnTo>
                  <a:lnTo>
                    <a:pt x="114" y="33"/>
                  </a:lnTo>
                  <a:lnTo>
                    <a:pt x="116" y="33"/>
                  </a:lnTo>
                  <a:lnTo>
                    <a:pt x="116" y="31"/>
                  </a:lnTo>
                  <a:lnTo>
                    <a:pt x="118" y="31"/>
                  </a:lnTo>
                  <a:lnTo>
                    <a:pt x="119" y="31"/>
                  </a:lnTo>
                  <a:lnTo>
                    <a:pt x="119" y="29"/>
                  </a:lnTo>
                  <a:lnTo>
                    <a:pt x="119" y="27"/>
                  </a:lnTo>
                  <a:lnTo>
                    <a:pt x="121" y="26"/>
                  </a:lnTo>
                  <a:lnTo>
                    <a:pt x="119" y="26"/>
                  </a:lnTo>
                  <a:lnTo>
                    <a:pt x="119" y="24"/>
                  </a:lnTo>
                  <a:lnTo>
                    <a:pt x="119" y="22"/>
                  </a:lnTo>
                  <a:lnTo>
                    <a:pt x="119" y="21"/>
                  </a:lnTo>
                  <a:lnTo>
                    <a:pt x="119" y="21"/>
                  </a:lnTo>
                  <a:lnTo>
                    <a:pt x="119" y="19"/>
                  </a:lnTo>
                  <a:lnTo>
                    <a:pt x="121" y="19"/>
                  </a:lnTo>
                  <a:lnTo>
                    <a:pt x="123" y="17"/>
                  </a:lnTo>
                  <a:lnTo>
                    <a:pt x="124" y="17"/>
                  </a:lnTo>
                  <a:lnTo>
                    <a:pt x="124" y="16"/>
                  </a:lnTo>
                  <a:lnTo>
                    <a:pt x="126" y="14"/>
                  </a:lnTo>
                  <a:lnTo>
                    <a:pt x="126" y="12"/>
                  </a:lnTo>
                  <a:lnTo>
                    <a:pt x="126" y="10"/>
                  </a:lnTo>
                  <a:lnTo>
                    <a:pt x="128" y="10"/>
                  </a:lnTo>
                  <a:lnTo>
                    <a:pt x="128" y="9"/>
                  </a:lnTo>
                  <a:lnTo>
                    <a:pt x="129" y="9"/>
                  </a:lnTo>
                  <a:lnTo>
                    <a:pt x="129" y="7"/>
                  </a:lnTo>
                  <a:lnTo>
                    <a:pt x="131" y="7"/>
                  </a:lnTo>
                  <a:lnTo>
                    <a:pt x="131" y="5"/>
                  </a:lnTo>
                  <a:lnTo>
                    <a:pt x="133" y="5"/>
                  </a:lnTo>
                  <a:lnTo>
                    <a:pt x="135" y="5"/>
                  </a:lnTo>
                  <a:lnTo>
                    <a:pt x="135" y="4"/>
                  </a:lnTo>
                  <a:lnTo>
                    <a:pt x="136" y="4"/>
                  </a:lnTo>
                  <a:lnTo>
                    <a:pt x="138" y="4"/>
                  </a:lnTo>
                  <a:lnTo>
                    <a:pt x="138" y="2"/>
                  </a:lnTo>
                  <a:lnTo>
                    <a:pt x="140" y="2"/>
                  </a:lnTo>
                  <a:lnTo>
                    <a:pt x="140" y="4"/>
                  </a:lnTo>
                  <a:lnTo>
                    <a:pt x="141" y="4"/>
                  </a:lnTo>
                  <a:lnTo>
                    <a:pt x="143" y="4"/>
                  </a:lnTo>
                  <a:lnTo>
                    <a:pt x="145" y="4"/>
                  </a:lnTo>
                  <a:lnTo>
                    <a:pt x="146" y="4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48" y="2"/>
                  </a:lnTo>
                  <a:lnTo>
                    <a:pt x="150" y="2"/>
                  </a:lnTo>
                  <a:lnTo>
                    <a:pt x="150" y="0"/>
                  </a:lnTo>
                  <a:lnTo>
                    <a:pt x="152" y="0"/>
                  </a:lnTo>
                  <a:lnTo>
                    <a:pt x="153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8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09" name="Freeform 11">
              <a:extLst>
                <a:ext uri="{FF2B5EF4-FFF2-40B4-BE49-F238E27FC236}">
                  <a16:creationId xmlns:a16="http://schemas.microsoft.com/office/drawing/2014/main" id="{A0BCF22F-6A41-47DA-B876-04A98D47D79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95638" y="4038600"/>
              <a:ext cx="1208088" cy="1423988"/>
            </a:xfrm>
            <a:custGeom>
              <a:avLst/>
              <a:gdLst>
                <a:gd name="T0" fmla="*/ 222 w 761"/>
                <a:gd name="T1" fmla="*/ 34 h 897"/>
                <a:gd name="T2" fmla="*/ 256 w 761"/>
                <a:gd name="T3" fmla="*/ 39 h 897"/>
                <a:gd name="T4" fmla="*/ 290 w 761"/>
                <a:gd name="T5" fmla="*/ 51 h 897"/>
                <a:gd name="T6" fmla="*/ 312 w 761"/>
                <a:gd name="T7" fmla="*/ 46 h 897"/>
                <a:gd name="T8" fmla="*/ 349 w 761"/>
                <a:gd name="T9" fmla="*/ 29 h 897"/>
                <a:gd name="T10" fmla="*/ 354 w 761"/>
                <a:gd name="T11" fmla="*/ 61 h 897"/>
                <a:gd name="T12" fmla="*/ 325 w 761"/>
                <a:gd name="T13" fmla="*/ 118 h 897"/>
                <a:gd name="T14" fmla="*/ 348 w 761"/>
                <a:gd name="T15" fmla="*/ 165 h 897"/>
                <a:gd name="T16" fmla="*/ 393 w 761"/>
                <a:gd name="T17" fmla="*/ 192 h 897"/>
                <a:gd name="T18" fmla="*/ 424 w 761"/>
                <a:gd name="T19" fmla="*/ 238 h 897"/>
                <a:gd name="T20" fmla="*/ 404 w 761"/>
                <a:gd name="T21" fmla="*/ 281 h 897"/>
                <a:gd name="T22" fmla="*/ 439 w 761"/>
                <a:gd name="T23" fmla="*/ 325 h 897"/>
                <a:gd name="T24" fmla="*/ 492 w 761"/>
                <a:gd name="T25" fmla="*/ 320 h 897"/>
                <a:gd name="T26" fmla="*/ 531 w 761"/>
                <a:gd name="T27" fmla="*/ 351 h 897"/>
                <a:gd name="T28" fmla="*/ 565 w 761"/>
                <a:gd name="T29" fmla="*/ 371 h 897"/>
                <a:gd name="T30" fmla="*/ 594 w 761"/>
                <a:gd name="T31" fmla="*/ 408 h 897"/>
                <a:gd name="T32" fmla="*/ 635 w 761"/>
                <a:gd name="T33" fmla="*/ 414 h 897"/>
                <a:gd name="T34" fmla="*/ 685 w 761"/>
                <a:gd name="T35" fmla="*/ 405 h 897"/>
                <a:gd name="T36" fmla="*/ 742 w 761"/>
                <a:gd name="T37" fmla="*/ 417 h 897"/>
                <a:gd name="T38" fmla="*/ 753 w 761"/>
                <a:gd name="T39" fmla="*/ 453 h 897"/>
                <a:gd name="T40" fmla="*/ 719 w 761"/>
                <a:gd name="T41" fmla="*/ 495 h 897"/>
                <a:gd name="T42" fmla="*/ 680 w 761"/>
                <a:gd name="T43" fmla="*/ 531 h 897"/>
                <a:gd name="T44" fmla="*/ 652 w 761"/>
                <a:gd name="T45" fmla="*/ 550 h 897"/>
                <a:gd name="T46" fmla="*/ 656 w 761"/>
                <a:gd name="T47" fmla="*/ 602 h 897"/>
                <a:gd name="T48" fmla="*/ 645 w 761"/>
                <a:gd name="T49" fmla="*/ 638 h 897"/>
                <a:gd name="T50" fmla="*/ 634 w 761"/>
                <a:gd name="T51" fmla="*/ 684 h 897"/>
                <a:gd name="T52" fmla="*/ 617 w 761"/>
                <a:gd name="T53" fmla="*/ 716 h 897"/>
                <a:gd name="T54" fmla="*/ 628 w 761"/>
                <a:gd name="T55" fmla="*/ 749 h 897"/>
                <a:gd name="T56" fmla="*/ 625 w 761"/>
                <a:gd name="T57" fmla="*/ 803 h 897"/>
                <a:gd name="T58" fmla="*/ 635 w 761"/>
                <a:gd name="T59" fmla="*/ 863 h 897"/>
                <a:gd name="T60" fmla="*/ 589 w 761"/>
                <a:gd name="T61" fmla="*/ 887 h 897"/>
                <a:gd name="T62" fmla="*/ 593 w 761"/>
                <a:gd name="T63" fmla="*/ 830 h 897"/>
                <a:gd name="T64" fmla="*/ 555 w 761"/>
                <a:gd name="T65" fmla="*/ 824 h 897"/>
                <a:gd name="T66" fmla="*/ 523 w 761"/>
                <a:gd name="T67" fmla="*/ 810 h 897"/>
                <a:gd name="T68" fmla="*/ 470 w 761"/>
                <a:gd name="T69" fmla="*/ 817 h 897"/>
                <a:gd name="T70" fmla="*/ 462 w 761"/>
                <a:gd name="T71" fmla="*/ 781 h 897"/>
                <a:gd name="T72" fmla="*/ 428 w 761"/>
                <a:gd name="T73" fmla="*/ 739 h 897"/>
                <a:gd name="T74" fmla="*/ 407 w 761"/>
                <a:gd name="T75" fmla="*/ 757 h 897"/>
                <a:gd name="T76" fmla="*/ 382 w 761"/>
                <a:gd name="T77" fmla="*/ 756 h 897"/>
                <a:gd name="T78" fmla="*/ 324 w 761"/>
                <a:gd name="T79" fmla="*/ 756 h 897"/>
                <a:gd name="T80" fmla="*/ 308 w 761"/>
                <a:gd name="T81" fmla="*/ 706 h 897"/>
                <a:gd name="T82" fmla="*/ 363 w 761"/>
                <a:gd name="T83" fmla="*/ 674 h 897"/>
                <a:gd name="T84" fmla="*/ 395 w 761"/>
                <a:gd name="T85" fmla="*/ 626 h 897"/>
                <a:gd name="T86" fmla="*/ 395 w 761"/>
                <a:gd name="T87" fmla="*/ 567 h 897"/>
                <a:gd name="T88" fmla="*/ 351 w 761"/>
                <a:gd name="T89" fmla="*/ 528 h 897"/>
                <a:gd name="T90" fmla="*/ 307 w 761"/>
                <a:gd name="T91" fmla="*/ 500 h 897"/>
                <a:gd name="T92" fmla="*/ 264 w 761"/>
                <a:gd name="T93" fmla="*/ 483 h 897"/>
                <a:gd name="T94" fmla="*/ 213 w 761"/>
                <a:gd name="T95" fmla="*/ 461 h 897"/>
                <a:gd name="T96" fmla="*/ 169 w 761"/>
                <a:gd name="T97" fmla="*/ 475 h 897"/>
                <a:gd name="T98" fmla="*/ 133 w 761"/>
                <a:gd name="T99" fmla="*/ 442 h 897"/>
                <a:gd name="T100" fmla="*/ 109 w 761"/>
                <a:gd name="T101" fmla="*/ 402 h 897"/>
                <a:gd name="T102" fmla="*/ 96 w 761"/>
                <a:gd name="T103" fmla="*/ 368 h 897"/>
                <a:gd name="T104" fmla="*/ 60 w 761"/>
                <a:gd name="T105" fmla="*/ 312 h 897"/>
                <a:gd name="T106" fmla="*/ 22 w 761"/>
                <a:gd name="T107" fmla="*/ 262 h 897"/>
                <a:gd name="T108" fmla="*/ 19 w 761"/>
                <a:gd name="T109" fmla="*/ 223 h 897"/>
                <a:gd name="T110" fmla="*/ 67 w 761"/>
                <a:gd name="T111" fmla="*/ 243 h 897"/>
                <a:gd name="T112" fmla="*/ 107 w 761"/>
                <a:gd name="T113" fmla="*/ 216 h 897"/>
                <a:gd name="T114" fmla="*/ 116 w 761"/>
                <a:gd name="T115" fmla="*/ 174 h 897"/>
                <a:gd name="T116" fmla="*/ 84 w 761"/>
                <a:gd name="T117" fmla="*/ 116 h 897"/>
                <a:gd name="T118" fmla="*/ 104 w 761"/>
                <a:gd name="T119" fmla="*/ 58 h 897"/>
                <a:gd name="T120" fmla="*/ 162 w 761"/>
                <a:gd name="T121" fmla="*/ 24 h 897"/>
                <a:gd name="T122" fmla="*/ 565 w 761"/>
                <a:gd name="T123" fmla="*/ 682 h 897"/>
                <a:gd name="T124" fmla="*/ 565 w 761"/>
                <a:gd name="T125" fmla="*/ 681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61" h="897">
                  <a:moveTo>
                    <a:pt x="211" y="14"/>
                  </a:moveTo>
                  <a:lnTo>
                    <a:pt x="213" y="15"/>
                  </a:lnTo>
                  <a:lnTo>
                    <a:pt x="213" y="17"/>
                  </a:lnTo>
                  <a:lnTo>
                    <a:pt x="213" y="19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5" y="19"/>
                  </a:lnTo>
                  <a:lnTo>
                    <a:pt x="216" y="19"/>
                  </a:lnTo>
                  <a:lnTo>
                    <a:pt x="218" y="19"/>
                  </a:lnTo>
                  <a:lnTo>
                    <a:pt x="218" y="21"/>
                  </a:lnTo>
                  <a:lnTo>
                    <a:pt x="218" y="22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18" y="24"/>
                  </a:lnTo>
                  <a:lnTo>
                    <a:pt x="216" y="24"/>
                  </a:lnTo>
                  <a:lnTo>
                    <a:pt x="216" y="26"/>
                  </a:lnTo>
                  <a:lnTo>
                    <a:pt x="215" y="26"/>
                  </a:lnTo>
                  <a:lnTo>
                    <a:pt x="216" y="26"/>
                  </a:lnTo>
                  <a:lnTo>
                    <a:pt x="218" y="26"/>
                  </a:lnTo>
                  <a:lnTo>
                    <a:pt x="220" y="26"/>
                  </a:lnTo>
                  <a:lnTo>
                    <a:pt x="220" y="27"/>
                  </a:lnTo>
                  <a:lnTo>
                    <a:pt x="220" y="29"/>
                  </a:lnTo>
                  <a:lnTo>
                    <a:pt x="218" y="29"/>
                  </a:lnTo>
                  <a:lnTo>
                    <a:pt x="218" y="31"/>
                  </a:lnTo>
                  <a:lnTo>
                    <a:pt x="218" y="29"/>
                  </a:lnTo>
                  <a:lnTo>
                    <a:pt x="216" y="29"/>
                  </a:lnTo>
                  <a:lnTo>
                    <a:pt x="218" y="27"/>
                  </a:lnTo>
                  <a:lnTo>
                    <a:pt x="216" y="27"/>
                  </a:lnTo>
                  <a:lnTo>
                    <a:pt x="215" y="27"/>
                  </a:lnTo>
                  <a:lnTo>
                    <a:pt x="215" y="29"/>
                  </a:lnTo>
                  <a:lnTo>
                    <a:pt x="216" y="29"/>
                  </a:lnTo>
                  <a:lnTo>
                    <a:pt x="216" y="31"/>
                  </a:lnTo>
                  <a:lnTo>
                    <a:pt x="215" y="31"/>
                  </a:lnTo>
                  <a:lnTo>
                    <a:pt x="213" y="31"/>
                  </a:lnTo>
                  <a:lnTo>
                    <a:pt x="213" y="33"/>
                  </a:lnTo>
                  <a:lnTo>
                    <a:pt x="215" y="33"/>
                  </a:lnTo>
                  <a:lnTo>
                    <a:pt x="216" y="33"/>
                  </a:lnTo>
                  <a:lnTo>
                    <a:pt x="216" y="34"/>
                  </a:lnTo>
                  <a:lnTo>
                    <a:pt x="218" y="34"/>
                  </a:lnTo>
                  <a:lnTo>
                    <a:pt x="218" y="33"/>
                  </a:lnTo>
                  <a:lnTo>
                    <a:pt x="220" y="33"/>
                  </a:lnTo>
                  <a:lnTo>
                    <a:pt x="222" y="31"/>
                  </a:lnTo>
                  <a:lnTo>
                    <a:pt x="223" y="33"/>
                  </a:lnTo>
                  <a:lnTo>
                    <a:pt x="222" y="33"/>
                  </a:lnTo>
                  <a:lnTo>
                    <a:pt x="222" y="34"/>
                  </a:lnTo>
                  <a:lnTo>
                    <a:pt x="220" y="34"/>
                  </a:lnTo>
                  <a:lnTo>
                    <a:pt x="220" y="36"/>
                  </a:lnTo>
                  <a:lnTo>
                    <a:pt x="222" y="36"/>
                  </a:lnTo>
                  <a:lnTo>
                    <a:pt x="222" y="38"/>
                  </a:lnTo>
                  <a:lnTo>
                    <a:pt x="223" y="38"/>
                  </a:lnTo>
                  <a:lnTo>
                    <a:pt x="223" y="36"/>
                  </a:lnTo>
                  <a:lnTo>
                    <a:pt x="222" y="36"/>
                  </a:lnTo>
                  <a:lnTo>
                    <a:pt x="222" y="34"/>
                  </a:lnTo>
                  <a:lnTo>
                    <a:pt x="223" y="34"/>
                  </a:lnTo>
                  <a:lnTo>
                    <a:pt x="223" y="36"/>
                  </a:lnTo>
                  <a:lnTo>
                    <a:pt x="225" y="36"/>
                  </a:lnTo>
                  <a:lnTo>
                    <a:pt x="227" y="36"/>
                  </a:lnTo>
                  <a:lnTo>
                    <a:pt x="227" y="38"/>
                  </a:lnTo>
                  <a:lnTo>
                    <a:pt x="227" y="38"/>
                  </a:lnTo>
                  <a:lnTo>
                    <a:pt x="227" y="36"/>
                  </a:lnTo>
                  <a:lnTo>
                    <a:pt x="227" y="34"/>
                  </a:lnTo>
                  <a:lnTo>
                    <a:pt x="228" y="34"/>
                  </a:lnTo>
                  <a:lnTo>
                    <a:pt x="228" y="36"/>
                  </a:lnTo>
                  <a:lnTo>
                    <a:pt x="228" y="38"/>
                  </a:lnTo>
                  <a:lnTo>
                    <a:pt x="230" y="38"/>
                  </a:lnTo>
                  <a:lnTo>
                    <a:pt x="230" y="36"/>
                  </a:lnTo>
                  <a:lnTo>
                    <a:pt x="230" y="38"/>
                  </a:lnTo>
                  <a:lnTo>
                    <a:pt x="230" y="39"/>
                  </a:lnTo>
                  <a:lnTo>
                    <a:pt x="232" y="39"/>
                  </a:lnTo>
                  <a:lnTo>
                    <a:pt x="232" y="38"/>
                  </a:lnTo>
                  <a:lnTo>
                    <a:pt x="233" y="38"/>
                  </a:lnTo>
                  <a:lnTo>
                    <a:pt x="235" y="38"/>
                  </a:lnTo>
                  <a:lnTo>
                    <a:pt x="235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37" y="39"/>
                  </a:lnTo>
                  <a:lnTo>
                    <a:pt x="237" y="39"/>
                  </a:lnTo>
                  <a:lnTo>
                    <a:pt x="239" y="39"/>
                  </a:lnTo>
                  <a:lnTo>
                    <a:pt x="240" y="39"/>
                  </a:lnTo>
                  <a:lnTo>
                    <a:pt x="240" y="41"/>
                  </a:lnTo>
                  <a:lnTo>
                    <a:pt x="239" y="41"/>
                  </a:lnTo>
                  <a:lnTo>
                    <a:pt x="239" y="43"/>
                  </a:lnTo>
                  <a:lnTo>
                    <a:pt x="240" y="43"/>
                  </a:lnTo>
                  <a:lnTo>
                    <a:pt x="242" y="43"/>
                  </a:lnTo>
                  <a:lnTo>
                    <a:pt x="244" y="43"/>
                  </a:lnTo>
                  <a:lnTo>
                    <a:pt x="242" y="43"/>
                  </a:lnTo>
                  <a:lnTo>
                    <a:pt x="242" y="41"/>
                  </a:lnTo>
                  <a:lnTo>
                    <a:pt x="244" y="39"/>
                  </a:lnTo>
                  <a:lnTo>
                    <a:pt x="244" y="41"/>
                  </a:lnTo>
                  <a:lnTo>
                    <a:pt x="245" y="41"/>
                  </a:lnTo>
                  <a:lnTo>
                    <a:pt x="245" y="39"/>
                  </a:lnTo>
                  <a:lnTo>
                    <a:pt x="247" y="41"/>
                  </a:lnTo>
                  <a:lnTo>
                    <a:pt x="247" y="43"/>
                  </a:lnTo>
                  <a:lnTo>
                    <a:pt x="247" y="41"/>
                  </a:lnTo>
                  <a:lnTo>
                    <a:pt x="249" y="41"/>
                  </a:lnTo>
                  <a:lnTo>
                    <a:pt x="249" y="39"/>
                  </a:lnTo>
                  <a:lnTo>
                    <a:pt x="247" y="39"/>
                  </a:lnTo>
                  <a:lnTo>
                    <a:pt x="249" y="39"/>
                  </a:lnTo>
                  <a:lnTo>
                    <a:pt x="250" y="39"/>
                  </a:lnTo>
                  <a:lnTo>
                    <a:pt x="249" y="39"/>
                  </a:lnTo>
                  <a:lnTo>
                    <a:pt x="249" y="41"/>
                  </a:lnTo>
                  <a:lnTo>
                    <a:pt x="250" y="41"/>
                  </a:lnTo>
                  <a:lnTo>
                    <a:pt x="250" y="39"/>
                  </a:lnTo>
                  <a:lnTo>
                    <a:pt x="252" y="39"/>
                  </a:lnTo>
                  <a:lnTo>
                    <a:pt x="254" y="39"/>
                  </a:lnTo>
                  <a:lnTo>
                    <a:pt x="256" y="39"/>
                  </a:lnTo>
                  <a:lnTo>
                    <a:pt x="256" y="39"/>
                  </a:lnTo>
                  <a:lnTo>
                    <a:pt x="257" y="39"/>
                  </a:lnTo>
                  <a:lnTo>
                    <a:pt x="257" y="38"/>
                  </a:lnTo>
                  <a:lnTo>
                    <a:pt x="259" y="38"/>
                  </a:lnTo>
                  <a:lnTo>
                    <a:pt x="259" y="36"/>
                  </a:lnTo>
                  <a:lnTo>
                    <a:pt x="261" y="36"/>
                  </a:lnTo>
                  <a:lnTo>
                    <a:pt x="262" y="36"/>
                  </a:lnTo>
                  <a:lnTo>
                    <a:pt x="264" y="36"/>
                  </a:lnTo>
                  <a:lnTo>
                    <a:pt x="264" y="38"/>
                  </a:lnTo>
                  <a:lnTo>
                    <a:pt x="264" y="39"/>
                  </a:lnTo>
                  <a:lnTo>
                    <a:pt x="266" y="39"/>
                  </a:lnTo>
                  <a:lnTo>
                    <a:pt x="266" y="38"/>
                  </a:lnTo>
                  <a:lnTo>
                    <a:pt x="266" y="36"/>
                  </a:lnTo>
                  <a:lnTo>
                    <a:pt x="268" y="36"/>
                  </a:lnTo>
                  <a:lnTo>
                    <a:pt x="268" y="38"/>
                  </a:lnTo>
                  <a:lnTo>
                    <a:pt x="266" y="38"/>
                  </a:lnTo>
                  <a:lnTo>
                    <a:pt x="266" y="39"/>
                  </a:lnTo>
                  <a:lnTo>
                    <a:pt x="268" y="39"/>
                  </a:lnTo>
                  <a:lnTo>
                    <a:pt x="268" y="41"/>
                  </a:lnTo>
                  <a:lnTo>
                    <a:pt x="268" y="41"/>
                  </a:lnTo>
                  <a:lnTo>
                    <a:pt x="269" y="43"/>
                  </a:lnTo>
                  <a:lnTo>
                    <a:pt x="269" y="44"/>
                  </a:lnTo>
                  <a:lnTo>
                    <a:pt x="271" y="44"/>
                  </a:lnTo>
                  <a:lnTo>
                    <a:pt x="271" y="43"/>
                  </a:lnTo>
                  <a:lnTo>
                    <a:pt x="273" y="43"/>
                  </a:lnTo>
                  <a:lnTo>
                    <a:pt x="274" y="43"/>
                  </a:lnTo>
                  <a:lnTo>
                    <a:pt x="276" y="43"/>
                  </a:lnTo>
                  <a:lnTo>
                    <a:pt x="276" y="44"/>
                  </a:lnTo>
                  <a:lnTo>
                    <a:pt x="278" y="44"/>
                  </a:lnTo>
                  <a:lnTo>
                    <a:pt x="278" y="46"/>
                  </a:lnTo>
                  <a:lnTo>
                    <a:pt x="279" y="46"/>
                  </a:lnTo>
                  <a:lnTo>
                    <a:pt x="279" y="48"/>
                  </a:lnTo>
                  <a:lnTo>
                    <a:pt x="281" y="46"/>
                  </a:lnTo>
                  <a:lnTo>
                    <a:pt x="283" y="46"/>
                  </a:lnTo>
                  <a:lnTo>
                    <a:pt x="283" y="48"/>
                  </a:lnTo>
                  <a:lnTo>
                    <a:pt x="283" y="50"/>
                  </a:lnTo>
                  <a:lnTo>
                    <a:pt x="283" y="48"/>
                  </a:lnTo>
                  <a:lnTo>
                    <a:pt x="285" y="48"/>
                  </a:lnTo>
                  <a:lnTo>
                    <a:pt x="285" y="50"/>
                  </a:lnTo>
                  <a:lnTo>
                    <a:pt x="286" y="50"/>
                  </a:lnTo>
                  <a:lnTo>
                    <a:pt x="285" y="50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8" y="51"/>
                  </a:lnTo>
                  <a:lnTo>
                    <a:pt x="288" y="53"/>
                  </a:lnTo>
                  <a:lnTo>
                    <a:pt x="286" y="53"/>
                  </a:lnTo>
                  <a:lnTo>
                    <a:pt x="286" y="55"/>
                  </a:lnTo>
                  <a:lnTo>
                    <a:pt x="288" y="55"/>
                  </a:lnTo>
                  <a:lnTo>
                    <a:pt x="288" y="53"/>
                  </a:lnTo>
                  <a:lnTo>
                    <a:pt x="288" y="51"/>
                  </a:lnTo>
                  <a:lnTo>
                    <a:pt x="288" y="50"/>
                  </a:lnTo>
                  <a:lnTo>
                    <a:pt x="290" y="50"/>
                  </a:lnTo>
                  <a:lnTo>
                    <a:pt x="290" y="51"/>
                  </a:lnTo>
                  <a:lnTo>
                    <a:pt x="291" y="51"/>
                  </a:lnTo>
                  <a:lnTo>
                    <a:pt x="291" y="53"/>
                  </a:lnTo>
                  <a:lnTo>
                    <a:pt x="290" y="53"/>
                  </a:lnTo>
                  <a:lnTo>
                    <a:pt x="290" y="55"/>
                  </a:lnTo>
                  <a:lnTo>
                    <a:pt x="291" y="55"/>
                  </a:lnTo>
                  <a:lnTo>
                    <a:pt x="291" y="53"/>
                  </a:lnTo>
                  <a:lnTo>
                    <a:pt x="293" y="53"/>
                  </a:lnTo>
                  <a:lnTo>
                    <a:pt x="293" y="51"/>
                  </a:lnTo>
                  <a:lnTo>
                    <a:pt x="295" y="53"/>
                  </a:lnTo>
                  <a:lnTo>
                    <a:pt x="293" y="53"/>
                  </a:lnTo>
                  <a:lnTo>
                    <a:pt x="295" y="53"/>
                  </a:lnTo>
                  <a:lnTo>
                    <a:pt x="296" y="53"/>
                  </a:lnTo>
                  <a:lnTo>
                    <a:pt x="298" y="53"/>
                  </a:lnTo>
                  <a:lnTo>
                    <a:pt x="300" y="53"/>
                  </a:lnTo>
                  <a:lnTo>
                    <a:pt x="300" y="55"/>
                  </a:lnTo>
                  <a:lnTo>
                    <a:pt x="300" y="56"/>
                  </a:lnTo>
                  <a:lnTo>
                    <a:pt x="302" y="56"/>
                  </a:lnTo>
                  <a:lnTo>
                    <a:pt x="302" y="55"/>
                  </a:lnTo>
                  <a:lnTo>
                    <a:pt x="300" y="55"/>
                  </a:lnTo>
                  <a:lnTo>
                    <a:pt x="300" y="53"/>
                  </a:lnTo>
                  <a:lnTo>
                    <a:pt x="302" y="53"/>
                  </a:lnTo>
                  <a:lnTo>
                    <a:pt x="303" y="53"/>
                  </a:lnTo>
                  <a:lnTo>
                    <a:pt x="303" y="51"/>
                  </a:lnTo>
                  <a:lnTo>
                    <a:pt x="305" y="51"/>
                  </a:lnTo>
                  <a:lnTo>
                    <a:pt x="303" y="53"/>
                  </a:lnTo>
                  <a:lnTo>
                    <a:pt x="303" y="55"/>
                  </a:lnTo>
                  <a:lnTo>
                    <a:pt x="305" y="53"/>
                  </a:lnTo>
                  <a:lnTo>
                    <a:pt x="305" y="55"/>
                  </a:lnTo>
                  <a:lnTo>
                    <a:pt x="305" y="53"/>
                  </a:lnTo>
                  <a:lnTo>
                    <a:pt x="305" y="51"/>
                  </a:lnTo>
                  <a:lnTo>
                    <a:pt x="307" y="51"/>
                  </a:lnTo>
                  <a:lnTo>
                    <a:pt x="307" y="53"/>
                  </a:lnTo>
                  <a:lnTo>
                    <a:pt x="308" y="51"/>
                  </a:lnTo>
                  <a:lnTo>
                    <a:pt x="307" y="51"/>
                  </a:lnTo>
                  <a:lnTo>
                    <a:pt x="307" y="50"/>
                  </a:lnTo>
                  <a:lnTo>
                    <a:pt x="308" y="50"/>
                  </a:lnTo>
                  <a:lnTo>
                    <a:pt x="308" y="51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50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08" y="48"/>
                  </a:lnTo>
                  <a:lnTo>
                    <a:pt x="308" y="46"/>
                  </a:lnTo>
                  <a:lnTo>
                    <a:pt x="310" y="46"/>
                  </a:lnTo>
                  <a:lnTo>
                    <a:pt x="308" y="46"/>
                  </a:lnTo>
                  <a:lnTo>
                    <a:pt x="308" y="44"/>
                  </a:lnTo>
                  <a:lnTo>
                    <a:pt x="310" y="44"/>
                  </a:lnTo>
                  <a:lnTo>
                    <a:pt x="310" y="46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2" y="46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2" y="44"/>
                  </a:lnTo>
                  <a:lnTo>
                    <a:pt x="313" y="44"/>
                  </a:lnTo>
                  <a:lnTo>
                    <a:pt x="313" y="43"/>
                  </a:lnTo>
                  <a:lnTo>
                    <a:pt x="312" y="43"/>
                  </a:lnTo>
                  <a:lnTo>
                    <a:pt x="313" y="43"/>
                  </a:lnTo>
                  <a:lnTo>
                    <a:pt x="315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7" y="43"/>
                  </a:lnTo>
                  <a:lnTo>
                    <a:pt x="319" y="43"/>
                  </a:lnTo>
                  <a:lnTo>
                    <a:pt x="319" y="41"/>
                  </a:lnTo>
                  <a:lnTo>
                    <a:pt x="319" y="43"/>
                  </a:lnTo>
                  <a:lnTo>
                    <a:pt x="320" y="43"/>
                  </a:lnTo>
                  <a:lnTo>
                    <a:pt x="320" y="41"/>
                  </a:lnTo>
                  <a:lnTo>
                    <a:pt x="320" y="39"/>
                  </a:lnTo>
                  <a:lnTo>
                    <a:pt x="322" y="39"/>
                  </a:lnTo>
                  <a:lnTo>
                    <a:pt x="324" y="39"/>
                  </a:lnTo>
                  <a:lnTo>
                    <a:pt x="324" y="39"/>
                  </a:lnTo>
                  <a:lnTo>
                    <a:pt x="325" y="39"/>
                  </a:lnTo>
                  <a:lnTo>
                    <a:pt x="325" y="38"/>
                  </a:lnTo>
                  <a:lnTo>
                    <a:pt x="327" y="38"/>
                  </a:lnTo>
                  <a:lnTo>
                    <a:pt x="329" y="36"/>
                  </a:lnTo>
                  <a:lnTo>
                    <a:pt x="329" y="38"/>
                  </a:lnTo>
                  <a:lnTo>
                    <a:pt x="331" y="38"/>
                  </a:lnTo>
                  <a:lnTo>
                    <a:pt x="331" y="36"/>
                  </a:lnTo>
                  <a:lnTo>
                    <a:pt x="331" y="34"/>
                  </a:lnTo>
                  <a:lnTo>
                    <a:pt x="332" y="34"/>
                  </a:lnTo>
                  <a:lnTo>
                    <a:pt x="332" y="36"/>
                  </a:lnTo>
                  <a:lnTo>
                    <a:pt x="332" y="34"/>
                  </a:lnTo>
                  <a:lnTo>
                    <a:pt x="334" y="34"/>
                  </a:lnTo>
                  <a:lnTo>
                    <a:pt x="334" y="36"/>
                  </a:lnTo>
                  <a:lnTo>
                    <a:pt x="334" y="34"/>
                  </a:lnTo>
                  <a:lnTo>
                    <a:pt x="336" y="34"/>
                  </a:lnTo>
                  <a:lnTo>
                    <a:pt x="336" y="33"/>
                  </a:lnTo>
                  <a:lnTo>
                    <a:pt x="337" y="33"/>
                  </a:lnTo>
                  <a:lnTo>
                    <a:pt x="339" y="33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1" y="33"/>
                  </a:lnTo>
                  <a:lnTo>
                    <a:pt x="341" y="31"/>
                  </a:lnTo>
                  <a:lnTo>
                    <a:pt x="342" y="31"/>
                  </a:lnTo>
                  <a:lnTo>
                    <a:pt x="344" y="31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4" y="29"/>
                  </a:lnTo>
                  <a:lnTo>
                    <a:pt x="346" y="29"/>
                  </a:lnTo>
                  <a:lnTo>
                    <a:pt x="348" y="29"/>
                  </a:lnTo>
                  <a:lnTo>
                    <a:pt x="348" y="31"/>
                  </a:lnTo>
                  <a:lnTo>
                    <a:pt x="349" y="29"/>
                  </a:lnTo>
                  <a:lnTo>
                    <a:pt x="349" y="27"/>
                  </a:lnTo>
                  <a:lnTo>
                    <a:pt x="349" y="27"/>
                  </a:lnTo>
                  <a:lnTo>
                    <a:pt x="351" y="27"/>
                  </a:lnTo>
                  <a:lnTo>
                    <a:pt x="353" y="27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3" y="29"/>
                  </a:lnTo>
                  <a:lnTo>
                    <a:pt x="354" y="29"/>
                  </a:lnTo>
                  <a:lnTo>
                    <a:pt x="354" y="27"/>
                  </a:lnTo>
                  <a:lnTo>
                    <a:pt x="354" y="29"/>
                  </a:lnTo>
                  <a:lnTo>
                    <a:pt x="354" y="31"/>
                  </a:lnTo>
                  <a:lnTo>
                    <a:pt x="356" y="31"/>
                  </a:lnTo>
                  <a:lnTo>
                    <a:pt x="354" y="31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4" y="33"/>
                  </a:lnTo>
                  <a:lnTo>
                    <a:pt x="356" y="33"/>
                  </a:lnTo>
                  <a:lnTo>
                    <a:pt x="356" y="34"/>
                  </a:lnTo>
                  <a:lnTo>
                    <a:pt x="358" y="33"/>
                  </a:lnTo>
                  <a:lnTo>
                    <a:pt x="358" y="34"/>
                  </a:lnTo>
                  <a:lnTo>
                    <a:pt x="358" y="33"/>
                  </a:lnTo>
                  <a:lnTo>
                    <a:pt x="359" y="33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1" y="31"/>
                  </a:lnTo>
                  <a:lnTo>
                    <a:pt x="361" y="33"/>
                  </a:lnTo>
                  <a:lnTo>
                    <a:pt x="363" y="33"/>
                  </a:lnTo>
                  <a:lnTo>
                    <a:pt x="363" y="34"/>
                  </a:lnTo>
                  <a:lnTo>
                    <a:pt x="363" y="36"/>
                  </a:lnTo>
                  <a:lnTo>
                    <a:pt x="365" y="34"/>
                  </a:lnTo>
                  <a:lnTo>
                    <a:pt x="365" y="36"/>
                  </a:lnTo>
                  <a:lnTo>
                    <a:pt x="365" y="38"/>
                  </a:lnTo>
                  <a:lnTo>
                    <a:pt x="365" y="39"/>
                  </a:lnTo>
                  <a:lnTo>
                    <a:pt x="363" y="39"/>
                  </a:lnTo>
                  <a:lnTo>
                    <a:pt x="363" y="41"/>
                  </a:lnTo>
                  <a:lnTo>
                    <a:pt x="363" y="43"/>
                  </a:lnTo>
                  <a:lnTo>
                    <a:pt x="361" y="44"/>
                  </a:lnTo>
                  <a:lnTo>
                    <a:pt x="359" y="44"/>
                  </a:lnTo>
                  <a:lnTo>
                    <a:pt x="358" y="44"/>
                  </a:lnTo>
                  <a:lnTo>
                    <a:pt x="356" y="46"/>
                  </a:lnTo>
                  <a:lnTo>
                    <a:pt x="356" y="48"/>
                  </a:lnTo>
                  <a:lnTo>
                    <a:pt x="356" y="50"/>
                  </a:lnTo>
                  <a:lnTo>
                    <a:pt x="354" y="50"/>
                  </a:lnTo>
                  <a:lnTo>
                    <a:pt x="354" y="51"/>
                  </a:lnTo>
                  <a:lnTo>
                    <a:pt x="353" y="53"/>
                  </a:lnTo>
                  <a:lnTo>
                    <a:pt x="353" y="55"/>
                  </a:lnTo>
                  <a:lnTo>
                    <a:pt x="354" y="55"/>
                  </a:lnTo>
                  <a:lnTo>
                    <a:pt x="353" y="55"/>
                  </a:lnTo>
                  <a:lnTo>
                    <a:pt x="353" y="56"/>
                  </a:lnTo>
                  <a:lnTo>
                    <a:pt x="353" y="58"/>
                  </a:lnTo>
                  <a:lnTo>
                    <a:pt x="354" y="60"/>
                  </a:lnTo>
                  <a:lnTo>
                    <a:pt x="354" y="61"/>
                  </a:lnTo>
                  <a:lnTo>
                    <a:pt x="354" y="63"/>
                  </a:lnTo>
                  <a:lnTo>
                    <a:pt x="353" y="63"/>
                  </a:lnTo>
                  <a:lnTo>
                    <a:pt x="353" y="65"/>
                  </a:lnTo>
                  <a:lnTo>
                    <a:pt x="351" y="65"/>
                  </a:lnTo>
                  <a:lnTo>
                    <a:pt x="351" y="67"/>
                  </a:lnTo>
                  <a:lnTo>
                    <a:pt x="351" y="68"/>
                  </a:lnTo>
                  <a:lnTo>
                    <a:pt x="353" y="68"/>
                  </a:lnTo>
                  <a:lnTo>
                    <a:pt x="351" y="68"/>
                  </a:lnTo>
                  <a:lnTo>
                    <a:pt x="351" y="70"/>
                  </a:lnTo>
                  <a:lnTo>
                    <a:pt x="351" y="72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49" y="75"/>
                  </a:lnTo>
                  <a:lnTo>
                    <a:pt x="349" y="77"/>
                  </a:lnTo>
                  <a:lnTo>
                    <a:pt x="349" y="78"/>
                  </a:lnTo>
                  <a:lnTo>
                    <a:pt x="349" y="80"/>
                  </a:lnTo>
                  <a:lnTo>
                    <a:pt x="349" y="80"/>
                  </a:lnTo>
                  <a:lnTo>
                    <a:pt x="349" y="82"/>
                  </a:lnTo>
                  <a:lnTo>
                    <a:pt x="349" y="84"/>
                  </a:lnTo>
                  <a:lnTo>
                    <a:pt x="349" y="85"/>
                  </a:lnTo>
                  <a:lnTo>
                    <a:pt x="349" y="85"/>
                  </a:lnTo>
                  <a:lnTo>
                    <a:pt x="349" y="87"/>
                  </a:lnTo>
                  <a:lnTo>
                    <a:pt x="348" y="87"/>
                  </a:lnTo>
                  <a:lnTo>
                    <a:pt x="348" y="89"/>
                  </a:lnTo>
                  <a:lnTo>
                    <a:pt x="346" y="89"/>
                  </a:lnTo>
                  <a:lnTo>
                    <a:pt x="346" y="90"/>
                  </a:lnTo>
                  <a:lnTo>
                    <a:pt x="344" y="90"/>
                  </a:lnTo>
                  <a:lnTo>
                    <a:pt x="342" y="90"/>
                  </a:lnTo>
                  <a:lnTo>
                    <a:pt x="342" y="92"/>
                  </a:lnTo>
                  <a:lnTo>
                    <a:pt x="342" y="94"/>
                  </a:lnTo>
                  <a:lnTo>
                    <a:pt x="341" y="94"/>
                  </a:lnTo>
                  <a:lnTo>
                    <a:pt x="341" y="95"/>
                  </a:lnTo>
                  <a:lnTo>
                    <a:pt x="339" y="94"/>
                  </a:lnTo>
                  <a:lnTo>
                    <a:pt x="337" y="94"/>
                  </a:lnTo>
                  <a:lnTo>
                    <a:pt x="337" y="95"/>
                  </a:lnTo>
                  <a:lnTo>
                    <a:pt x="337" y="97"/>
                  </a:lnTo>
                  <a:lnTo>
                    <a:pt x="336" y="97"/>
                  </a:lnTo>
                  <a:lnTo>
                    <a:pt x="334" y="97"/>
                  </a:lnTo>
                  <a:lnTo>
                    <a:pt x="334" y="99"/>
                  </a:lnTo>
                  <a:lnTo>
                    <a:pt x="334" y="101"/>
                  </a:lnTo>
                  <a:lnTo>
                    <a:pt x="332" y="102"/>
                  </a:lnTo>
                  <a:lnTo>
                    <a:pt x="331" y="102"/>
                  </a:lnTo>
                  <a:lnTo>
                    <a:pt x="331" y="104"/>
                  </a:lnTo>
                  <a:lnTo>
                    <a:pt x="329" y="106"/>
                  </a:lnTo>
                  <a:lnTo>
                    <a:pt x="329" y="107"/>
                  </a:lnTo>
                  <a:lnTo>
                    <a:pt x="329" y="109"/>
                  </a:lnTo>
                  <a:lnTo>
                    <a:pt x="327" y="109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5" y="112"/>
                  </a:lnTo>
                  <a:lnTo>
                    <a:pt x="325" y="114"/>
                  </a:lnTo>
                  <a:lnTo>
                    <a:pt x="325" y="116"/>
                  </a:lnTo>
                  <a:lnTo>
                    <a:pt x="325" y="118"/>
                  </a:lnTo>
                  <a:lnTo>
                    <a:pt x="327" y="118"/>
                  </a:lnTo>
                  <a:lnTo>
                    <a:pt x="329" y="119"/>
                  </a:lnTo>
                  <a:lnTo>
                    <a:pt x="331" y="121"/>
                  </a:lnTo>
                  <a:lnTo>
                    <a:pt x="332" y="121"/>
                  </a:lnTo>
                  <a:lnTo>
                    <a:pt x="332" y="121"/>
                  </a:lnTo>
                  <a:lnTo>
                    <a:pt x="334" y="121"/>
                  </a:lnTo>
                  <a:lnTo>
                    <a:pt x="334" y="123"/>
                  </a:lnTo>
                  <a:lnTo>
                    <a:pt x="336" y="123"/>
                  </a:lnTo>
                  <a:lnTo>
                    <a:pt x="336" y="124"/>
                  </a:lnTo>
                  <a:lnTo>
                    <a:pt x="337" y="124"/>
                  </a:lnTo>
                  <a:lnTo>
                    <a:pt x="337" y="126"/>
                  </a:lnTo>
                  <a:lnTo>
                    <a:pt x="337" y="128"/>
                  </a:lnTo>
                  <a:lnTo>
                    <a:pt x="336" y="129"/>
                  </a:lnTo>
                  <a:lnTo>
                    <a:pt x="334" y="129"/>
                  </a:lnTo>
                  <a:lnTo>
                    <a:pt x="334" y="131"/>
                  </a:lnTo>
                  <a:lnTo>
                    <a:pt x="332" y="131"/>
                  </a:lnTo>
                  <a:lnTo>
                    <a:pt x="334" y="131"/>
                  </a:lnTo>
                  <a:lnTo>
                    <a:pt x="334" y="133"/>
                  </a:lnTo>
                  <a:lnTo>
                    <a:pt x="332" y="133"/>
                  </a:lnTo>
                  <a:lnTo>
                    <a:pt x="332" y="135"/>
                  </a:lnTo>
                  <a:lnTo>
                    <a:pt x="334" y="135"/>
                  </a:lnTo>
                  <a:lnTo>
                    <a:pt x="334" y="136"/>
                  </a:lnTo>
                  <a:lnTo>
                    <a:pt x="336" y="136"/>
                  </a:lnTo>
                  <a:lnTo>
                    <a:pt x="337" y="136"/>
                  </a:lnTo>
                  <a:lnTo>
                    <a:pt x="339" y="136"/>
                  </a:lnTo>
                  <a:lnTo>
                    <a:pt x="339" y="138"/>
                  </a:lnTo>
                  <a:lnTo>
                    <a:pt x="339" y="140"/>
                  </a:lnTo>
                  <a:lnTo>
                    <a:pt x="341" y="140"/>
                  </a:lnTo>
                  <a:lnTo>
                    <a:pt x="342" y="140"/>
                  </a:lnTo>
                  <a:lnTo>
                    <a:pt x="344" y="141"/>
                  </a:lnTo>
                  <a:lnTo>
                    <a:pt x="346" y="141"/>
                  </a:lnTo>
                  <a:lnTo>
                    <a:pt x="346" y="143"/>
                  </a:lnTo>
                  <a:lnTo>
                    <a:pt x="344" y="143"/>
                  </a:lnTo>
                  <a:lnTo>
                    <a:pt x="344" y="145"/>
                  </a:lnTo>
                  <a:lnTo>
                    <a:pt x="344" y="146"/>
                  </a:lnTo>
                  <a:lnTo>
                    <a:pt x="344" y="148"/>
                  </a:lnTo>
                  <a:lnTo>
                    <a:pt x="342" y="148"/>
                  </a:lnTo>
                  <a:lnTo>
                    <a:pt x="342" y="150"/>
                  </a:lnTo>
                  <a:lnTo>
                    <a:pt x="344" y="152"/>
                  </a:lnTo>
                  <a:lnTo>
                    <a:pt x="342" y="152"/>
                  </a:lnTo>
                  <a:lnTo>
                    <a:pt x="342" y="153"/>
                  </a:lnTo>
                  <a:lnTo>
                    <a:pt x="342" y="155"/>
                  </a:lnTo>
                  <a:lnTo>
                    <a:pt x="344" y="155"/>
                  </a:lnTo>
                  <a:lnTo>
                    <a:pt x="344" y="157"/>
                  </a:lnTo>
                  <a:lnTo>
                    <a:pt x="344" y="158"/>
                  </a:lnTo>
                  <a:lnTo>
                    <a:pt x="346" y="158"/>
                  </a:lnTo>
                  <a:lnTo>
                    <a:pt x="346" y="160"/>
                  </a:lnTo>
                  <a:lnTo>
                    <a:pt x="344" y="160"/>
                  </a:lnTo>
                  <a:lnTo>
                    <a:pt x="344" y="162"/>
                  </a:lnTo>
                  <a:lnTo>
                    <a:pt x="344" y="162"/>
                  </a:lnTo>
                  <a:lnTo>
                    <a:pt x="344" y="163"/>
                  </a:lnTo>
                  <a:lnTo>
                    <a:pt x="346" y="163"/>
                  </a:lnTo>
                  <a:lnTo>
                    <a:pt x="348" y="165"/>
                  </a:lnTo>
                  <a:lnTo>
                    <a:pt x="349" y="165"/>
                  </a:lnTo>
                  <a:lnTo>
                    <a:pt x="349" y="165"/>
                  </a:lnTo>
                  <a:lnTo>
                    <a:pt x="351" y="165"/>
                  </a:lnTo>
                  <a:lnTo>
                    <a:pt x="353" y="165"/>
                  </a:lnTo>
                  <a:lnTo>
                    <a:pt x="354" y="165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4" y="167"/>
                  </a:lnTo>
                  <a:lnTo>
                    <a:pt x="356" y="167"/>
                  </a:lnTo>
                  <a:lnTo>
                    <a:pt x="356" y="169"/>
                  </a:lnTo>
                  <a:lnTo>
                    <a:pt x="356" y="170"/>
                  </a:lnTo>
                  <a:lnTo>
                    <a:pt x="358" y="170"/>
                  </a:lnTo>
                  <a:lnTo>
                    <a:pt x="358" y="172"/>
                  </a:lnTo>
                  <a:lnTo>
                    <a:pt x="359" y="172"/>
                  </a:lnTo>
                  <a:lnTo>
                    <a:pt x="361" y="172"/>
                  </a:lnTo>
                  <a:lnTo>
                    <a:pt x="359" y="172"/>
                  </a:lnTo>
                  <a:lnTo>
                    <a:pt x="359" y="174"/>
                  </a:lnTo>
                  <a:lnTo>
                    <a:pt x="358" y="175"/>
                  </a:lnTo>
                  <a:lnTo>
                    <a:pt x="358" y="177"/>
                  </a:lnTo>
                  <a:lnTo>
                    <a:pt x="358" y="179"/>
                  </a:lnTo>
                  <a:lnTo>
                    <a:pt x="358" y="181"/>
                  </a:lnTo>
                  <a:lnTo>
                    <a:pt x="358" y="182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59" y="182"/>
                  </a:lnTo>
                  <a:lnTo>
                    <a:pt x="359" y="184"/>
                  </a:lnTo>
                  <a:lnTo>
                    <a:pt x="361" y="184"/>
                  </a:lnTo>
                  <a:lnTo>
                    <a:pt x="363" y="184"/>
                  </a:lnTo>
                  <a:lnTo>
                    <a:pt x="365" y="184"/>
                  </a:lnTo>
                  <a:lnTo>
                    <a:pt x="366" y="184"/>
                  </a:lnTo>
                  <a:lnTo>
                    <a:pt x="368" y="184"/>
                  </a:lnTo>
                  <a:lnTo>
                    <a:pt x="370" y="184"/>
                  </a:lnTo>
                  <a:lnTo>
                    <a:pt x="371" y="184"/>
                  </a:lnTo>
                  <a:lnTo>
                    <a:pt x="373" y="184"/>
                  </a:lnTo>
                  <a:lnTo>
                    <a:pt x="375" y="184"/>
                  </a:lnTo>
                  <a:lnTo>
                    <a:pt x="376" y="184"/>
                  </a:lnTo>
                  <a:lnTo>
                    <a:pt x="378" y="184"/>
                  </a:lnTo>
                  <a:lnTo>
                    <a:pt x="380" y="184"/>
                  </a:lnTo>
                  <a:lnTo>
                    <a:pt x="382" y="184"/>
                  </a:lnTo>
                  <a:lnTo>
                    <a:pt x="382" y="186"/>
                  </a:lnTo>
                  <a:lnTo>
                    <a:pt x="383" y="186"/>
                  </a:lnTo>
                  <a:lnTo>
                    <a:pt x="385" y="186"/>
                  </a:lnTo>
                  <a:lnTo>
                    <a:pt x="387" y="186"/>
                  </a:lnTo>
                  <a:lnTo>
                    <a:pt x="388" y="186"/>
                  </a:lnTo>
                  <a:lnTo>
                    <a:pt x="388" y="187"/>
                  </a:lnTo>
                  <a:lnTo>
                    <a:pt x="390" y="187"/>
                  </a:lnTo>
                  <a:lnTo>
                    <a:pt x="390" y="187"/>
                  </a:lnTo>
                  <a:lnTo>
                    <a:pt x="392" y="189"/>
                  </a:lnTo>
                  <a:lnTo>
                    <a:pt x="393" y="189"/>
                  </a:lnTo>
                  <a:lnTo>
                    <a:pt x="395" y="189"/>
                  </a:lnTo>
                  <a:lnTo>
                    <a:pt x="395" y="191"/>
                  </a:lnTo>
                  <a:lnTo>
                    <a:pt x="395" y="192"/>
                  </a:lnTo>
                  <a:lnTo>
                    <a:pt x="393" y="192"/>
                  </a:lnTo>
                  <a:lnTo>
                    <a:pt x="393" y="194"/>
                  </a:lnTo>
                  <a:lnTo>
                    <a:pt x="395" y="194"/>
                  </a:lnTo>
                  <a:lnTo>
                    <a:pt x="395" y="196"/>
                  </a:lnTo>
                  <a:lnTo>
                    <a:pt x="395" y="198"/>
                  </a:lnTo>
                  <a:lnTo>
                    <a:pt x="395" y="199"/>
                  </a:lnTo>
                  <a:lnTo>
                    <a:pt x="395" y="201"/>
                  </a:lnTo>
                  <a:lnTo>
                    <a:pt x="395" y="203"/>
                  </a:lnTo>
                  <a:lnTo>
                    <a:pt x="395" y="203"/>
                  </a:lnTo>
                  <a:lnTo>
                    <a:pt x="395" y="204"/>
                  </a:lnTo>
                  <a:lnTo>
                    <a:pt x="393" y="204"/>
                  </a:lnTo>
                  <a:lnTo>
                    <a:pt x="393" y="206"/>
                  </a:lnTo>
                  <a:lnTo>
                    <a:pt x="393" y="208"/>
                  </a:lnTo>
                  <a:lnTo>
                    <a:pt x="393" y="209"/>
                  </a:lnTo>
                  <a:lnTo>
                    <a:pt x="395" y="209"/>
                  </a:lnTo>
                  <a:lnTo>
                    <a:pt x="395" y="211"/>
                  </a:lnTo>
                  <a:lnTo>
                    <a:pt x="395" y="213"/>
                  </a:lnTo>
                  <a:lnTo>
                    <a:pt x="393" y="213"/>
                  </a:lnTo>
                  <a:lnTo>
                    <a:pt x="393" y="215"/>
                  </a:lnTo>
                  <a:lnTo>
                    <a:pt x="393" y="216"/>
                  </a:lnTo>
                  <a:lnTo>
                    <a:pt x="393" y="218"/>
                  </a:lnTo>
                  <a:lnTo>
                    <a:pt x="393" y="220"/>
                  </a:lnTo>
                  <a:lnTo>
                    <a:pt x="392" y="220"/>
                  </a:lnTo>
                  <a:lnTo>
                    <a:pt x="392" y="221"/>
                  </a:lnTo>
                  <a:lnTo>
                    <a:pt x="393" y="221"/>
                  </a:lnTo>
                  <a:lnTo>
                    <a:pt x="395" y="221"/>
                  </a:lnTo>
                  <a:lnTo>
                    <a:pt x="395" y="223"/>
                  </a:lnTo>
                  <a:lnTo>
                    <a:pt x="397" y="223"/>
                  </a:lnTo>
                  <a:lnTo>
                    <a:pt x="399" y="223"/>
                  </a:lnTo>
                  <a:lnTo>
                    <a:pt x="400" y="223"/>
                  </a:lnTo>
                  <a:lnTo>
                    <a:pt x="400" y="225"/>
                  </a:lnTo>
                  <a:lnTo>
                    <a:pt x="402" y="225"/>
                  </a:lnTo>
                  <a:lnTo>
                    <a:pt x="404" y="225"/>
                  </a:lnTo>
                  <a:lnTo>
                    <a:pt x="405" y="225"/>
                  </a:lnTo>
                  <a:lnTo>
                    <a:pt x="407" y="225"/>
                  </a:lnTo>
                  <a:lnTo>
                    <a:pt x="407" y="226"/>
                  </a:lnTo>
                  <a:lnTo>
                    <a:pt x="407" y="228"/>
                  </a:lnTo>
                  <a:lnTo>
                    <a:pt x="409" y="228"/>
                  </a:lnTo>
                  <a:lnTo>
                    <a:pt x="407" y="228"/>
                  </a:lnTo>
                  <a:lnTo>
                    <a:pt x="409" y="230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11" y="233"/>
                  </a:lnTo>
                  <a:lnTo>
                    <a:pt x="412" y="233"/>
                  </a:lnTo>
                  <a:lnTo>
                    <a:pt x="412" y="235"/>
                  </a:lnTo>
                  <a:lnTo>
                    <a:pt x="414" y="235"/>
                  </a:lnTo>
                  <a:lnTo>
                    <a:pt x="416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19" y="238"/>
                  </a:lnTo>
                  <a:lnTo>
                    <a:pt x="421" y="238"/>
                  </a:lnTo>
                  <a:lnTo>
                    <a:pt x="422" y="240"/>
                  </a:lnTo>
                  <a:lnTo>
                    <a:pt x="424" y="240"/>
                  </a:lnTo>
                  <a:lnTo>
                    <a:pt x="424" y="238"/>
                  </a:lnTo>
                  <a:lnTo>
                    <a:pt x="424" y="240"/>
                  </a:lnTo>
                  <a:lnTo>
                    <a:pt x="426" y="240"/>
                  </a:lnTo>
                  <a:lnTo>
                    <a:pt x="426" y="242"/>
                  </a:lnTo>
                  <a:lnTo>
                    <a:pt x="428" y="242"/>
                  </a:lnTo>
                  <a:lnTo>
                    <a:pt x="426" y="242"/>
                  </a:lnTo>
                  <a:lnTo>
                    <a:pt x="426" y="243"/>
                  </a:lnTo>
                  <a:lnTo>
                    <a:pt x="424" y="243"/>
                  </a:lnTo>
                  <a:lnTo>
                    <a:pt x="422" y="243"/>
                  </a:lnTo>
                  <a:lnTo>
                    <a:pt x="422" y="245"/>
                  </a:lnTo>
                  <a:lnTo>
                    <a:pt x="422" y="245"/>
                  </a:lnTo>
                  <a:lnTo>
                    <a:pt x="421" y="245"/>
                  </a:lnTo>
                  <a:lnTo>
                    <a:pt x="421" y="247"/>
                  </a:lnTo>
                  <a:lnTo>
                    <a:pt x="422" y="247"/>
                  </a:lnTo>
                  <a:lnTo>
                    <a:pt x="422" y="249"/>
                  </a:lnTo>
                  <a:lnTo>
                    <a:pt x="422" y="250"/>
                  </a:lnTo>
                  <a:lnTo>
                    <a:pt x="422" y="252"/>
                  </a:lnTo>
                  <a:lnTo>
                    <a:pt x="421" y="252"/>
                  </a:lnTo>
                  <a:lnTo>
                    <a:pt x="421" y="254"/>
                  </a:lnTo>
                  <a:lnTo>
                    <a:pt x="421" y="255"/>
                  </a:lnTo>
                  <a:lnTo>
                    <a:pt x="419" y="255"/>
                  </a:lnTo>
                  <a:lnTo>
                    <a:pt x="419" y="254"/>
                  </a:lnTo>
                  <a:lnTo>
                    <a:pt x="417" y="255"/>
                  </a:lnTo>
                  <a:lnTo>
                    <a:pt x="416" y="255"/>
                  </a:lnTo>
                  <a:lnTo>
                    <a:pt x="414" y="255"/>
                  </a:lnTo>
                  <a:lnTo>
                    <a:pt x="412" y="255"/>
                  </a:lnTo>
                  <a:lnTo>
                    <a:pt x="412" y="257"/>
                  </a:lnTo>
                  <a:lnTo>
                    <a:pt x="411" y="259"/>
                  </a:lnTo>
                  <a:lnTo>
                    <a:pt x="409" y="259"/>
                  </a:lnTo>
                  <a:lnTo>
                    <a:pt x="407" y="259"/>
                  </a:lnTo>
                  <a:lnTo>
                    <a:pt x="407" y="260"/>
                  </a:lnTo>
                  <a:lnTo>
                    <a:pt x="405" y="260"/>
                  </a:lnTo>
                  <a:lnTo>
                    <a:pt x="404" y="260"/>
                  </a:lnTo>
                  <a:lnTo>
                    <a:pt x="404" y="262"/>
                  </a:lnTo>
                  <a:lnTo>
                    <a:pt x="402" y="262"/>
                  </a:lnTo>
                  <a:lnTo>
                    <a:pt x="402" y="264"/>
                  </a:lnTo>
                  <a:lnTo>
                    <a:pt x="402" y="266"/>
                  </a:lnTo>
                  <a:lnTo>
                    <a:pt x="402" y="267"/>
                  </a:lnTo>
                  <a:lnTo>
                    <a:pt x="400" y="267"/>
                  </a:lnTo>
                  <a:lnTo>
                    <a:pt x="402" y="269"/>
                  </a:lnTo>
                  <a:lnTo>
                    <a:pt x="400" y="269"/>
                  </a:lnTo>
                  <a:lnTo>
                    <a:pt x="400" y="271"/>
                  </a:lnTo>
                  <a:lnTo>
                    <a:pt x="400" y="272"/>
                  </a:lnTo>
                  <a:lnTo>
                    <a:pt x="400" y="274"/>
                  </a:lnTo>
                  <a:lnTo>
                    <a:pt x="399" y="274"/>
                  </a:lnTo>
                  <a:lnTo>
                    <a:pt x="399" y="276"/>
                  </a:lnTo>
                  <a:lnTo>
                    <a:pt x="399" y="277"/>
                  </a:lnTo>
                  <a:lnTo>
                    <a:pt x="399" y="279"/>
                  </a:lnTo>
                  <a:lnTo>
                    <a:pt x="400" y="279"/>
                  </a:lnTo>
                  <a:lnTo>
                    <a:pt x="400" y="277"/>
                  </a:lnTo>
                  <a:lnTo>
                    <a:pt x="402" y="277"/>
                  </a:lnTo>
                  <a:lnTo>
                    <a:pt x="402" y="279"/>
                  </a:lnTo>
                  <a:lnTo>
                    <a:pt x="404" y="279"/>
                  </a:lnTo>
                  <a:lnTo>
                    <a:pt x="404" y="281"/>
                  </a:lnTo>
                  <a:lnTo>
                    <a:pt x="405" y="281"/>
                  </a:lnTo>
                  <a:lnTo>
                    <a:pt x="405" y="283"/>
                  </a:lnTo>
                  <a:lnTo>
                    <a:pt x="407" y="283"/>
                  </a:lnTo>
                  <a:lnTo>
                    <a:pt x="409" y="283"/>
                  </a:lnTo>
                  <a:lnTo>
                    <a:pt x="411" y="284"/>
                  </a:lnTo>
                  <a:lnTo>
                    <a:pt x="411" y="286"/>
                  </a:lnTo>
                  <a:lnTo>
                    <a:pt x="412" y="286"/>
                  </a:lnTo>
                  <a:lnTo>
                    <a:pt x="412" y="286"/>
                  </a:lnTo>
                  <a:lnTo>
                    <a:pt x="414" y="286"/>
                  </a:lnTo>
                  <a:lnTo>
                    <a:pt x="414" y="288"/>
                  </a:lnTo>
                  <a:lnTo>
                    <a:pt x="414" y="289"/>
                  </a:lnTo>
                  <a:lnTo>
                    <a:pt x="416" y="289"/>
                  </a:lnTo>
                  <a:lnTo>
                    <a:pt x="416" y="291"/>
                  </a:lnTo>
                  <a:lnTo>
                    <a:pt x="417" y="291"/>
                  </a:lnTo>
                  <a:lnTo>
                    <a:pt x="419" y="291"/>
                  </a:lnTo>
                  <a:lnTo>
                    <a:pt x="419" y="293"/>
                  </a:lnTo>
                  <a:lnTo>
                    <a:pt x="419" y="294"/>
                  </a:lnTo>
                  <a:lnTo>
                    <a:pt x="419" y="296"/>
                  </a:lnTo>
                  <a:lnTo>
                    <a:pt x="419" y="298"/>
                  </a:lnTo>
                  <a:lnTo>
                    <a:pt x="419" y="300"/>
                  </a:lnTo>
                  <a:lnTo>
                    <a:pt x="421" y="300"/>
                  </a:lnTo>
                  <a:lnTo>
                    <a:pt x="422" y="300"/>
                  </a:lnTo>
                  <a:lnTo>
                    <a:pt x="422" y="301"/>
                  </a:lnTo>
                  <a:lnTo>
                    <a:pt x="422" y="303"/>
                  </a:lnTo>
                  <a:lnTo>
                    <a:pt x="422" y="305"/>
                  </a:lnTo>
                  <a:lnTo>
                    <a:pt x="424" y="305"/>
                  </a:lnTo>
                  <a:lnTo>
                    <a:pt x="424" y="306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2" y="310"/>
                  </a:lnTo>
                  <a:lnTo>
                    <a:pt x="422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5"/>
                  </a:lnTo>
                  <a:lnTo>
                    <a:pt x="419" y="315"/>
                  </a:lnTo>
                  <a:lnTo>
                    <a:pt x="421" y="315"/>
                  </a:lnTo>
                  <a:lnTo>
                    <a:pt x="421" y="317"/>
                  </a:lnTo>
                  <a:lnTo>
                    <a:pt x="422" y="317"/>
                  </a:lnTo>
                  <a:lnTo>
                    <a:pt x="424" y="317"/>
                  </a:lnTo>
                  <a:lnTo>
                    <a:pt x="426" y="317"/>
                  </a:lnTo>
                  <a:lnTo>
                    <a:pt x="428" y="317"/>
                  </a:lnTo>
                  <a:lnTo>
                    <a:pt x="428" y="318"/>
                  </a:lnTo>
                  <a:lnTo>
                    <a:pt x="429" y="318"/>
                  </a:lnTo>
                  <a:lnTo>
                    <a:pt x="431" y="318"/>
                  </a:lnTo>
                  <a:lnTo>
                    <a:pt x="433" y="318"/>
                  </a:lnTo>
                  <a:lnTo>
                    <a:pt x="433" y="320"/>
                  </a:lnTo>
                  <a:lnTo>
                    <a:pt x="433" y="322"/>
                  </a:lnTo>
                  <a:lnTo>
                    <a:pt x="433" y="323"/>
                  </a:lnTo>
                  <a:lnTo>
                    <a:pt x="433" y="323"/>
                  </a:lnTo>
                  <a:lnTo>
                    <a:pt x="434" y="325"/>
                  </a:lnTo>
                  <a:lnTo>
                    <a:pt x="436" y="325"/>
                  </a:lnTo>
                  <a:lnTo>
                    <a:pt x="438" y="325"/>
                  </a:lnTo>
                  <a:lnTo>
                    <a:pt x="439" y="325"/>
                  </a:lnTo>
                  <a:lnTo>
                    <a:pt x="441" y="325"/>
                  </a:lnTo>
                  <a:lnTo>
                    <a:pt x="441" y="327"/>
                  </a:lnTo>
                  <a:lnTo>
                    <a:pt x="443" y="327"/>
                  </a:lnTo>
                  <a:lnTo>
                    <a:pt x="445" y="327"/>
                  </a:lnTo>
                  <a:lnTo>
                    <a:pt x="446" y="327"/>
                  </a:lnTo>
                  <a:lnTo>
                    <a:pt x="448" y="327"/>
                  </a:lnTo>
                  <a:lnTo>
                    <a:pt x="450" y="327"/>
                  </a:lnTo>
                  <a:lnTo>
                    <a:pt x="450" y="327"/>
                  </a:lnTo>
                  <a:lnTo>
                    <a:pt x="451" y="327"/>
                  </a:lnTo>
                  <a:lnTo>
                    <a:pt x="451" y="327"/>
                  </a:lnTo>
                  <a:lnTo>
                    <a:pt x="453" y="327"/>
                  </a:lnTo>
                  <a:lnTo>
                    <a:pt x="453" y="327"/>
                  </a:lnTo>
                  <a:lnTo>
                    <a:pt x="455" y="327"/>
                  </a:lnTo>
                  <a:lnTo>
                    <a:pt x="455" y="329"/>
                  </a:lnTo>
                  <a:lnTo>
                    <a:pt x="456" y="329"/>
                  </a:lnTo>
                  <a:lnTo>
                    <a:pt x="456" y="330"/>
                  </a:lnTo>
                  <a:lnTo>
                    <a:pt x="456" y="332"/>
                  </a:lnTo>
                  <a:lnTo>
                    <a:pt x="458" y="332"/>
                  </a:lnTo>
                  <a:lnTo>
                    <a:pt x="460" y="332"/>
                  </a:lnTo>
                  <a:lnTo>
                    <a:pt x="460" y="330"/>
                  </a:lnTo>
                  <a:lnTo>
                    <a:pt x="462" y="332"/>
                  </a:lnTo>
                  <a:lnTo>
                    <a:pt x="463" y="332"/>
                  </a:lnTo>
                  <a:lnTo>
                    <a:pt x="465" y="332"/>
                  </a:lnTo>
                  <a:lnTo>
                    <a:pt x="465" y="334"/>
                  </a:lnTo>
                  <a:lnTo>
                    <a:pt x="465" y="335"/>
                  </a:lnTo>
                  <a:lnTo>
                    <a:pt x="467" y="337"/>
                  </a:lnTo>
                  <a:lnTo>
                    <a:pt x="468" y="337"/>
                  </a:lnTo>
                  <a:lnTo>
                    <a:pt x="470" y="337"/>
                  </a:lnTo>
                  <a:lnTo>
                    <a:pt x="472" y="337"/>
                  </a:lnTo>
                  <a:lnTo>
                    <a:pt x="472" y="335"/>
                  </a:lnTo>
                  <a:lnTo>
                    <a:pt x="474" y="335"/>
                  </a:lnTo>
                  <a:lnTo>
                    <a:pt x="474" y="335"/>
                  </a:lnTo>
                  <a:lnTo>
                    <a:pt x="474" y="334"/>
                  </a:lnTo>
                  <a:lnTo>
                    <a:pt x="475" y="334"/>
                  </a:lnTo>
                  <a:lnTo>
                    <a:pt x="475" y="332"/>
                  </a:lnTo>
                  <a:lnTo>
                    <a:pt x="477" y="332"/>
                  </a:lnTo>
                  <a:lnTo>
                    <a:pt x="477" y="330"/>
                  </a:lnTo>
                  <a:lnTo>
                    <a:pt x="479" y="330"/>
                  </a:lnTo>
                  <a:lnTo>
                    <a:pt x="479" y="329"/>
                  </a:lnTo>
                  <a:lnTo>
                    <a:pt x="479" y="327"/>
                  </a:lnTo>
                  <a:lnTo>
                    <a:pt x="479" y="327"/>
                  </a:lnTo>
                  <a:lnTo>
                    <a:pt x="480" y="327"/>
                  </a:lnTo>
                  <a:lnTo>
                    <a:pt x="480" y="325"/>
                  </a:lnTo>
                  <a:lnTo>
                    <a:pt x="482" y="325"/>
                  </a:lnTo>
                  <a:lnTo>
                    <a:pt x="484" y="325"/>
                  </a:lnTo>
                  <a:lnTo>
                    <a:pt x="485" y="325"/>
                  </a:lnTo>
                  <a:lnTo>
                    <a:pt x="487" y="325"/>
                  </a:lnTo>
                  <a:lnTo>
                    <a:pt x="487" y="323"/>
                  </a:lnTo>
                  <a:lnTo>
                    <a:pt x="489" y="323"/>
                  </a:lnTo>
                  <a:lnTo>
                    <a:pt x="489" y="322"/>
                  </a:lnTo>
                  <a:lnTo>
                    <a:pt x="491" y="322"/>
                  </a:lnTo>
                  <a:lnTo>
                    <a:pt x="491" y="320"/>
                  </a:lnTo>
                  <a:lnTo>
                    <a:pt x="492" y="320"/>
                  </a:lnTo>
                  <a:lnTo>
                    <a:pt x="494" y="320"/>
                  </a:lnTo>
                  <a:lnTo>
                    <a:pt x="496" y="320"/>
                  </a:lnTo>
                  <a:lnTo>
                    <a:pt x="496" y="318"/>
                  </a:lnTo>
                  <a:lnTo>
                    <a:pt x="497" y="318"/>
                  </a:lnTo>
                  <a:lnTo>
                    <a:pt x="499" y="318"/>
                  </a:lnTo>
                  <a:lnTo>
                    <a:pt x="501" y="318"/>
                  </a:lnTo>
                  <a:lnTo>
                    <a:pt x="502" y="318"/>
                  </a:lnTo>
                  <a:lnTo>
                    <a:pt x="502" y="320"/>
                  </a:lnTo>
                  <a:lnTo>
                    <a:pt x="504" y="320"/>
                  </a:lnTo>
                  <a:lnTo>
                    <a:pt x="506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0"/>
                  </a:lnTo>
                  <a:lnTo>
                    <a:pt x="509" y="320"/>
                  </a:lnTo>
                  <a:lnTo>
                    <a:pt x="509" y="322"/>
                  </a:lnTo>
                  <a:lnTo>
                    <a:pt x="511" y="322"/>
                  </a:lnTo>
                  <a:lnTo>
                    <a:pt x="509" y="322"/>
                  </a:lnTo>
                  <a:lnTo>
                    <a:pt x="509" y="323"/>
                  </a:lnTo>
                  <a:lnTo>
                    <a:pt x="509" y="325"/>
                  </a:lnTo>
                  <a:lnTo>
                    <a:pt x="511" y="325"/>
                  </a:lnTo>
                  <a:lnTo>
                    <a:pt x="511" y="327"/>
                  </a:lnTo>
                  <a:lnTo>
                    <a:pt x="513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4" y="327"/>
                  </a:lnTo>
                  <a:lnTo>
                    <a:pt x="516" y="327"/>
                  </a:lnTo>
                  <a:lnTo>
                    <a:pt x="518" y="327"/>
                  </a:lnTo>
                  <a:lnTo>
                    <a:pt x="518" y="329"/>
                  </a:lnTo>
                  <a:lnTo>
                    <a:pt x="519" y="329"/>
                  </a:lnTo>
                  <a:lnTo>
                    <a:pt x="519" y="330"/>
                  </a:lnTo>
                  <a:lnTo>
                    <a:pt x="519" y="332"/>
                  </a:lnTo>
                  <a:lnTo>
                    <a:pt x="519" y="334"/>
                  </a:lnTo>
                  <a:lnTo>
                    <a:pt x="519" y="335"/>
                  </a:lnTo>
                  <a:lnTo>
                    <a:pt x="521" y="335"/>
                  </a:lnTo>
                  <a:lnTo>
                    <a:pt x="523" y="335"/>
                  </a:lnTo>
                  <a:lnTo>
                    <a:pt x="523" y="337"/>
                  </a:lnTo>
                  <a:lnTo>
                    <a:pt x="523" y="339"/>
                  </a:lnTo>
                  <a:lnTo>
                    <a:pt x="525" y="339"/>
                  </a:lnTo>
                  <a:lnTo>
                    <a:pt x="525" y="340"/>
                  </a:lnTo>
                  <a:lnTo>
                    <a:pt x="526" y="340"/>
                  </a:lnTo>
                  <a:lnTo>
                    <a:pt x="528" y="340"/>
                  </a:lnTo>
                  <a:lnTo>
                    <a:pt x="528" y="342"/>
                  </a:lnTo>
                  <a:lnTo>
                    <a:pt x="528" y="344"/>
                  </a:lnTo>
                  <a:lnTo>
                    <a:pt x="530" y="344"/>
                  </a:lnTo>
                  <a:lnTo>
                    <a:pt x="531" y="344"/>
                  </a:lnTo>
                  <a:lnTo>
                    <a:pt x="531" y="346"/>
                  </a:lnTo>
                  <a:lnTo>
                    <a:pt x="530" y="346"/>
                  </a:lnTo>
                  <a:lnTo>
                    <a:pt x="530" y="347"/>
                  </a:lnTo>
                  <a:lnTo>
                    <a:pt x="528" y="347"/>
                  </a:lnTo>
                  <a:lnTo>
                    <a:pt x="530" y="347"/>
                  </a:lnTo>
                  <a:lnTo>
                    <a:pt x="531" y="347"/>
                  </a:lnTo>
                  <a:lnTo>
                    <a:pt x="531" y="349"/>
                  </a:lnTo>
                  <a:lnTo>
                    <a:pt x="531" y="351"/>
                  </a:lnTo>
                  <a:lnTo>
                    <a:pt x="530" y="351"/>
                  </a:lnTo>
                  <a:lnTo>
                    <a:pt x="530" y="352"/>
                  </a:lnTo>
                  <a:lnTo>
                    <a:pt x="531" y="352"/>
                  </a:lnTo>
                  <a:lnTo>
                    <a:pt x="531" y="354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3" y="354"/>
                  </a:lnTo>
                  <a:lnTo>
                    <a:pt x="533" y="356"/>
                  </a:lnTo>
                  <a:lnTo>
                    <a:pt x="535" y="356"/>
                  </a:lnTo>
                  <a:lnTo>
                    <a:pt x="535" y="354"/>
                  </a:lnTo>
                  <a:lnTo>
                    <a:pt x="536" y="354"/>
                  </a:lnTo>
                  <a:lnTo>
                    <a:pt x="536" y="356"/>
                  </a:lnTo>
                  <a:lnTo>
                    <a:pt x="535" y="356"/>
                  </a:lnTo>
                  <a:lnTo>
                    <a:pt x="535" y="357"/>
                  </a:lnTo>
                  <a:lnTo>
                    <a:pt x="536" y="357"/>
                  </a:lnTo>
                  <a:lnTo>
                    <a:pt x="536" y="356"/>
                  </a:lnTo>
                  <a:lnTo>
                    <a:pt x="536" y="357"/>
                  </a:lnTo>
                  <a:lnTo>
                    <a:pt x="536" y="359"/>
                  </a:lnTo>
                  <a:lnTo>
                    <a:pt x="538" y="359"/>
                  </a:lnTo>
                  <a:lnTo>
                    <a:pt x="540" y="359"/>
                  </a:lnTo>
                  <a:lnTo>
                    <a:pt x="540" y="357"/>
                  </a:lnTo>
                  <a:lnTo>
                    <a:pt x="542" y="357"/>
                  </a:lnTo>
                  <a:lnTo>
                    <a:pt x="543" y="357"/>
                  </a:lnTo>
                  <a:lnTo>
                    <a:pt x="543" y="359"/>
                  </a:lnTo>
                  <a:lnTo>
                    <a:pt x="545" y="359"/>
                  </a:lnTo>
                  <a:lnTo>
                    <a:pt x="545" y="361"/>
                  </a:lnTo>
                  <a:lnTo>
                    <a:pt x="547" y="361"/>
                  </a:lnTo>
                  <a:lnTo>
                    <a:pt x="547" y="359"/>
                  </a:lnTo>
                  <a:lnTo>
                    <a:pt x="548" y="359"/>
                  </a:lnTo>
                  <a:lnTo>
                    <a:pt x="550" y="359"/>
                  </a:lnTo>
                  <a:lnTo>
                    <a:pt x="550" y="357"/>
                  </a:lnTo>
                  <a:lnTo>
                    <a:pt x="550" y="356"/>
                  </a:lnTo>
                  <a:lnTo>
                    <a:pt x="550" y="357"/>
                  </a:lnTo>
                  <a:lnTo>
                    <a:pt x="552" y="357"/>
                  </a:lnTo>
                  <a:lnTo>
                    <a:pt x="552" y="359"/>
                  </a:lnTo>
                  <a:lnTo>
                    <a:pt x="554" y="359"/>
                  </a:lnTo>
                  <a:lnTo>
                    <a:pt x="554" y="361"/>
                  </a:lnTo>
                  <a:lnTo>
                    <a:pt x="555" y="361"/>
                  </a:lnTo>
                  <a:lnTo>
                    <a:pt x="555" y="363"/>
                  </a:lnTo>
                  <a:lnTo>
                    <a:pt x="555" y="363"/>
                  </a:lnTo>
                  <a:lnTo>
                    <a:pt x="555" y="364"/>
                  </a:lnTo>
                  <a:lnTo>
                    <a:pt x="557" y="364"/>
                  </a:lnTo>
                  <a:lnTo>
                    <a:pt x="557" y="366"/>
                  </a:lnTo>
                  <a:lnTo>
                    <a:pt x="557" y="368"/>
                  </a:lnTo>
                  <a:lnTo>
                    <a:pt x="559" y="368"/>
                  </a:lnTo>
                  <a:lnTo>
                    <a:pt x="560" y="368"/>
                  </a:lnTo>
                  <a:lnTo>
                    <a:pt x="560" y="368"/>
                  </a:lnTo>
                  <a:lnTo>
                    <a:pt x="562" y="368"/>
                  </a:lnTo>
                  <a:lnTo>
                    <a:pt x="562" y="369"/>
                  </a:lnTo>
                  <a:lnTo>
                    <a:pt x="562" y="368"/>
                  </a:lnTo>
                  <a:lnTo>
                    <a:pt x="564" y="369"/>
                  </a:lnTo>
                  <a:lnTo>
                    <a:pt x="565" y="369"/>
                  </a:lnTo>
                  <a:lnTo>
                    <a:pt x="565" y="371"/>
                  </a:lnTo>
                  <a:lnTo>
                    <a:pt x="567" y="371"/>
                  </a:lnTo>
                  <a:lnTo>
                    <a:pt x="567" y="373"/>
                  </a:lnTo>
                  <a:lnTo>
                    <a:pt x="569" y="373"/>
                  </a:lnTo>
                  <a:lnTo>
                    <a:pt x="571" y="373"/>
                  </a:lnTo>
                  <a:lnTo>
                    <a:pt x="572" y="373"/>
                  </a:lnTo>
                  <a:lnTo>
                    <a:pt x="574" y="374"/>
                  </a:lnTo>
                  <a:lnTo>
                    <a:pt x="576" y="374"/>
                  </a:lnTo>
                  <a:lnTo>
                    <a:pt x="576" y="373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7" y="373"/>
                  </a:lnTo>
                  <a:lnTo>
                    <a:pt x="577" y="371"/>
                  </a:lnTo>
                  <a:lnTo>
                    <a:pt x="579" y="371"/>
                  </a:lnTo>
                  <a:lnTo>
                    <a:pt x="581" y="371"/>
                  </a:lnTo>
                  <a:lnTo>
                    <a:pt x="581" y="373"/>
                  </a:lnTo>
                  <a:lnTo>
                    <a:pt x="582" y="373"/>
                  </a:lnTo>
                  <a:lnTo>
                    <a:pt x="582" y="371"/>
                  </a:lnTo>
                  <a:lnTo>
                    <a:pt x="584" y="371"/>
                  </a:lnTo>
                  <a:lnTo>
                    <a:pt x="584" y="373"/>
                  </a:lnTo>
                  <a:lnTo>
                    <a:pt x="586" y="373"/>
                  </a:lnTo>
                  <a:lnTo>
                    <a:pt x="586" y="374"/>
                  </a:lnTo>
                  <a:lnTo>
                    <a:pt x="588" y="374"/>
                  </a:lnTo>
                  <a:lnTo>
                    <a:pt x="589" y="374"/>
                  </a:lnTo>
                  <a:lnTo>
                    <a:pt x="589" y="373"/>
                  </a:lnTo>
                  <a:lnTo>
                    <a:pt x="591" y="373"/>
                  </a:lnTo>
                  <a:lnTo>
                    <a:pt x="591" y="374"/>
                  </a:lnTo>
                  <a:lnTo>
                    <a:pt x="591" y="376"/>
                  </a:lnTo>
                  <a:lnTo>
                    <a:pt x="593" y="376"/>
                  </a:lnTo>
                  <a:lnTo>
                    <a:pt x="591" y="376"/>
                  </a:lnTo>
                  <a:lnTo>
                    <a:pt x="589" y="376"/>
                  </a:lnTo>
                  <a:lnTo>
                    <a:pt x="589" y="378"/>
                  </a:lnTo>
                  <a:lnTo>
                    <a:pt x="588" y="380"/>
                  </a:lnTo>
                  <a:lnTo>
                    <a:pt x="588" y="381"/>
                  </a:lnTo>
                  <a:lnTo>
                    <a:pt x="589" y="381"/>
                  </a:lnTo>
                  <a:lnTo>
                    <a:pt x="589" y="383"/>
                  </a:lnTo>
                  <a:lnTo>
                    <a:pt x="589" y="385"/>
                  </a:lnTo>
                  <a:lnTo>
                    <a:pt x="591" y="385"/>
                  </a:lnTo>
                  <a:lnTo>
                    <a:pt x="591" y="386"/>
                  </a:lnTo>
                  <a:lnTo>
                    <a:pt x="589" y="386"/>
                  </a:lnTo>
                  <a:lnTo>
                    <a:pt x="589" y="388"/>
                  </a:lnTo>
                  <a:lnTo>
                    <a:pt x="589" y="390"/>
                  </a:lnTo>
                  <a:lnTo>
                    <a:pt x="589" y="391"/>
                  </a:lnTo>
                  <a:lnTo>
                    <a:pt x="589" y="393"/>
                  </a:lnTo>
                  <a:lnTo>
                    <a:pt x="591" y="395"/>
                  </a:lnTo>
                  <a:lnTo>
                    <a:pt x="591" y="397"/>
                  </a:lnTo>
                  <a:lnTo>
                    <a:pt x="591" y="398"/>
                  </a:lnTo>
                  <a:lnTo>
                    <a:pt x="589" y="400"/>
                  </a:lnTo>
                  <a:lnTo>
                    <a:pt x="589" y="402"/>
                  </a:lnTo>
                  <a:lnTo>
                    <a:pt x="591" y="403"/>
                  </a:lnTo>
                  <a:lnTo>
                    <a:pt x="591" y="405"/>
                  </a:lnTo>
                  <a:lnTo>
                    <a:pt x="591" y="407"/>
                  </a:lnTo>
                  <a:lnTo>
                    <a:pt x="593" y="407"/>
                  </a:lnTo>
                  <a:lnTo>
                    <a:pt x="594" y="408"/>
                  </a:lnTo>
                  <a:lnTo>
                    <a:pt x="594" y="408"/>
                  </a:lnTo>
                  <a:lnTo>
                    <a:pt x="596" y="408"/>
                  </a:lnTo>
                  <a:lnTo>
                    <a:pt x="594" y="410"/>
                  </a:lnTo>
                  <a:lnTo>
                    <a:pt x="594" y="412"/>
                  </a:lnTo>
                  <a:lnTo>
                    <a:pt x="596" y="414"/>
                  </a:lnTo>
                  <a:lnTo>
                    <a:pt x="596" y="415"/>
                  </a:lnTo>
                  <a:lnTo>
                    <a:pt x="596" y="417"/>
                  </a:lnTo>
                  <a:lnTo>
                    <a:pt x="596" y="419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6" y="427"/>
                  </a:lnTo>
                  <a:lnTo>
                    <a:pt x="598" y="429"/>
                  </a:lnTo>
                  <a:lnTo>
                    <a:pt x="598" y="431"/>
                  </a:lnTo>
                  <a:lnTo>
                    <a:pt x="599" y="431"/>
                  </a:lnTo>
                  <a:lnTo>
                    <a:pt x="601" y="431"/>
                  </a:lnTo>
                  <a:lnTo>
                    <a:pt x="603" y="431"/>
                  </a:lnTo>
                  <a:lnTo>
                    <a:pt x="605" y="431"/>
                  </a:lnTo>
                  <a:lnTo>
                    <a:pt x="605" y="432"/>
                  </a:lnTo>
                  <a:lnTo>
                    <a:pt x="606" y="432"/>
                  </a:lnTo>
                  <a:lnTo>
                    <a:pt x="608" y="432"/>
                  </a:lnTo>
                  <a:lnTo>
                    <a:pt x="610" y="434"/>
                  </a:lnTo>
                  <a:lnTo>
                    <a:pt x="611" y="434"/>
                  </a:lnTo>
                  <a:lnTo>
                    <a:pt x="611" y="436"/>
                  </a:lnTo>
                  <a:lnTo>
                    <a:pt x="613" y="436"/>
                  </a:lnTo>
                  <a:lnTo>
                    <a:pt x="615" y="436"/>
                  </a:lnTo>
                  <a:lnTo>
                    <a:pt x="615" y="437"/>
                  </a:lnTo>
                  <a:lnTo>
                    <a:pt x="617" y="437"/>
                  </a:lnTo>
                  <a:lnTo>
                    <a:pt x="618" y="437"/>
                  </a:lnTo>
                  <a:lnTo>
                    <a:pt x="620" y="437"/>
                  </a:lnTo>
                  <a:lnTo>
                    <a:pt x="622" y="437"/>
                  </a:lnTo>
                  <a:lnTo>
                    <a:pt x="623" y="436"/>
                  </a:lnTo>
                  <a:lnTo>
                    <a:pt x="623" y="434"/>
                  </a:lnTo>
                  <a:lnTo>
                    <a:pt x="623" y="432"/>
                  </a:lnTo>
                  <a:lnTo>
                    <a:pt x="622" y="431"/>
                  </a:lnTo>
                  <a:lnTo>
                    <a:pt x="623" y="431"/>
                  </a:lnTo>
                  <a:lnTo>
                    <a:pt x="623" y="429"/>
                  </a:lnTo>
                  <a:lnTo>
                    <a:pt x="625" y="429"/>
                  </a:lnTo>
                  <a:lnTo>
                    <a:pt x="625" y="427"/>
                  </a:lnTo>
                  <a:lnTo>
                    <a:pt x="627" y="427"/>
                  </a:lnTo>
                  <a:lnTo>
                    <a:pt x="627" y="425"/>
                  </a:lnTo>
                  <a:lnTo>
                    <a:pt x="627" y="424"/>
                  </a:lnTo>
                  <a:lnTo>
                    <a:pt x="627" y="422"/>
                  </a:lnTo>
                  <a:lnTo>
                    <a:pt x="627" y="420"/>
                  </a:lnTo>
                  <a:lnTo>
                    <a:pt x="628" y="420"/>
                  </a:lnTo>
                  <a:lnTo>
                    <a:pt x="628" y="419"/>
                  </a:lnTo>
                  <a:lnTo>
                    <a:pt x="628" y="417"/>
                  </a:lnTo>
                  <a:lnTo>
                    <a:pt x="630" y="417"/>
                  </a:lnTo>
                  <a:lnTo>
                    <a:pt x="630" y="415"/>
                  </a:lnTo>
                  <a:lnTo>
                    <a:pt x="632" y="415"/>
                  </a:lnTo>
                  <a:lnTo>
                    <a:pt x="634" y="415"/>
                  </a:lnTo>
                  <a:lnTo>
                    <a:pt x="635" y="414"/>
                  </a:lnTo>
                  <a:lnTo>
                    <a:pt x="637" y="414"/>
                  </a:lnTo>
                  <a:lnTo>
                    <a:pt x="637" y="412"/>
                  </a:lnTo>
                  <a:lnTo>
                    <a:pt x="637" y="412"/>
                  </a:lnTo>
                  <a:lnTo>
                    <a:pt x="637" y="410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7" y="408"/>
                  </a:lnTo>
                  <a:lnTo>
                    <a:pt x="639" y="408"/>
                  </a:lnTo>
                  <a:lnTo>
                    <a:pt x="640" y="408"/>
                  </a:lnTo>
                  <a:lnTo>
                    <a:pt x="640" y="407"/>
                  </a:lnTo>
                  <a:lnTo>
                    <a:pt x="640" y="405"/>
                  </a:lnTo>
                  <a:lnTo>
                    <a:pt x="642" y="405"/>
                  </a:lnTo>
                  <a:lnTo>
                    <a:pt x="642" y="403"/>
                  </a:lnTo>
                  <a:lnTo>
                    <a:pt x="644" y="403"/>
                  </a:lnTo>
                  <a:lnTo>
                    <a:pt x="645" y="403"/>
                  </a:lnTo>
                  <a:lnTo>
                    <a:pt x="647" y="403"/>
                  </a:lnTo>
                  <a:lnTo>
                    <a:pt x="647" y="402"/>
                  </a:lnTo>
                  <a:lnTo>
                    <a:pt x="645" y="400"/>
                  </a:lnTo>
                  <a:lnTo>
                    <a:pt x="645" y="398"/>
                  </a:lnTo>
                  <a:lnTo>
                    <a:pt x="645" y="397"/>
                  </a:lnTo>
                  <a:lnTo>
                    <a:pt x="647" y="397"/>
                  </a:lnTo>
                  <a:lnTo>
                    <a:pt x="649" y="397"/>
                  </a:lnTo>
                  <a:lnTo>
                    <a:pt x="651" y="397"/>
                  </a:lnTo>
                  <a:lnTo>
                    <a:pt x="652" y="398"/>
                  </a:lnTo>
                  <a:lnTo>
                    <a:pt x="654" y="398"/>
                  </a:lnTo>
                  <a:lnTo>
                    <a:pt x="656" y="398"/>
                  </a:lnTo>
                  <a:lnTo>
                    <a:pt x="656" y="397"/>
                  </a:lnTo>
                  <a:lnTo>
                    <a:pt x="657" y="397"/>
                  </a:lnTo>
                  <a:lnTo>
                    <a:pt x="657" y="395"/>
                  </a:lnTo>
                  <a:lnTo>
                    <a:pt x="659" y="395"/>
                  </a:lnTo>
                  <a:lnTo>
                    <a:pt x="661" y="395"/>
                  </a:lnTo>
                  <a:lnTo>
                    <a:pt x="662" y="395"/>
                  </a:lnTo>
                  <a:lnTo>
                    <a:pt x="662" y="397"/>
                  </a:lnTo>
                  <a:lnTo>
                    <a:pt x="664" y="397"/>
                  </a:lnTo>
                  <a:lnTo>
                    <a:pt x="664" y="398"/>
                  </a:lnTo>
                  <a:lnTo>
                    <a:pt x="666" y="398"/>
                  </a:lnTo>
                  <a:lnTo>
                    <a:pt x="666" y="400"/>
                  </a:lnTo>
                  <a:lnTo>
                    <a:pt x="668" y="400"/>
                  </a:lnTo>
                  <a:lnTo>
                    <a:pt x="669" y="400"/>
                  </a:lnTo>
                  <a:lnTo>
                    <a:pt x="669" y="402"/>
                  </a:lnTo>
                  <a:lnTo>
                    <a:pt x="671" y="402"/>
                  </a:lnTo>
                  <a:lnTo>
                    <a:pt x="671" y="403"/>
                  </a:lnTo>
                  <a:lnTo>
                    <a:pt x="673" y="403"/>
                  </a:lnTo>
                  <a:lnTo>
                    <a:pt x="674" y="403"/>
                  </a:lnTo>
                  <a:lnTo>
                    <a:pt x="676" y="403"/>
                  </a:lnTo>
                  <a:lnTo>
                    <a:pt x="678" y="403"/>
                  </a:lnTo>
                  <a:lnTo>
                    <a:pt x="678" y="403"/>
                  </a:lnTo>
                  <a:lnTo>
                    <a:pt x="680" y="403"/>
                  </a:lnTo>
                  <a:lnTo>
                    <a:pt x="681" y="403"/>
                  </a:lnTo>
                  <a:lnTo>
                    <a:pt x="683" y="403"/>
                  </a:lnTo>
                  <a:lnTo>
                    <a:pt x="683" y="405"/>
                  </a:lnTo>
                  <a:lnTo>
                    <a:pt x="685" y="405"/>
                  </a:lnTo>
                  <a:lnTo>
                    <a:pt x="685" y="403"/>
                  </a:lnTo>
                  <a:lnTo>
                    <a:pt x="686" y="403"/>
                  </a:lnTo>
                  <a:lnTo>
                    <a:pt x="688" y="403"/>
                  </a:lnTo>
                  <a:lnTo>
                    <a:pt x="690" y="403"/>
                  </a:lnTo>
                  <a:lnTo>
                    <a:pt x="691" y="403"/>
                  </a:lnTo>
                  <a:lnTo>
                    <a:pt x="690" y="402"/>
                  </a:lnTo>
                  <a:lnTo>
                    <a:pt x="691" y="402"/>
                  </a:lnTo>
                  <a:lnTo>
                    <a:pt x="693" y="402"/>
                  </a:lnTo>
                  <a:lnTo>
                    <a:pt x="693" y="400"/>
                  </a:lnTo>
                  <a:lnTo>
                    <a:pt x="695" y="400"/>
                  </a:lnTo>
                  <a:lnTo>
                    <a:pt x="697" y="400"/>
                  </a:lnTo>
                  <a:lnTo>
                    <a:pt x="697" y="402"/>
                  </a:lnTo>
                  <a:lnTo>
                    <a:pt x="698" y="402"/>
                  </a:lnTo>
                  <a:lnTo>
                    <a:pt x="698" y="400"/>
                  </a:lnTo>
                  <a:lnTo>
                    <a:pt x="700" y="400"/>
                  </a:lnTo>
                  <a:lnTo>
                    <a:pt x="702" y="400"/>
                  </a:lnTo>
                  <a:lnTo>
                    <a:pt x="703" y="400"/>
                  </a:lnTo>
                  <a:lnTo>
                    <a:pt x="703" y="402"/>
                  </a:lnTo>
                  <a:lnTo>
                    <a:pt x="705" y="402"/>
                  </a:lnTo>
                  <a:lnTo>
                    <a:pt x="707" y="402"/>
                  </a:lnTo>
                  <a:lnTo>
                    <a:pt x="707" y="403"/>
                  </a:lnTo>
                  <a:lnTo>
                    <a:pt x="708" y="403"/>
                  </a:lnTo>
                  <a:lnTo>
                    <a:pt x="708" y="402"/>
                  </a:lnTo>
                  <a:lnTo>
                    <a:pt x="710" y="402"/>
                  </a:lnTo>
                  <a:lnTo>
                    <a:pt x="710" y="403"/>
                  </a:lnTo>
                  <a:lnTo>
                    <a:pt x="712" y="403"/>
                  </a:lnTo>
                  <a:lnTo>
                    <a:pt x="712" y="405"/>
                  </a:lnTo>
                  <a:lnTo>
                    <a:pt x="714" y="405"/>
                  </a:lnTo>
                  <a:lnTo>
                    <a:pt x="714" y="407"/>
                  </a:lnTo>
                  <a:lnTo>
                    <a:pt x="715" y="408"/>
                  </a:lnTo>
                  <a:lnTo>
                    <a:pt x="717" y="408"/>
                  </a:lnTo>
                  <a:lnTo>
                    <a:pt x="717" y="408"/>
                  </a:lnTo>
                  <a:lnTo>
                    <a:pt x="719" y="408"/>
                  </a:lnTo>
                  <a:lnTo>
                    <a:pt x="719" y="410"/>
                  </a:lnTo>
                  <a:lnTo>
                    <a:pt x="719" y="410"/>
                  </a:lnTo>
                  <a:lnTo>
                    <a:pt x="719" y="412"/>
                  </a:lnTo>
                  <a:lnTo>
                    <a:pt x="720" y="412"/>
                  </a:lnTo>
                  <a:lnTo>
                    <a:pt x="722" y="412"/>
                  </a:lnTo>
                  <a:lnTo>
                    <a:pt x="724" y="412"/>
                  </a:lnTo>
                  <a:lnTo>
                    <a:pt x="724" y="414"/>
                  </a:lnTo>
                  <a:lnTo>
                    <a:pt x="725" y="414"/>
                  </a:lnTo>
                  <a:lnTo>
                    <a:pt x="727" y="414"/>
                  </a:lnTo>
                  <a:lnTo>
                    <a:pt x="729" y="414"/>
                  </a:lnTo>
                  <a:lnTo>
                    <a:pt x="731" y="414"/>
                  </a:lnTo>
                  <a:lnTo>
                    <a:pt x="732" y="414"/>
                  </a:lnTo>
                  <a:lnTo>
                    <a:pt x="734" y="414"/>
                  </a:lnTo>
                  <a:lnTo>
                    <a:pt x="736" y="414"/>
                  </a:lnTo>
                  <a:lnTo>
                    <a:pt x="737" y="414"/>
                  </a:lnTo>
                  <a:lnTo>
                    <a:pt x="737" y="415"/>
                  </a:lnTo>
                  <a:lnTo>
                    <a:pt x="739" y="415"/>
                  </a:lnTo>
                  <a:lnTo>
                    <a:pt x="741" y="415"/>
                  </a:lnTo>
                  <a:lnTo>
                    <a:pt x="741" y="417"/>
                  </a:lnTo>
                  <a:lnTo>
                    <a:pt x="742" y="417"/>
                  </a:lnTo>
                  <a:lnTo>
                    <a:pt x="744" y="417"/>
                  </a:lnTo>
                  <a:lnTo>
                    <a:pt x="746" y="417"/>
                  </a:lnTo>
                  <a:lnTo>
                    <a:pt x="748" y="417"/>
                  </a:lnTo>
                  <a:lnTo>
                    <a:pt x="748" y="419"/>
                  </a:lnTo>
                  <a:lnTo>
                    <a:pt x="749" y="419"/>
                  </a:lnTo>
                  <a:lnTo>
                    <a:pt x="751" y="419"/>
                  </a:lnTo>
                  <a:lnTo>
                    <a:pt x="753" y="419"/>
                  </a:lnTo>
                  <a:lnTo>
                    <a:pt x="753" y="420"/>
                  </a:lnTo>
                  <a:lnTo>
                    <a:pt x="753" y="422"/>
                  </a:lnTo>
                  <a:lnTo>
                    <a:pt x="754" y="422"/>
                  </a:lnTo>
                  <a:lnTo>
                    <a:pt x="754" y="424"/>
                  </a:lnTo>
                  <a:lnTo>
                    <a:pt x="754" y="425"/>
                  </a:lnTo>
                  <a:lnTo>
                    <a:pt x="753" y="425"/>
                  </a:lnTo>
                  <a:lnTo>
                    <a:pt x="753" y="427"/>
                  </a:lnTo>
                  <a:lnTo>
                    <a:pt x="753" y="429"/>
                  </a:lnTo>
                  <a:lnTo>
                    <a:pt x="753" y="431"/>
                  </a:lnTo>
                  <a:lnTo>
                    <a:pt x="751" y="431"/>
                  </a:lnTo>
                  <a:lnTo>
                    <a:pt x="749" y="431"/>
                  </a:lnTo>
                  <a:lnTo>
                    <a:pt x="748" y="432"/>
                  </a:lnTo>
                  <a:lnTo>
                    <a:pt x="746" y="432"/>
                  </a:lnTo>
                  <a:lnTo>
                    <a:pt x="746" y="434"/>
                  </a:lnTo>
                  <a:lnTo>
                    <a:pt x="746" y="436"/>
                  </a:lnTo>
                  <a:lnTo>
                    <a:pt x="748" y="436"/>
                  </a:lnTo>
                  <a:lnTo>
                    <a:pt x="749" y="436"/>
                  </a:lnTo>
                  <a:lnTo>
                    <a:pt x="749" y="437"/>
                  </a:lnTo>
                  <a:lnTo>
                    <a:pt x="751" y="437"/>
                  </a:lnTo>
                  <a:lnTo>
                    <a:pt x="753" y="437"/>
                  </a:lnTo>
                  <a:lnTo>
                    <a:pt x="754" y="437"/>
                  </a:lnTo>
                  <a:lnTo>
                    <a:pt x="756" y="439"/>
                  </a:lnTo>
                  <a:lnTo>
                    <a:pt x="758" y="439"/>
                  </a:lnTo>
                  <a:lnTo>
                    <a:pt x="758" y="441"/>
                  </a:lnTo>
                  <a:lnTo>
                    <a:pt x="760" y="441"/>
                  </a:lnTo>
                  <a:lnTo>
                    <a:pt x="760" y="442"/>
                  </a:lnTo>
                  <a:lnTo>
                    <a:pt x="761" y="442"/>
                  </a:lnTo>
                  <a:lnTo>
                    <a:pt x="761" y="444"/>
                  </a:lnTo>
                  <a:lnTo>
                    <a:pt x="761" y="446"/>
                  </a:lnTo>
                  <a:lnTo>
                    <a:pt x="761" y="448"/>
                  </a:lnTo>
                  <a:lnTo>
                    <a:pt x="760" y="448"/>
                  </a:lnTo>
                  <a:lnTo>
                    <a:pt x="760" y="446"/>
                  </a:lnTo>
                  <a:lnTo>
                    <a:pt x="760" y="446"/>
                  </a:lnTo>
                  <a:lnTo>
                    <a:pt x="758" y="446"/>
                  </a:lnTo>
                  <a:lnTo>
                    <a:pt x="758" y="448"/>
                  </a:lnTo>
                  <a:lnTo>
                    <a:pt x="756" y="448"/>
                  </a:lnTo>
                  <a:lnTo>
                    <a:pt x="754" y="448"/>
                  </a:lnTo>
                  <a:lnTo>
                    <a:pt x="754" y="446"/>
                  </a:lnTo>
                  <a:lnTo>
                    <a:pt x="754" y="448"/>
                  </a:lnTo>
                  <a:lnTo>
                    <a:pt x="753" y="448"/>
                  </a:lnTo>
                  <a:lnTo>
                    <a:pt x="751" y="448"/>
                  </a:lnTo>
                  <a:lnTo>
                    <a:pt x="751" y="449"/>
                  </a:lnTo>
                  <a:lnTo>
                    <a:pt x="751" y="449"/>
                  </a:lnTo>
                  <a:lnTo>
                    <a:pt x="751" y="451"/>
                  </a:lnTo>
                  <a:lnTo>
                    <a:pt x="753" y="451"/>
                  </a:lnTo>
                  <a:lnTo>
                    <a:pt x="753" y="453"/>
                  </a:lnTo>
                  <a:lnTo>
                    <a:pt x="753" y="454"/>
                  </a:lnTo>
                  <a:lnTo>
                    <a:pt x="751" y="454"/>
                  </a:lnTo>
                  <a:lnTo>
                    <a:pt x="751" y="456"/>
                  </a:lnTo>
                  <a:lnTo>
                    <a:pt x="751" y="458"/>
                  </a:lnTo>
                  <a:lnTo>
                    <a:pt x="749" y="458"/>
                  </a:lnTo>
                  <a:lnTo>
                    <a:pt x="749" y="456"/>
                  </a:lnTo>
                  <a:lnTo>
                    <a:pt x="748" y="456"/>
                  </a:lnTo>
                  <a:lnTo>
                    <a:pt x="746" y="456"/>
                  </a:lnTo>
                  <a:lnTo>
                    <a:pt x="744" y="456"/>
                  </a:lnTo>
                  <a:lnTo>
                    <a:pt x="744" y="454"/>
                  </a:lnTo>
                  <a:lnTo>
                    <a:pt x="744" y="456"/>
                  </a:lnTo>
                  <a:lnTo>
                    <a:pt x="742" y="456"/>
                  </a:lnTo>
                  <a:lnTo>
                    <a:pt x="741" y="456"/>
                  </a:lnTo>
                  <a:lnTo>
                    <a:pt x="739" y="456"/>
                  </a:lnTo>
                  <a:lnTo>
                    <a:pt x="739" y="458"/>
                  </a:lnTo>
                  <a:lnTo>
                    <a:pt x="741" y="460"/>
                  </a:lnTo>
                  <a:lnTo>
                    <a:pt x="741" y="461"/>
                  </a:lnTo>
                  <a:lnTo>
                    <a:pt x="741" y="463"/>
                  </a:lnTo>
                  <a:lnTo>
                    <a:pt x="741" y="465"/>
                  </a:lnTo>
                  <a:lnTo>
                    <a:pt x="739" y="465"/>
                  </a:lnTo>
                  <a:lnTo>
                    <a:pt x="739" y="466"/>
                  </a:lnTo>
                  <a:lnTo>
                    <a:pt x="739" y="468"/>
                  </a:lnTo>
                  <a:lnTo>
                    <a:pt x="737" y="468"/>
                  </a:lnTo>
                  <a:lnTo>
                    <a:pt x="737" y="470"/>
                  </a:lnTo>
                  <a:lnTo>
                    <a:pt x="737" y="471"/>
                  </a:lnTo>
                  <a:lnTo>
                    <a:pt x="736" y="471"/>
                  </a:lnTo>
                  <a:lnTo>
                    <a:pt x="736" y="473"/>
                  </a:lnTo>
                  <a:lnTo>
                    <a:pt x="737" y="473"/>
                  </a:lnTo>
                  <a:lnTo>
                    <a:pt x="737" y="475"/>
                  </a:lnTo>
                  <a:lnTo>
                    <a:pt x="739" y="475"/>
                  </a:lnTo>
                  <a:lnTo>
                    <a:pt x="739" y="477"/>
                  </a:lnTo>
                  <a:lnTo>
                    <a:pt x="737" y="477"/>
                  </a:lnTo>
                  <a:lnTo>
                    <a:pt x="737" y="478"/>
                  </a:lnTo>
                  <a:lnTo>
                    <a:pt x="736" y="478"/>
                  </a:lnTo>
                  <a:lnTo>
                    <a:pt x="736" y="480"/>
                  </a:lnTo>
                  <a:lnTo>
                    <a:pt x="736" y="482"/>
                  </a:lnTo>
                  <a:lnTo>
                    <a:pt x="734" y="482"/>
                  </a:lnTo>
                  <a:lnTo>
                    <a:pt x="734" y="483"/>
                  </a:lnTo>
                  <a:lnTo>
                    <a:pt x="732" y="483"/>
                  </a:lnTo>
                  <a:lnTo>
                    <a:pt x="732" y="485"/>
                  </a:lnTo>
                  <a:lnTo>
                    <a:pt x="732" y="487"/>
                  </a:lnTo>
                  <a:lnTo>
                    <a:pt x="731" y="487"/>
                  </a:lnTo>
                  <a:lnTo>
                    <a:pt x="729" y="487"/>
                  </a:lnTo>
                  <a:lnTo>
                    <a:pt x="727" y="487"/>
                  </a:lnTo>
                  <a:lnTo>
                    <a:pt x="727" y="488"/>
                  </a:lnTo>
                  <a:lnTo>
                    <a:pt x="725" y="488"/>
                  </a:lnTo>
                  <a:lnTo>
                    <a:pt x="724" y="488"/>
                  </a:lnTo>
                  <a:lnTo>
                    <a:pt x="722" y="490"/>
                  </a:lnTo>
                  <a:lnTo>
                    <a:pt x="722" y="490"/>
                  </a:lnTo>
                  <a:lnTo>
                    <a:pt x="720" y="492"/>
                  </a:lnTo>
                  <a:lnTo>
                    <a:pt x="720" y="494"/>
                  </a:lnTo>
                  <a:lnTo>
                    <a:pt x="719" y="494"/>
                  </a:lnTo>
                  <a:lnTo>
                    <a:pt x="719" y="495"/>
                  </a:lnTo>
                  <a:lnTo>
                    <a:pt x="719" y="497"/>
                  </a:lnTo>
                  <a:lnTo>
                    <a:pt x="720" y="497"/>
                  </a:lnTo>
                  <a:lnTo>
                    <a:pt x="720" y="499"/>
                  </a:lnTo>
                  <a:lnTo>
                    <a:pt x="720" y="500"/>
                  </a:lnTo>
                  <a:lnTo>
                    <a:pt x="720" y="502"/>
                  </a:lnTo>
                  <a:lnTo>
                    <a:pt x="719" y="502"/>
                  </a:lnTo>
                  <a:lnTo>
                    <a:pt x="719" y="502"/>
                  </a:lnTo>
                  <a:lnTo>
                    <a:pt x="717" y="502"/>
                  </a:lnTo>
                  <a:lnTo>
                    <a:pt x="717" y="504"/>
                  </a:lnTo>
                  <a:lnTo>
                    <a:pt x="715" y="504"/>
                  </a:lnTo>
                  <a:lnTo>
                    <a:pt x="714" y="504"/>
                  </a:lnTo>
                  <a:lnTo>
                    <a:pt x="712" y="504"/>
                  </a:lnTo>
                  <a:lnTo>
                    <a:pt x="712" y="505"/>
                  </a:lnTo>
                  <a:lnTo>
                    <a:pt x="710" y="505"/>
                  </a:lnTo>
                  <a:lnTo>
                    <a:pt x="708" y="505"/>
                  </a:lnTo>
                  <a:lnTo>
                    <a:pt x="708" y="507"/>
                  </a:lnTo>
                  <a:lnTo>
                    <a:pt x="707" y="507"/>
                  </a:lnTo>
                  <a:lnTo>
                    <a:pt x="707" y="509"/>
                  </a:lnTo>
                  <a:lnTo>
                    <a:pt x="705" y="509"/>
                  </a:lnTo>
                  <a:lnTo>
                    <a:pt x="705" y="511"/>
                  </a:lnTo>
                  <a:lnTo>
                    <a:pt x="703" y="511"/>
                  </a:lnTo>
                  <a:lnTo>
                    <a:pt x="703" y="512"/>
                  </a:lnTo>
                  <a:lnTo>
                    <a:pt x="702" y="512"/>
                  </a:lnTo>
                  <a:lnTo>
                    <a:pt x="702" y="514"/>
                  </a:lnTo>
                  <a:lnTo>
                    <a:pt x="700" y="514"/>
                  </a:lnTo>
                  <a:lnTo>
                    <a:pt x="700" y="516"/>
                  </a:lnTo>
                  <a:lnTo>
                    <a:pt x="698" y="516"/>
                  </a:lnTo>
                  <a:lnTo>
                    <a:pt x="698" y="517"/>
                  </a:lnTo>
                  <a:lnTo>
                    <a:pt x="697" y="517"/>
                  </a:lnTo>
                  <a:lnTo>
                    <a:pt x="697" y="519"/>
                  </a:lnTo>
                  <a:lnTo>
                    <a:pt x="695" y="519"/>
                  </a:lnTo>
                  <a:lnTo>
                    <a:pt x="693" y="519"/>
                  </a:lnTo>
                  <a:lnTo>
                    <a:pt x="691" y="519"/>
                  </a:lnTo>
                  <a:lnTo>
                    <a:pt x="690" y="519"/>
                  </a:lnTo>
                  <a:lnTo>
                    <a:pt x="690" y="517"/>
                  </a:lnTo>
                  <a:lnTo>
                    <a:pt x="688" y="517"/>
                  </a:lnTo>
                  <a:lnTo>
                    <a:pt x="688" y="519"/>
                  </a:lnTo>
                  <a:lnTo>
                    <a:pt x="686" y="519"/>
                  </a:lnTo>
                  <a:lnTo>
                    <a:pt x="685" y="519"/>
                  </a:lnTo>
                  <a:lnTo>
                    <a:pt x="683" y="519"/>
                  </a:lnTo>
                  <a:lnTo>
                    <a:pt x="683" y="521"/>
                  </a:lnTo>
                  <a:lnTo>
                    <a:pt x="685" y="521"/>
                  </a:lnTo>
                  <a:lnTo>
                    <a:pt x="683" y="521"/>
                  </a:lnTo>
                  <a:lnTo>
                    <a:pt x="683" y="522"/>
                  </a:lnTo>
                  <a:lnTo>
                    <a:pt x="685" y="522"/>
                  </a:lnTo>
                  <a:lnTo>
                    <a:pt x="685" y="524"/>
                  </a:lnTo>
                  <a:lnTo>
                    <a:pt x="683" y="524"/>
                  </a:lnTo>
                  <a:lnTo>
                    <a:pt x="683" y="526"/>
                  </a:lnTo>
                  <a:lnTo>
                    <a:pt x="683" y="528"/>
                  </a:lnTo>
                  <a:lnTo>
                    <a:pt x="683" y="529"/>
                  </a:lnTo>
                  <a:lnTo>
                    <a:pt x="681" y="529"/>
                  </a:lnTo>
                  <a:lnTo>
                    <a:pt x="680" y="529"/>
                  </a:lnTo>
                  <a:lnTo>
                    <a:pt x="680" y="531"/>
                  </a:lnTo>
                  <a:lnTo>
                    <a:pt x="680" y="531"/>
                  </a:lnTo>
                  <a:lnTo>
                    <a:pt x="680" y="533"/>
                  </a:lnTo>
                  <a:lnTo>
                    <a:pt x="680" y="534"/>
                  </a:lnTo>
                  <a:lnTo>
                    <a:pt x="680" y="536"/>
                  </a:lnTo>
                  <a:lnTo>
                    <a:pt x="681" y="536"/>
                  </a:lnTo>
                  <a:lnTo>
                    <a:pt x="681" y="538"/>
                  </a:lnTo>
                  <a:lnTo>
                    <a:pt x="681" y="539"/>
                  </a:lnTo>
                  <a:lnTo>
                    <a:pt x="683" y="539"/>
                  </a:lnTo>
                  <a:lnTo>
                    <a:pt x="683" y="541"/>
                  </a:lnTo>
                  <a:lnTo>
                    <a:pt x="683" y="543"/>
                  </a:lnTo>
                  <a:lnTo>
                    <a:pt x="685" y="543"/>
                  </a:lnTo>
                  <a:lnTo>
                    <a:pt x="685" y="545"/>
                  </a:lnTo>
                  <a:lnTo>
                    <a:pt x="686" y="545"/>
                  </a:lnTo>
                  <a:lnTo>
                    <a:pt x="686" y="546"/>
                  </a:lnTo>
                  <a:lnTo>
                    <a:pt x="686" y="548"/>
                  </a:lnTo>
                  <a:lnTo>
                    <a:pt x="688" y="550"/>
                  </a:lnTo>
                  <a:lnTo>
                    <a:pt x="686" y="550"/>
                  </a:lnTo>
                  <a:lnTo>
                    <a:pt x="686" y="551"/>
                  </a:lnTo>
                  <a:lnTo>
                    <a:pt x="686" y="553"/>
                  </a:lnTo>
                  <a:lnTo>
                    <a:pt x="685" y="555"/>
                  </a:lnTo>
                  <a:lnTo>
                    <a:pt x="685" y="556"/>
                  </a:lnTo>
                  <a:lnTo>
                    <a:pt x="685" y="558"/>
                  </a:lnTo>
                  <a:lnTo>
                    <a:pt x="685" y="556"/>
                  </a:lnTo>
                  <a:lnTo>
                    <a:pt x="683" y="556"/>
                  </a:lnTo>
                  <a:lnTo>
                    <a:pt x="683" y="555"/>
                  </a:lnTo>
                  <a:lnTo>
                    <a:pt x="681" y="555"/>
                  </a:lnTo>
                  <a:lnTo>
                    <a:pt x="681" y="553"/>
                  </a:lnTo>
                  <a:lnTo>
                    <a:pt x="680" y="553"/>
                  </a:lnTo>
                  <a:lnTo>
                    <a:pt x="678" y="553"/>
                  </a:lnTo>
                  <a:lnTo>
                    <a:pt x="678" y="553"/>
                  </a:lnTo>
                  <a:lnTo>
                    <a:pt x="678" y="551"/>
                  </a:lnTo>
                  <a:lnTo>
                    <a:pt x="676" y="551"/>
                  </a:lnTo>
                  <a:lnTo>
                    <a:pt x="674" y="551"/>
                  </a:lnTo>
                  <a:lnTo>
                    <a:pt x="673" y="551"/>
                  </a:lnTo>
                  <a:lnTo>
                    <a:pt x="671" y="551"/>
                  </a:lnTo>
                  <a:lnTo>
                    <a:pt x="669" y="551"/>
                  </a:lnTo>
                  <a:lnTo>
                    <a:pt x="668" y="551"/>
                  </a:lnTo>
                  <a:lnTo>
                    <a:pt x="668" y="553"/>
                  </a:lnTo>
                  <a:lnTo>
                    <a:pt x="666" y="553"/>
                  </a:lnTo>
                  <a:lnTo>
                    <a:pt x="664" y="553"/>
                  </a:lnTo>
                  <a:lnTo>
                    <a:pt x="662" y="553"/>
                  </a:lnTo>
                  <a:lnTo>
                    <a:pt x="661" y="553"/>
                  </a:lnTo>
                  <a:lnTo>
                    <a:pt x="661" y="555"/>
                  </a:lnTo>
                  <a:lnTo>
                    <a:pt x="661" y="553"/>
                  </a:lnTo>
                  <a:lnTo>
                    <a:pt x="659" y="553"/>
                  </a:lnTo>
                  <a:lnTo>
                    <a:pt x="657" y="553"/>
                  </a:lnTo>
                  <a:lnTo>
                    <a:pt x="657" y="551"/>
                  </a:lnTo>
                  <a:lnTo>
                    <a:pt x="656" y="551"/>
                  </a:lnTo>
                  <a:lnTo>
                    <a:pt x="656" y="550"/>
                  </a:lnTo>
                  <a:lnTo>
                    <a:pt x="656" y="548"/>
                  </a:lnTo>
                  <a:lnTo>
                    <a:pt x="654" y="548"/>
                  </a:lnTo>
                  <a:lnTo>
                    <a:pt x="652" y="548"/>
                  </a:lnTo>
                  <a:lnTo>
                    <a:pt x="652" y="550"/>
                  </a:lnTo>
                  <a:lnTo>
                    <a:pt x="651" y="550"/>
                  </a:lnTo>
                  <a:lnTo>
                    <a:pt x="651" y="551"/>
                  </a:lnTo>
                  <a:lnTo>
                    <a:pt x="649" y="551"/>
                  </a:lnTo>
                  <a:lnTo>
                    <a:pt x="649" y="553"/>
                  </a:lnTo>
                  <a:lnTo>
                    <a:pt x="651" y="553"/>
                  </a:lnTo>
                  <a:lnTo>
                    <a:pt x="651" y="555"/>
                  </a:lnTo>
                  <a:lnTo>
                    <a:pt x="649" y="555"/>
                  </a:lnTo>
                  <a:lnTo>
                    <a:pt x="649" y="556"/>
                  </a:lnTo>
                  <a:lnTo>
                    <a:pt x="651" y="556"/>
                  </a:lnTo>
                  <a:lnTo>
                    <a:pt x="652" y="558"/>
                  </a:lnTo>
                  <a:lnTo>
                    <a:pt x="654" y="558"/>
                  </a:lnTo>
                  <a:lnTo>
                    <a:pt x="654" y="560"/>
                  </a:lnTo>
                  <a:lnTo>
                    <a:pt x="656" y="560"/>
                  </a:lnTo>
                  <a:lnTo>
                    <a:pt x="657" y="560"/>
                  </a:lnTo>
                  <a:lnTo>
                    <a:pt x="659" y="560"/>
                  </a:lnTo>
                  <a:lnTo>
                    <a:pt x="659" y="562"/>
                  </a:lnTo>
                  <a:lnTo>
                    <a:pt x="661" y="562"/>
                  </a:lnTo>
                  <a:lnTo>
                    <a:pt x="659" y="562"/>
                  </a:lnTo>
                  <a:lnTo>
                    <a:pt x="661" y="563"/>
                  </a:lnTo>
                  <a:lnTo>
                    <a:pt x="661" y="565"/>
                  </a:lnTo>
                  <a:lnTo>
                    <a:pt x="661" y="567"/>
                  </a:lnTo>
                  <a:lnTo>
                    <a:pt x="661" y="568"/>
                  </a:lnTo>
                  <a:lnTo>
                    <a:pt x="661" y="570"/>
                  </a:lnTo>
                  <a:lnTo>
                    <a:pt x="662" y="570"/>
                  </a:lnTo>
                  <a:lnTo>
                    <a:pt x="664" y="570"/>
                  </a:lnTo>
                  <a:lnTo>
                    <a:pt x="664" y="572"/>
                  </a:lnTo>
                  <a:lnTo>
                    <a:pt x="664" y="572"/>
                  </a:lnTo>
                  <a:lnTo>
                    <a:pt x="664" y="573"/>
                  </a:lnTo>
                  <a:lnTo>
                    <a:pt x="662" y="573"/>
                  </a:lnTo>
                  <a:lnTo>
                    <a:pt x="662" y="575"/>
                  </a:lnTo>
                  <a:lnTo>
                    <a:pt x="661" y="575"/>
                  </a:lnTo>
                  <a:lnTo>
                    <a:pt x="661" y="577"/>
                  </a:lnTo>
                  <a:lnTo>
                    <a:pt x="659" y="577"/>
                  </a:lnTo>
                  <a:lnTo>
                    <a:pt x="659" y="579"/>
                  </a:lnTo>
                  <a:lnTo>
                    <a:pt x="659" y="580"/>
                  </a:lnTo>
                  <a:lnTo>
                    <a:pt x="657" y="580"/>
                  </a:lnTo>
                  <a:lnTo>
                    <a:pt x="657" y="582"/>
                  </a:lnTo>
                  <a:lnTo>
                    <a:pt x="657" y="584"/>
                  </a:lnTo>
                  <a:lnTo>
                    <a:pt x="657" y="585"/>
                  </a:lnTo>
                  <a:lnTo>
                    <a:pt x="657" y="587"/>
                  </a:lnTo>
                  <a:lnTo>
                    <a:pt x="656" y="587"/>
                  </a:lnTo>
                  <a:lnTo>
                    <a:pt x="656" y="589"/>
                  </a:lnTo>
                  <a:lnTo>
                    <a:pt x="656" y="591"/>
                  </a:lnTo>
                  <a:lnTo>
                    <a:pt x="657" y="591"/>
                  </a:lnTo>
                  <a:lnTo>
                    <a:pt x="657" y="592"/>
                  </a:lnTo>
                  <a:lnTo>
                    <a:pt x="656" y="592"/>
                  </a:lnTo>
                  <a:lnTo>
                    <a:pt x="656" y="594"/>
                  </a:lnTo>
                  <a:lnTo>
                    <a:pt x="654" y="594"/>
                  </a:lnTo>
                  <a:lnTo>
                    <a:pt x="654" y="596"/>
                  </a:lnTo>
                  <a:lnTo>
                    <a:pt x="654" y="597"/>
                  </a:lnTo>
                  <a:lnTo>
                    <a:pt x="656" y="599"/>
                  </a:lnTo>
                  <a:lnTo>
                    <a:pt x="656" y="601"/>
                  </a:lnTo>
                  <a:lnTo>
                    <a:pt x="656" y="602"/>
                  </a:lnTo>
                  <a:lnTo>
                    <a:pt x="657" y="602"/>
                  </a:lnTo>
                  <a:lnTo>
                    <a:pt x="659" y="602"/>
                  </a:lnTo>
                  <a:lnTo>
                    <a:pt x="659" y="604"/>
                  </a:lnTo>
                  <a:lnTo>
                    <a:pt x="661" y="604"/>
                  </a:lnTo>
                  <a:lnTo>
                    <a:pt x="661" y="606"/>
                  </a:lnTo>
                  <a:lnTo>
                    <a:pt x="661" y="608"/>
                  </a:lnTo>
                  <a:lnTo>
                    <a:pt x="661" y="606"/>
                  </a:lnTo>
                  <a:lnTo>
                    <a:pt x="662" y="606"/>
                  </a:lnTo>
                  <a:lnTo>
                    <a:pt x="662" y="604"/>
                  </a:lnTo>
                  <a:lnTo>
                    <a:pt x="662" y="606"/>
                  </a:lnTo>
                  <a:lnTo>
                    <a:pt x="664" y="606"/>
                  </a:lnTo>
                  <a:lnTo>
                    <a:pt x="666" y="606"/>
                  </a:lnTo>
                  <a:lnTo>
                    <a:pt x="668" y="606"/>
                  </a:lnTo>
                  <a:lnTo>
                    <a:pt x="668" y="608"/>
                  </a:lnTo>
                  <a:lnTo>
                    <a:pt x="669" y="608"/>
                  </a:lnTo>
                  <a:lnTo>
                    <a:pt x="669" y="609"/>
                  </a:lnTo>
                  <a:lnTo>
                    <a:pt x="668" y="609"/>
                  </a:lnTo>
                  <a:lnTo>
                    <a:pt x="668" y="611"/>
                  </a:lnTo>
                  <a:lnTo>
                    <a:pt x="666" y="611"/>
                  </a:lnTo>
                  <a:lnTo>
                    <a:pt x="666" y="613"/>
                  </a:lnTo>
                  <a:lnTo>
                    <a:pt x="666" y="613"/>
                  </a:lnTo>
                  <a:lnTo>
                    <a:pt x="666" y="614"/>
                  </a:lnTo>
                  <a:lnTo>
                    <a:pt x="666" y="616"/>
                  </a:lnTo>
                  <a:lnTo>
                    <a:pt x="664" y="616"/>
                  </a:lnTo>
                  <a:lnTo>
                    <a:pt x="662" y="618"/>
                  </a:lnTo>
                  <a:lnTo>
                    <a:pt x="662" y="619"/>
                  </a:lnTo>
                  <a:lnTo>
                    <a:pt x="661" y="619"/>
                  </a:lnTo>
                  <a:lnTo>
                    <a:pt x="659" y="619"/>
                  </a:lnTo>
                  <a:lnTo>
                    <a:pt x="659" y="621"/>
                  </a:lnTo>
                  <a:lnTo>
                    <a:pt x="657" y="621"/>
                  </a:lnTo>
                  <a:lnTo>
                    <a:pt x="656" y="621"/>
                  </a:lnTo>
                  <a:lnTo>
                    <a:pt x="656" y="623"/>
                  </a:lnTo>
                  <a:lnTo>
                    <a:pt x="654" y="623"/>
                  </a:lnTo>
                  <a:lnTo>
                    <a:pt x="652" y="623"/>
                  </a:lnTo>
                  <a:lnTo>
                    <a:pt x="652" y="625"/>
                  </a:lnTo>
                  <a:lnTo>
                    <a:pt x="652" y="626"/>
                  </a:lnTo>
                  <a:lnTo>
                    <a:pt x="652" y="625"/>
                  </a:lnTo>
                  <a:lnTo>
                    <a:pt x="651" y="625"/>
                  </a:lnTo>
                  <a:lnTo>
                    <a:pt x="651" y="626"/>
                  </a:lnTo>
                  <a:lnTo>
                    <a:pt x="649" y="626"/>
                  </a:lnTo>
                  <a:lnTo>
                    <a:pt x="649" y="625"/>
                  </a:lnTo>
                  <a:lnTo>
                    <a:pt x="649" y="626"/>
                  </a:lnTo>
                  <a:lnTo>
                    <a:pt x="647" y="626"/>
                  </a:lnTo>
                  <a:lnTo>
                    <a:pt x="647" y="628"/>
                  </a:lnTo>
                  <a:lnTo>
                    <a:pt x="647" y="630"/>
                  </a:lnTo>
                  <a:lnTo>
                    <a:pt x="649" y="630"/>
                  </a:lnTo>
                  <a:lnTo>
                    <a:pt x="649" y="631"/>
                  </a:lnTo>
                  <a:lnTo>
                    <a:pt x="649" y="633"/>
                  </a:lnTo>
                  <a:lnTo>
                    <a:pt x="647" y="633"/>
                  </a:lnTo>
                  <a:lnTo>
                    <a:pt x="647" y="635"/>
                  </a:lnTo>
                  <a:lnTo>
                    <a:pt x="645" y="635"/>
                  </a:lnTo>
                  <a:lnTo>
                    <a:pt x="645" y="636"/>
                  </a:lnTo>
                  <a:lnTo>
                    <a:pt x="645" y="638"/>
                  </a:lnTo>
                  <a:lnTo>
                    <a:pt x="645" y="640"/>
                  </a:lnTo>
                  <a:lnTo>
                    <a:pt x="647" y="640"/>
                  </a:lnTo>
                  <a:lnTo>
                    <a:pt x="647" y="642"/>
                  </a:lnTo>
                  <a:lnTo>
                    <a:pt x="647" y="643"/>
                  </a:lnTo>
                  <a:lnTo>
                    <a:pt x="649" y="643"/>
                  </a:lnTo>
                  <a:lnTo>
                    <a:pt x="649" y="645"/>
                  </a:lnTo>
                  <a:lnTo>
                    <a:pt x="649" y="647"/>
                  </a:lnTo>
                  <a:lnTo>
                    <a:pt x="649" y="648"/>
                  </a:lnTo>
                  <a:lnTo>
                    <a:pt x="647" y="648"/>
                  </a:lnTo>
                  <a:lnTo>
                    <a:pt x="647" y="650"/>
                  </a:lnTo>
                  <a:lnTo>
                    <a:pt x="647" y="652"/>
                  </a:lnTo>
                  <a:lnTo>
                    <a:pt x="645" y="652"/>
                  </a:lnTo>
                  <a:lnTo>
                    <a:pt x="645" y="653"/>
                  </a:lnTo>
                  <a:lnTo>
                    <a:pt x="644" y="653"/>
                  </a:lnTo>
                  <a:lnTo>
                    <a:pt x="642" y="653"/>
                  </a:lnTo>
                  <a:lnTo>
                    <a:pt x="642" y="653"/>
                  </a:lnTo>
                  <a:lnTo>
                    <a:pt x="642" y="655"/>
                  </a:lnTo>
                  <a:lnTo>
                    <a:pt x="642" y="657"/>
                  </a:lnTo>
                  <a:lnTo>
                    <a:pt x="642" y="659"/>
                  </a:lnTo>
                  <a:lnTo>
                    <a:pt x="644" y="659"/>
                  </a:lnTo>
                  <a:lnTo>
                    <a:pt x="644" y="660"/>
                  </a:lnTo>
                  <a:lnTo>
                    <a:pt x="642" y="660"/>
                  </a:lnTo>
                  <a:lnTo>
                    <a:pt x="642" y="662"/>
                  </a:lnTo>
                  <a:lnTo>
                    <a:pt x="640" y="662"/>
                  </a:lnTo>
                  <a:lnTo>
                    <a:pt x="639" y="660"/>
                  </a:lnTo>
                  <a:lnTo>
                    <a:pt x="639" y="662"/>
                  </a:lnTo>
                  <a:lnTo>
                    <a:pt x="637" y="662"/>
                  </a:lnTo>
                  <a:lnTo>
                    <a:pt x="637" y="664"/>
                  </a:lnTo>
                  <a:lnTo>
                    <a:pt x="637" y="664"/>
                  </a:lnTo>
                  <a:lnTo>
                    <a:pt x="635" y="664"/>
                  </a:lnTo>
                  <a:lnTo>
                    <a:pt x="635" y="665"/>
                  </a:lnTo>
                  <a:lnTo>
                    <a:pt x="634" y="665"/>
                  </a:lnTo>
                  <a:lnTo>
                    <a:pt x="634" y="667"/>
                  </a:lnTo>
                  <a:lnTo>
                    <a:pt x="632" y="667"/>
                  </a:lnTo>
                  <a:lnTo>
                    <a:pt x="632" y="669"/>
                  </a:lnTo>
                  <a:lnTo>
                    <a:pt x="630" y="669"/>
                  </a:lnTo>
                  <a:lnTo>
                    <a:pt x="628" y="669"/>
                  </a:lnTo>
                  <a:lnTo>
                    <a:pt x="628" y="670"/>
                  </a:lnTo>
                  <a:lnTo>
                    <a:pt x="630" y="672"/>
                  </a:lnTo>
                  <a:lnTo>
                    <a:pt x="628" y="672"/>
                  </a:lnTo>
                  <a:lnTo>
                    <a:pt x="630" y="672"/>
                  </a:lnTo>
                  <a:lnTo>
                    <a:pt x="630" y="674"/>
                  </a:lnTo>
                  <a:lnTo>
                    <a:pt x="628" y="674"/>
                  </a:lnTo>
                  <a:lnTo>
                    <a:pt x="628" y="676"/>
                  </a:lnTo>
                  <a:lnTo>
                    <a:pt x="628" y="677"/>
                  </a:lnTo>
                  <a:lnTo>
                    <a:pt x="630" y="677"/>
                  </a:lnTo>
                  <a:lnTo>
                    <a:pt x="630" y="679"/>
                  </a:lnTo>
                  <a:lnTo>
                    <a:pt x="632" y="679"/>
                  </a:lnTo>
                  <a:lnTo>
                    <a:pt x="630" y="679"/>
                  </a:lnTo>
                  <a:lnTo>
                    <a:pt x="630" y="681"/>
                  </a:lnTo>
                  <a:lnTo>
                    <a:pt x="632" y="681"/>
                  </a:lnTo>
                  <a:lnTo>
                    <a:pt x="632" y="682"/>
                  </a:lnTo>
                  <a:lnTo>
                    <a:pt x="634" y="684"/>
                  </a:lnTo>
                  <a:lnTo>
                    <a:pt x="632" y="684"/>
                  </a:lnTo>
                  <a:lnTo>
                    <a:pt x="630" y="684"/>
                  </a:lnTo>
                  <a:lnTo>
                    <a:pt x="628" y="684"/>
                  </a:lnTo>
                  <a:lnTo>
                    <a:pt x="628" y="686"/>
                  </a:lnTo>
                  <a:lnTo>
                    <a:pt x="627" y="686"/>
                  </a:lnTo>
                  <a:lnTo>
                    <a:pt x="628" y="687"/>
                  </a:lnTo>
                  <a:lnTo>
                    <a:pt x="627" y="687"/>
                  </a:lnTo>
                  <a:lnTo>
                    <a:pt x="628" y="687"/>
                  </a:lnTo>
                  <a:lnTo>
                    <a:pt x="628" y="689"/>
                  </a:lnTo>
                  <a:lnTo>
                    <a:pt x="628" y="691"/>
                  </a:lnTo>
                  <a:lnTo>
                    <a:pt x="628" y="693"/>
                  </a:lnTo>
                  <a:lnTo>
                    <a:pt x="627" y="693"/>
                  </a:lnTo>
                  <a:lnTo>
                    <a:pt x="627" y="694"/>
                  </a:lnTo>
                  <a:lnTo>
                    <a:pt x="628" y="694"/>
                  </a:lnTo>
                  <a:lnTo>
                    <a:pt x="628" y="694"/>
                  </a:lnTo>
                  <a:lnTo>
                    <a:pt x="627" y="694"/>
                  </a:lnTo>
                  <a:lnTo>
                    <a:pt x="625" y="694"/>
                  </a:lnTo>
                  <a:lnTo>
                    <a:pt x="625" y="696"/>
                  </a:lnTo>
                  <a:lnTo>
                    <a:pt x="627" y="696"/>
                  </a:lnTo>
                  <a:lnTo>
                    <a:pt x="627" y="698"/>
                  </a:lnTo>
                  <a:lnTo>
                    <a:pt x="627" y="699"/>
                  </a:lnTo>
                  <a:lnTo>
                    <a:pt x="628" y="699"/>
                  </a:lnTo>
                  <a:lnTo>
                    <a:pt x="628" y="701"/>
                  </a:lnTo>
                  <a:lnTo>
                    <a:pt x="628" y="703"/>
                  </a:lnTo>
                  <a:lnTo>
                    <a:pt x="630" y="703"/>
                  </a:lnTo>
                  <a:lnTo>
                    <a:pt x="628" y="703"/>
                  </a:lnTo>
                  <a:lnTo>
                    <a:pt x="628" y="704"/>
                  </a:lnTo>
                  <a:lnTo>
                    <a:pt x="630" y="704"/>
                  </a:lnTo>
                  <a:lnTo>
                    <a:pt x="630" y="706"/>
                  </a:lnTo>
                  <a:lnTo>
                    <a:pt x="632" y="706"/>
                  </a:lnTo>
                  <a:lnTo>
                    <a:pt x="632" y="708"/>
                  </a:lnTo>
                  <a:lnTo>
                    <a:pt x="632" y="710"/>
                  </a:lnTo>
                  <a:lnTo>
                    <a:pt x="630" y="710"/>
                  </a:lnTo>
                  <a:lnTo>
                    <a:pt x="630" y="711"/>
                  </a:lnTo>
                  <a:lnTo>
                    <a:pt x="630" y="713"/>
                  </a:lnTo>
                  <a:lnTo>
                    <a:pt x="628" y="713"/>
                  </a:lnTo>
                  <a:lnTo>
                    <a:pt x="628" y="711"/>
                  </a:lnTo>
                  <a:lnTo>
                    <a:pt x="627" y="711"/>
                  </a:lnTo>
                  <a:lnTo>
                    <a:pt x="627" y="710"/>
                  </a:lnTo>
                  <a:lnTo>
                    <a:pt x="625" y="710"/>
                  </a:lnTo>
                  <a:lnTo>
                    <a:pt x="623" y="710"/>
                  </a:lnTo>
                  <a:lnTo>
                    <a:pt x="623" y="711"/>
                  </a:lnTo>
                  <a:lnTo>
                    <a:pt x="622" y="711"/>
                  </a:lnTo>
                  <a:lnTo>
                    <a:pt x="620" y="711"/>
                  </a:lnTo>
                  <a:lnTo>
                    <a:pt x="620" y="713"/>
                  </a:lnTo>
                  <a:lnTo>
                    <a:pt x="622" y="713"/>
                  </a:lnTo>
                  <a:lnTo>
                    <a:pt x="622" y="715"/>
                  </a:lnTo>
                  <a:lnTo>
                    <a:pt x="623" y="715"/>
                  </a:lnTo>
                  <a:lnTo>
                    <a:pt x="622" y="715"/>
                  </a:lnTo>
                  <a:lnTo>
                    <a:pt x="620" y="715"/>
                  </a:lnTo>
                  <a:lnTo>
                    <a:pt x="618" y="715"/>
                  </a:lnTo>
                  <a:lnTo>
                    <a:pt x="617" y="715"/>
                  </a:lnTo>
                  <a:lnTo>
                    <a:pt x="617" y="716"/>
                  </a:lnTo>
                  <a:lnTo>
                    <a:pt x="615" y="716"/>
                  </a:lnTo>
                  <a:lnTo>
                    <a:pt x="615" y="718"/>
                  </a:lnTo>
                  <a:lnTo>
                    <a:pt x="613" y="718"/>
                  </a:lnTo>
                  <a:lnTo>
                    <a:pt x="613" y="720"/>
                  </a:lnTo>
                  <a:lnTo>
                    <a:pt x="611" y="720"/>
                  </a:lnTo>
                  <a:lnTo>
                    <a:pt x="611" y="722"/>
                  </a:lnTo>
                  <a:lnTo>
                    <a:pt x="610" y="722"/>
                  </a:lnTo>
                  <a:lnTo>
                    <a:pt x="610" y="723"/>
                  </a:lnTo>
                  <a:lnTo>
                    <a:pt x="608" y="723"/>
                  </a:lnTo>
                  <a:lnTo>
                    <a:pt x="606" y="723"/>
                  </a:lnTo>
                  <a:lnTo>
                    <a:pt x="605" y="723"/>
                  </a:lnTo>
                  <a:lnTo>
                    <a:pt x="603" y="723"/>
                  </a:lnTo>
                  <a:lnTo>
                    <a:pt x="601" y="723"/>
                  </a:lnTo>
                  <a:lnTo>
                    <a:pt x="601" y="725"/>
                  </a:lnTo>
                  <a:lnTo>
                    <a:pt x="599" y="725"/>
                  </a:lnTo>
                  <a:lnTo>
                    <a:pt x="599" y="727"/>
                  </a:lnTo>
                  <a:lnTo>
                    <a:pt x="599" y="728"/>
                  </a:lnTo>
                  <a:lnTo>
                    <a:pt x="599" y="730"/>
                  </a:lnTo>
                  <a:lnTo>
                    <a:pt x="601" y="732"/>
                  </a:lnTo>
                  <a:lnTo>
                    <a:pt x="601" y="733"/>
                  </a:lnTo>
                  <a:lnTo>
                    <a:pt x="603" y="733"/>
                  </a:lnTo>
                  <a:lnTo>
                    <a:pt x="603" y="735"/>
                  </a:lnTo>
                  <a:lnTo>
                    <a:pt x="605" y="735"/>
                  </a:lnTo>
                  <a:lnTo>
                    <a:pt x="605" y="735"/>
                  </a:lnTo>
                  <a:lnTo>
                    <a:pt x="606" y="735"/>
                  </a:lnTo>
                  <a:lnTo>
                    <a:pt x="606" y="737"/>
                  </a:lnTo>
                  <a:lnTo>
                    <a:pt x="605" y="737"/>
                  </a:lnTo>
                  <a:lnTo>
                    <a:pt x="605" y="739"/>
                  </a:lnTo>
                  <a:lnTo>
                    <a:pt x="606" y="739"/>
                  </a:lnTo>
                  <a:lnTo>
                    <a:pt x="606" y="740"/>
                  </a:lnTo>
                  <a:lnTo>
                    <a:pt x="608" y="740"/>
                  </a:lnTo>
                  <a:lnTo>
                    <a:pt x="608" y="742"/>
                  </a:lnTo>
                  <a:lnTo>
                    <a:pt x="610" y="742"/>
                  </a:lnTo>
                  <a:lnTo>
                    <a:pt x="610" y="744"/>
                  </a:lnTo>
                  <a:lnTo>
                    <a:pt x="611" y="744"/>
                  </a:lnTo>
                  <a:lnTo>
                    <a:pt x="611" y="745"/>
                  </a:lnTo>
                  <a:lnTo>
                    <a:pt x="611" y="747"/>
                  </a:lnTo>
                  <a:lnTo>
                    <a:pt x="613" y="747"/>
                  </a:lnTo>
                  <a:lnTo>
                    <a:pt x="613" y="749"/>
                  </a:lnTo>
                  <a:lnTo>
                    <a:pt x="615" y="747"/>
                  </a:lnTo>
                  <a:lnTo>
                    <a:pt x="617" y="747"/>
                  </a:lnTo>
                  <a:lnTo>
                    <a:pt x="617" y="749"/>
                  </a:lnTo>
                  <a:lnTo>
                    <a:pt x="618" y="749"/>
                  </a:lnTo>
                  <a:lnTo>
                    <a:pt x="620" y="749"/>
                  </a:lnTo>
                  <a:lnTo>
                    <a:pt x="620" y="747"/>
                  </a:lnTo>
                  <a:lnTo>
                    <a:pt x="620" y="745"/>
                  </a:lnTo>
                  <a:lnTo>
                    <a:pt x="622" y="745"/>
                  </a:lnTo>
                  <a:lnTo>
                    <a:pt x="623" y="745"/>
                  </a:lnTo>
                  <a:lnTo>
                    <a:pt x="625" y="745"/>
                  </a:lnTo>
                  <a:lnTo>
                    <a:pt x="625" y="747"/>
                  </a:lnTo>
                  <a:lnTo>
                    <a:pt x="627" y="747"/>
                  </a:lnTo>
                  <a:lnTo>
                    <a:pt x="628" y="747"/>
                  </a:lnTo>
                  <a:lnTo>
                    <a:pt x="628" y="749"/>
                  </a:lnTo>
                  <a:lnTo>
                    <a:pt x="630" y="749"/>
                  </a:lnTo>
                  <a:lnTo>
                    <a:pt x="630" y="750"/>
                  </a:lnTo>
                  <a:lnTo>
                    <a:pt x="630" y="752"/>
                  </a:lnTo>
                  <a:lnTo>
                    <a:pt x="628" y="752"/>
                  </a:lnTo>
                  <a:lnTo>
                    <a:pt x="628" y="754"/>
                  </a:lnTo>
                  <a:lnTo>
                    <a:pt x="628" y="756"/>
                  </a:lnTo>
                  <a:lnTo>
                    <a:pt x="628" y="757"/>
                  </a:lnTo>
                  <a:lnTo>
                    <a:pt x="630" y="759"/>
                  </a:lnTo>
                  <a:lnTo>
                    <a:pt x="630" y="761"/>
                  </a:lnTo>
                  <a:lnTo>
                    <a:pt x="630" y="762"/>
                  </a:lnTo>
                  <a:lnTo>
                    <a:pt x="630" y="764"/>
                  </a:lnTo>
                  <a:lnTo>
                    <a:pt x="628" y="764"/>
                  </a:lnTo>
                  <a:lnTo>
                    <a:pt x="627" y="764"/>
                  </a:lnTo>
                  <a:lnTo>
                    <a:pt x="625" y="764"/>
                  </a:lnTo>
                  <a:lnTo>
                    <a:pt x="625" y="766"/>
                  </a:lnTo>
                  <a:lnTo>
                    <a:pt x="627" y="766"/>
                  </a:lnTo>
                  <a:lnTo>
                    <a:pt x="627" y="767"/>
                  </a:lnTo>
                  <a:lnTo>
                    <a:pt x="625" y="767"/>
                  </a:lnTo>
                  <a:lnTo>
                    <a:pt x="625" y="769"/>
                  </a:lnTo>
                  <a:lnTo>
                    <a:pt x="627" y="769"/>
                  </a:lnTo>
                  <a:lnTo>
                    <a:pt x="627" y="771"/>
                  </a:lnTo>
                  <a:lnTo>
                    <a:pt x="627" y="773"/>
                  </a:lnTo>
                  <a:lnTo>
                    <a:pt x="627" y="774"/>
                  </a:lnTo>
                  <a:lnTo>
                    <a:pt x="627" y="776"/>
                  </a:lnTo>
                  <a:lnTo>
                    <a:pt x="625" y="776"/>
                  </a:lnTo>
                  <a:lnTo>
                    <a:pt x="625" y="778"/>
                  </a:lnTo>
                  <a:lnTo>
                    <a:pt x="627" y="778"/>
                  </a:lnTo>
                  <a:lnTo>
                    <a:pt x="627" y="779"/>
                  </a:lnTo>
                  <a:lnTo>
                    <a:pt x="627" y="781"/>
                  </a:lnTo>
                  <a:lnTo>
                    <a:pt x="628" y="781"/>
                  </a:lnTo>
                  <a:lnTo>
                    <a:pt x="627" y="783"/>
                  </a:lnTo>
                  <a:lnTo>
                    <a:pt x="627" y="784"/>
                  </a:lnTo>
                  <a:lnTo>
                    <a:pt x="627" y="786"/>
                  </a:lnTo>
                  <a:lnTo>
                    <a:pt x="628" y="786"/>
                  </a:lnTo>
                  <a:lnTo>
                    <a:pt x="628" y="788"/>
                  </a:lnTo>
                  <a:lnTo>
                    <a:pt x="627" y="788"/>
                  </a:lnTo>
                  <a:lnTo>
                    <a:pt x="627" y="790"/>
                  </a:lnTo>
                  <a:lnTo>
                    <a:pt x="625" y="790"/>
                  </a:lnTo>
                  <a:lnTo>
                    <a:pt x="625" y="791"/>
                  </a:lnTo>
                  <a:lnTo>
                    <a:pt x="625" y="793"/>
                  </a:lnTo>
                  <a:lnTo>
                    <a:pt x="623" y="793"/>
                  </a:lnTo>
                  <a:lnTo>
                    <a:pt x="623" y="795"/>
                  </a:lnTo>
                  <a:lnTo>
                    <a:pt x="623" y="796"/>
                  </a:lnTo>
                  <a:lnTo>
                    <a:pt x="625" y="796"/>
                  </a:lnTo>
                  <a:lnTo>
                    <a:pt x="623" y="796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798"/>
                  </a:lnTo>
                  <a:lnTo>
                    <a:pt x="625" y="798"/>
                  </a:lnTo>
                  <a:lnTo>
                    <a:pt x="623" y="800"/>
                  </a:lnTo>
                  <a:lnTo>
                    <a:pt x="625" y="800"/>
                  </a:lnTo>
                  <a:lnTo>
                    <a:pt x="625" y="801"/>
                  </a:lnTo>
                  <a:lnTo>
                    <a:pt x="625" y="803"/>
                  </a:lnTo>
                  <a:lnTo>
                    <a:pt x="625" y="805"/>
                  </a:lnTo>
                  <a:lnTo>
                    <a:pt x="625" y="807"/>
                  </a:lnTo>
                  <a:lnTo>
                    <a:pt x="627" y="807"/>
                  </a:lnTo>
                  <a:lnTo>
                    <a:pt x="627" y="808"/>
                  </a:lnTo>
                  <a:lnTo>
                    <a:pt x="627" y="810"/>
                  </a:lnTo>
                  <a:lnTo>
                    <a:pt x="625" y="812"/>
                  </a:lnTo>
                  <a:lnTo>
                    <a:pt x="625" y="813"/>
                  </a:lnTo>
                  <a:lnTo>
                    <a:pt x="627" y="813"/>
                  </a:lnTo>
                  <a:lnTo>
                    <a:pt x="627" y="815"/>
                  </a:lnTo>
                  <a:lnTo>
                    <a:pt x="627" y="817"/>
                  </a:lnTo>
                  <a:lnTo>
                    <a:pt x="627" y="818"/>
                  </a:lnTo>
                  <a:lnTo>
                    <a:pt x="627" y="818"/>
                  </a:lnTo>
                  <a:lnTo>
                    <a:pt x="627" y="820"/>
                  </a:lnTo>
                  <a:lnTo>
                    <a:pt x="628" y="820"/>
                  </a:lnTo>
                  <a:lnTo>
                    <a:pt x="628" y="822"/>
                  </a:lnTo>
                  <a:lnTo>
                    <a:pt x="630" y="822"/>
                  </a:lnTo>
                  <a:lnTo>
                    <a:pt x="630" y="824"/>
                  </a:lnTo>
                  <a:lnTo>
                    <a:pt x="630" y="825"/>
                  </a:lnTo>
                  <a:lnTo>
                    <a:pt x="630" y="827"/>
                  </a:lnTo>
                  <a:lnTo>
                    <a:pt x="630" y="829"/>
                  </a:lnTo>
                  <a:lnTo>
                    <a:pt x="630" y="830"/>
                  </a:lnTo>
                  <a:lnTo>
                    <a:pt x="628" y="830"/>
                  </a:lnTo>
                  <a:lnTo>
                    <a:pt x="628" y="832"/>
                  </a:lnTo>
                  <a:lnTo>
                    <a:pt x="630" y="832"/>
                  </a:lnTo>
                  <a:lnTo>
                    <a:pt x="630" y="834"/>
                  </a:lnTo>
                  <a:lnTo>
                    <a:pt x="630" y="835"/>
                  </a:lnTo>
                  <a:lnTo>
                    <a:pt x="630" y="837"/>
                  </a:lnTo>
                  <a:lnTo>
                    <a:pt x="632" y="837"/>
                  </a:lnTo>
                  <a:lnTo>
                    <a:pt x="630" y="839"/>
                  </a:lnTo>
                  <a:lnTo>
                    <a:pt x="630" y="841"/>
                  </a:lnTo>
                  <a:lnTo>
                    <a:pt x="632" y="841"/>
                  </a:lnTo>
                  <a:lnTo>
                    <a:pt x="632" y="842"/>
                  </a:lnTo>
                  <a:lnTo>
                    <a:pt x="632" y="844"/>
                  </a:lnTo>
                  <a:lnTo>
                    <a:pt x="634" y="844"/>
                  </a:lnTo>
                  <a:lnTo>
                    <a:pt x="634" y="846"/>
                  </a:lnTo>
                  <a:lnTo>
                    <a:pt x="632" y="846"/>
                  </a:lnTo>
                  <a:lnTo>
                    <a:pt x="632" y="847"/>
                  </a:lnTo>
                  <a:lnTo>
                    <a:pt x="632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28" y="851"/>
                  </a:lnTo>
                  <a:lnTo>
                    <a:pt x="628" y="852"/>
                  </a:lnTo>
                  <a:lnTo>
                    <a:pt x="628" y="854"/>
                  </a:lnTo>
                  <a:lnTo>
                    <a:pt x="630" y="854"/>
                  </a:lnTo>
                  <a:lnTo>
                    <a:pt x="630" y="856"/>
                  </a:lnTo>
                  <a:lnTo>
                    <a:pt x="630" y="858"/>
                  </a:lnTo>
                  <a:lnTo>
                    <a:pt x="632" y="858"/>
                  </a:lnTo>
                  <a:lnTo>
                    <a:pt x="632" y="859"/>
                  </a:lnTo>
                  <a:lnTo>
                    <a:pt x="634" y="859"/>
                  </a:lnTo>
                  <a:lnTo>
                    <a:pt x="634" y="859"/>
                  </a:lnTo>
                  <a:lnTo>
                    <a:pt x="635" y="859"/>
                  </a:lnTo>
                  <a:lnTo>
                    <a:pt x="635" y="861"/>
                  </a:lnTo>
                  <a:lnTo>
                    <a:pt x="635" y="863"/>
                  </a:lnTo>
                  <a:lnTo>
                    <a:pt x="635" y="864"/>
                  </a:lnTo>
                  <a:lnTo>
                    <a:pt x="634" y="866"/>
                  </a:lnTo>
                  <a:lnTo>
                    <a:pt x="632" y="866"/>
                  </a:lnTo>
                  <a:lnTo>
                    <a:pt x="630" y="866"/>
                  </a:lnTo>
                  <a:lnTo>
                    <a:pt x="628" y="866"/>
                  </a:lnTo>
                  <a:lnTo>
                    <a:pt x="627" y="866"/>
                  </a:lnTo>
                  <a:lnTo>
                    <a:pt x="627" y="868"/>
                  </a:lnTo>
                  <a:lnTo>
                    <a:pt x="625" y="868"/>
                  </a:lnTo>
                  <a:lnTo>
                    <a:pt x="625" y="870"/>
                  </a:lnTo>
                  <a:lnTo>
                    <a:pt x="623" y="870"/>
                  </a:lnTo>
                  <a:lnTo>
                    <a:pt x="623" y="871"/>
                  </a:lnTo>
                  <a:lnTo>
                    <a:pt x="622" y="871"/>
                  </a:lnTo>
                  <a:lnTo>
                    <a:pt x="622" y="873"/>
                  </a:lnTo>
                  <a:lnTo>
                    <a:pt x="622" y="875"/>
                  </a:lnTo>
                  <a:lnTo>
                    <a:pt x="622" y="876"/>
                  </a:lnTo>
                  <a:lnTo>
                    <a:pt x="620" y="876"/>
                  </a:lnTo>
                  <a:lnTo>
                    <a:pt x="620" y="878"/>
                  </a:lnTo>
                  <a:lnTo>
                    <a:pt x="618" y="880"/>
                  </a:lnTo>
                  <a:lnTo>
                    <a:pt x="618" y="881"/>
                  </a:lnTo>
                  <a:lnTo>
                    <a:pt x="617" y="881"/>
                  </a:lnTo>
                  <a:lnTo>
                    <a:pt x="617" y="883"/>
                  </a:lnTo>
                  <a:lnTo>
                    <a:pt x="617" y="885"/>
                  </a:lnTo>
                  <a:lnTo>
                    <a:pt x="617" y="887"/>
                  </a:lnTo>
                  <a:lnTo>
                    <a:pt x="615" y="888"/>
                  </a:lnTo>
                  <a:lnTo>
                    <a:pt x="613" y="890"/>
                  </a:lnTo>
                  <a:lnTo>
                    <a:pt x="611" y="890"/>
                  </a:lnTo>
                  <a:lnTo>
                    <a:pt x="611" y="892"/>
                  </a:lnTo>
                  <a:lnTo>
                    <a:pt x="610" y="892"/>
                  </a:lnTo>
                  <a:lnTo>
                    <a:pt x="608" y="892"/>
                  </a:lnTo>
                  <a:lnTo>
                    <a:pt x="608" y="893"/>
                  </a:lnTo>
                  <a:lnTo>
                    <a:pt x="610" y="893"/>
                  </a:lnTo>
                  <a:lnTo>
                    <a:pt x="610" y="895"/>
                  </a:lnTo>
                  <a:lnTo>
                    <a:pt x="608" y="895"/>
                  </a:lnTo>
                  <a:lnTo>
                    <a:pt x="606" y="897"/>
                  </a:lnTo>
                  <a:lnTo>
                    <a:pt x="605" y="897"/>
                  </a:lnTo>
                  <a:lnTo>
                    <a:pt x="603" y="897"/>
                  </a:lnTo>
                  <a:lnTo>
                    <a:pt x="603" y="895"/>
                  </a:lnTo>
                  <a:lnTo>
                    <a:pt x="601" y="893"/>
                  </a:lnTo>
                  <a:lnTo>
                    <a:pt x="601" y="892"/>
                  </a:lnTo>
                  <a:lnTo>
                    <a:pt x="599" y="890"/>
                  </a:lnTo>
                  <a:lnTo>
                    <a:pt x="598" y="890"/>
                  </a:lnTo>
                  <a:lnTo>
                    <a:pt x="596" y="890"/>
                  </a:lnTo>
                  <a:lnTo>
                    <a:pt x="596" y="892"/>
                  </a:lnTo>
                  <a:lnTo>
                    <a:pt x="596" y="892"/>
                  </a:lnTo>
                  <a:lnTo>
                    <a:pt x="594" y="892"/>
                  </a:lnTo>
                  <a:lnTo>
                    <a:pt x="594" y="893"/>
                  </a:lnTo>
                  <a:lnTo>
                    <a:pt x="594" y="892"/>
                  </a:lnTo>
                  <a:lnTo>
                    <a:pt x="593" y="892"/>
                  </a:lnTo>
                  <a:lnTo>
                    <a:pt x="591" y="892"/>
                  </a:lnTo>
                  <a:lnTo>
                    <a:pt x="591" y="890"/>
                  </a:lnTo>
                  <a:lnTo>
                    <a:pt x="589" y="890"/>
                  </a:lnTo>
                  <a:lnTo>
                    <a:pt x="589" y="888"/>
                  </a:lnTo>
                  <a:lnTo>
                    <a:pt x="589" y="887"/>
                  </a:lnTo>
                  <a:lnTo>
                    <a:pt x="589" y="885"/>
                  </a:lnTo>
                  <a:lnTo>
                    <a:pt x="589" y="883"/>
                  </a:lnTo>
                  <a:lnTo>
                    <a:pt x="589" y="881"/>
                  </a:lnTo>
                  <a:lnTo>
                    <a:pt x="589" y="880"/>
                  </a:lnTo>
                  <a:lnTo>
                    <a:pt x="591" y="878"/>
                  </a:lnTo>
                  <a:lnTo>
                    <a:pt x="591" y="876"/>
                  </a:lnTo>
                  <a:lnTo>
                    <a:pt x="593" y="876"/>
                  </a:lnTo>
                  <a:lnTo>
                    <a:pt x="594" y="876"/>
                  </a:lnTo>
                  <a:lnTo>
                    <a:pt x="594" y="875"/>
                  </a:lnTo>
                  <a:lnTo>
                    <a:pt x="593" y="873"/>
                  </a:lnTo>
                  <a:lnTo>
                    <a:pt x="593" y="871"/>
                  </a:lnTo>
                  <a:lnTo>
                    <a:pt x="593" y="870"/>
                  </a:lnTo>
                  <a:lnTo>
                    <a:pt x="591" y="870"/>
                  </a:lnTo>
                  <a:lnTo>
                    <a:pt x="591" y="868"/>
                  </a:lnTo>
                  <a:lnTo>
                    <a:pt x="591" y="866"/>
                  </a:lnTo>
                  <a:lnTo>
                    <a:pt x="591" y="864"/>
                  </a:lnTo>
                  <a:lnTo>
                    <a:pt x="591" y="863"/>
                  </a:lnTo>
                  <a:lnTo>
                    <a:pt x="591" y="861"/>
                  </a:lnTo>
                  <a:lnTo>
                    <a:pt x="591" y="859"/>
                  </a:lnTo>
                  <a:lnTo>
                    <a:pt x="589" y="859"/>
                  </a:lnTo>
                  <a:lnTo>
                    <a:pt x="589" y="859"/>
                  </a:lnTo>
                  <a:lnTo>
                    <a:pt x="588" y="859"/>
                  </a:lnTo>
                  <a:lnTo>
                    <a:pt x="588" y="858"/>
                  </a:lnTo>
                  <a:lnTo>
                    <a:pt x="586" y="858"/>
                  </a:lnTo>
                  <a:lnTo>
                    <a:pt x="584" y="858"/>
                  </a:lnTo>
                  <a:lnTo>
                    <a:pt x="584" y="856"/>
                  </a:lnTo>
                  <a:lnTo>
                    <a:pt x="582" y="856"/>
                  </a:lnTo>
                  <a:lnTo>
                    <a:pt x="582" y="854"/>
                  </a:lnTo>
                  <a:lnTo>
                    <a:pt x="584" y="854"/>
                  </a:lnTo>
                  <a:lnTo>
                    <a:pt x="584" y="852"/>
                  </a:lnTo>
                  <a:lnTo>
                    <a:pt x="582" y="852"/>
                  </a:lnTo>
                  <a:lnTo>
                    <a:pt x="582" y="851"/>
                  </a:lnTo>
                  <a:lnTo>
                    <a:pt x="584" y="851"/>
                  </a:lnTo>
                  <a:lnTo>
                    <a:pt x="584" y="849"/>
                  </a:lnTo>
                  <a:lnTo>
                    <a:pt x="586" y="849"/>
                  </a:lnTo>
                  <a:lnTo>
                    <a:pt x="588" y="849"/>
                  </a:lnTo>
                  <a:lnTo>
                    <a:pt x="588" y="847"/>
                  </a:lnTo>
                  <a:lnTo>
                    <a:pt x="589" y="847"/>
                  </a:lnTo>
                  <a:lnTo>
                    <a:pt x="589" y="846"/>
                  </a:lnTo>
                  <a:lnTo>
                    <a:pt x="591" y="844"/>
                  </a:lnTo>
                  <a:lnTo>
                    <a:pt x="591" y="842"/>
                  </a:lnTo>
                  <a:lnTo>
                    <a:pt x="591" y="841"/>
                  </a:lnTo>
                  <a:lnTo>
                    <a:pt x="589" y="839"/>
                  </a:lnTo>
                  <a:lnTo>
                    <a:pt x="589" y="837"/>
                  </a:lnTo>
                  <a:lnTo>
                    <a:pt x="588" y="835"/>
                  </a:lnTo>
                  <a:lnTo>
                    <a:pt x="586" y="835"/>
                  </a:lnTo>
                  <a:lnTo>
                    <a:pt x="586" y="834"/>
                  </a:lnTo>
                  <a:lnTo>
                    <a:pt x="588" y="834"/>
                  </a:lnTo>
                  <a:lnTo>
                    <a:pt x="589" y="834"/>
                  </a:lnTo>
                  <a:lnTo>
                    <a:pt x="589" y="832"/>
                  </a:lnTo>
                  <a:lnTo>
                    <a:pt x="589" y="830"/>
                  </a:lnTo>
                  <a:lnTo>
                    <a:pt x="591" y="830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4" y="829"/>
                  </a:lnTo>
                  <a:lnTo>
                    <a:pt x="594" y="827"/>
                  </a:lnTo>
                  <a:lnTo>
                    <a:pt x="594" y="825"/>
                  </a:lnTo>
                  <a:lnTo>
                    <a:pt x="596" y="825"/>
                  </a:lnTo>
                  <a:lnTo>
                    <a:pt x="596" y="824"/>
                  </a:lnTo>
                  <a:lnTo>
                    <a:pt x="594" y="824"/>
                  </a:lnTo>
                  <a:lnTo>
                    <a:pt x="593" y="824"/>
                  </a:lnTo>
                  <a:lnTo>
                    <a:pt x="593" y="822"/>
                  </a:lnTo>
                  <a:lnTo>
                    <a:pt x="591" y="822"/>
                  </a:lnTo>
                  <a:lnTo>
                    <a:pt x="591" y="820"/>
                  </a:lnTo>
                  <a:lnTo>
                    <a:pt x="591" y="818"/>
                  </a:lnTo>
                  <a:lnTo>
                    <a:pt x="589" y="818"/>
                  </a:lnTo>
                  <a:lnTo>
                    <a:pt x="588" y="818"/>
                  </a:lnTo>
                  <a:lnTo>
                    <a:pt x="588" y="818"/>
                  </a:lnTo>
                  <a:lnTo>
                    <a:pt x="586" y="818"/>
                  </a:lnTo>
                  <a:lnTo>
                    <a:pt x="586" y="818"/>
                  </a:lnTo>
                  <a:lnTo>
                    <a:pt x="584" y="818"/>
                  </a:lnTo>
                  <a:lnTo>
                    <a:pt x="584" y="818"/>
                  </a:lnTo>
                  <a:lnTo>
                    <a:pt x="582" y="818"/>
                  </a:lnTo>
                  <a:lnTo>
                    <a:pt x="582" y="817"/>
                  </a:lnTo>
                  <a:lnTo>
                    <a:pt x="582" y="815"/>
                  </a:lnTo>
                  <a:lnTo>
                    <a:pt x="581" y="815"/>
                  </a:lnTo>
                  <a:lnTo>
                    <a:pt x="581" y="813"/>
                  </a:lnTo>
                  <a:lnTo>
                    <a:pt x="581" y="812"/>
                  </a:lnTo>
                  <a:lnTo>
                    <a:pt x="581" y="810"/>
                  </a:lnTo>
                  <a:lnTo>
                    <a:pt x="579" y="810"/>
                  </a:lnTo>
                  <a:lnTo>
                    <a:pt x="579" y="812"/>
                  </a:lnTo>
                  <a:lnTo>
                    <a:pt x="579" y="813"/>
                  </a:lnTo>
                  <a:lnTo>
                    <a:pt x="577" y="813"/>
                  </a:lnTo>
                  <a:lnTo>
                    <a:pt x="577" y="815"/>
                  </a:lnTo>
                  <a:lnTo>
                    <a:pt x="576" y="815"/>
                  </a:lnTo>
                  <a:lnTo>
                    <a:pt x="576" y="813"/>
                  </a:lnTo>
                  <a:lnTo>
                    <a:pt x="574" y="813"/>
                  </a:lnTo>
                  <a:lnTo>
                    <a:pt x="574" y="812"/>
                  </a:lnTo>
                  <a:lnTo>
                    <a:pt x="572" y="812"/>
                  </a:lnTo>
                  <a:lnTo>
                    <a:pt x="571" y="812"/>
                  </a:lnTo>
                  <a:lnTo>
                    <a:pt x="571" y="813"/>
                  </a:lnTo>
                  <a:lnTo>
                    <a:pt x="569" y="813"/>
                  </a:lnTo>
                  <a:lnTo>
                    <a:pt x="569" y="815"/>
                  </a:lnTo>
                  <a:lnTo>
                    <a:pt x="571" y="817"/>
                  </a:lnTo>
                  <a:lnTo>
                    <a:pt x="569" y="817"/>
                  </a:lnTo>
                  <a:lnTo>
                    <a:pt x="567" y="818"/>
                  </a:lnTo>
                  <a:lnTo>
                    <a:pt x="565" y="818"/>
                  </a:lnTo>
                  <a:lnTo>
                    <a:pt x="565" y="818"/>
                  </a:lnTo>
                  <a:lnTo>
                    <a:pt x="564" y="818"/>
                  </a:lnTo>
                  <a:lnTo>
                    <a:pt x="564" y="820"/>
                  </a:lnTo>
                  <a:lnTo>
                    <a:pt x="562" y="820"/>
                  </a:lnTo>
                  <a:lnTo>
                    <a:pt x="562" y="822"/>
                  </a:lnTo>
                  <a:lnTo>
                    <a:pt x="560" y="822"/>
                  </a:lnTo>
                  <a:lnTo>
                    <a:pt x="559" y="824"/>
                  </a:lnTo>
                  <a:lnTo>
                    <a:pt x="557" y="824"/>
                  </a:lnTo>
                  <a:lnTo>
                    <a:pt x="555" y="824"/>
                  </a:lnTo>
                  <a:lnTo>
                    <a:pt x="555" y="822"/>
                  </a:lnTo>
                  <a:lnTo>
                    <a:pt x="555" y="820"/>
                  </a:lnTo>
                  <a:lnTo>
                    <a:pt x="555" y="820"/>
                  </a:lnTo>
                  <a:lnTo>
                    <a:pt x="555" y="818"/>
                  </a:lnTo>
                  <a:lnTo>
                    <a:pt x="554" y="818"/>
                  </a:lnTo>
                  <a:lnTo>
                    <a:pt x="552" y="818"/>
                  </a:lnTo>
                  <a:lnTo>
                    <a:pt x="550" y="818"/>
                  </a:lnTo>
                  <a:lnTo>
                    <a:pt x="550" y="818"/>
                  </a:lnTo>
                  <a:lnTo>
                    <a:pt x="550" y="817"/>
                  </a:lnTo>
                  <a:lnTo>
                    <a:pt x="548" y="817"/>
                  </a:lnTo>
                  <a:lnTo>
                    <a:pt x="547" y="817"/>
                  </a:lnTo>
                  <a:lnTo>
                    <a:pt x="547" y="815"/>
                  </a:lnTo>
                  <a:lnTo>
                    <a:pt x="545" y="815"/>
                  </a:lnTo>
                  <a:lnTo>
                    <a:pt x="545" y="813"/>
                  </a:lnTo>
                  <a:lnTo>
                    <a:pt x="543" y="813"/>
                  </a:lnTo>
                  <a:lnTo>
                    <a:pt x="543" y="812"/>
                  </a:lnTo>
                  <a:lnTo>
                    <a:pt x="542" y="812"/>
                  </a:lnTo>
                  <a:lnTo>
                    <a:pt x="542" y="810"/>
                  </a:lnTo>
                  <a:lnTo>
                    <a:pt x="542" y="808"/>
                  </a:lnTo>
                  <a:lnTo>
                    <a:pt x="540" y="808"/>
                  </a:lnTo>
                  <a:lnTo>
                    <a:pt x="538" y="808"/>
                  </a:lnTo>
                  <a:lnTo>
                    <a:pt x="538" y="807"/>
                  </a:lnTo>
                  <a:lnTo>
                    <a:pt x="536" y="807"/>
                  </a:lnTo>
                  <a:lnTo>
                    <a:pt x="536" y="805"/>
                  </a:lnTo>
                  <a:lnTo>
                    <a:pt x="536" y="803"/>
                  </a:lnTo>
                  <a:lnTo>
                    <a:pt x="535" y="803"/>
                  </a:lnTo>
                  <a:lnTo>
                    <a:pt x="535" y="801"/>
                  </a:lnTo>
                  <a:lnTo>
                    <a:pt x="535" y="800"/>
                  </a:lnTo>
                  <a:lnTo>
                    <a:pt x="533" y="800"/>
                  </a:lnTo>
                  <a:lnTo>
                    <a:pt x="531" y="800"/>
                  </a:lnTo>
                  <a:lnTo>
                    <a:pt x="531" y="798"/>
                  </a:lnTo>
                  <a:lnTo>
                    <a:pt x="531" y="796"/>
                  </a:lnTo>
                  <a:lnTo>
                    <a:pt x="531" y="795"/>
                  </a:lnTo>
                  <a:lnTo>
                    <a:pt x="530" y="795"/>
                  </a:lnTo>
                  <a:lnTo>
                    <a:pt x="528" y="795"/>
                  </a:lnTo>
                  <a:lnTo>
                    <a:pt x="528" y="796"/>
                  </a:lnTo>
                  <a:lnTo>
                    <a:pt x="526" y="796"/>
                  </a:lnTo>
                  <a:lnTo>
                    <a:pt x="525" y="796"/>
                  </a:lnTo>
                  <a:lnTo>
                    <a:pt x="523" y="796"/>
                  </a:lnTo>
                  <a:lnTo>
                    <a:pt x="521" y="795"/>
                  </a:lnTo>
                  <a:lnTo>
                    <a:pt x="519" y="795"/>
                  </a:lnTo>
                  <a:lnTo>
                    <a:pt x="518" y="795"/>
                  </a:lnTo>
                  <a:lnTo>
                    <a:pt x="518" y="796"/>
                  </a:lnTo>
                  <a:lnTo>
                    <a:pt x="518" y="798"/>
                  </a:lnTo>
                  <a:lnTo>
                    <a:pt x="518" y="800"/>
                  </a:lnTo>
                  <a:lnTo>
                    <a:pt x="518" y="801"/>
                  </a:lnTo>
                  <a:lnTo>
                    <a:pt x="518" y="803"/>
                  </a:lnTo>
                  <a:lnTo>
                    <a:pt x="518" y="805"/>
                  </a:lnTo>
                  <a:lnTo>
                    <a:pt x="518" y="807"/>
                  </a:lnTo>
                  <a:lnTo>
                    <a:pt x="519" y="807"/>
                  </a:lnTo>
                  <a:lnTo>
                    <a:pt x="521" y="807"/>
                  </a:lnTo>
                  <a:lnTo>
                    <a:pt x="523" y="808"/>
                  </a:lnTo>
                  <a:lnTo>
                    <a:pt x="523" y="810"/>
                  </a:lnTo>
                  <a:lnTo>
                    <a:pt x="523" y="812"/>
                  </a:lnTo>
                  <a:lnTo>
                    <a:pt x="523" y="813"/>
                  </a:lnTo>
                  <a:lnTo>
                    <a:pt x="521" y="813"/>
                  </a:lnTo>
                  <a:lnTo>
                    <a:pt x="521" y="815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7"/>
                  </a:lnTo>
                  <a:lnTo>
                    <a:pt x="516" y="817"/>
                  </a:lnTo>
                  <a:lnTo>
                    <a:pt x="514" y="817"/>
                  </a:lnTo>
                  <a:lnTo>
                    <a:pt x="514" y="817"/>
                  </a:lnTo>
                  <a:lnTo>
                    <a:pt x="513" y="817"/>
                  </a:lnTo>
                  <a:lnTo>
                    <a:pt x="511" y="815"/>
                  </a:lnTo>
                  <a:lnTo>
                    <a:pt x="509" y="815"/>
                  </a:lnTo>
                  <a:lnTo>
                    <a:pt x="508" y="813"/>
                  </a:lnTo>
                  <a:lnTo>
                    <a:pt x="506" y="813"/>
                  </a:lnTo>
                  <a:lnTo>
                    <a:pt x="504" y="815"/>
                  </a:lnTo>
                  <a:lnTo>
                    <a:pt x="504" y="817"/>
                  </a:lnTo>
                  <a:lnTo>
                    <a:pt x="504" y="818"/>
                  </a:lnTo>
                  <a:lnTo>
                    <a:pt x="504" y="818"/>
                  </a:lnTo>
                  <a:lnTo>
                    <a:pt x="502" y="818"/>
                  </a:lnTo>
                  <a:lnTo>
                    <a:pt x="502" y="820"/>
                  </a:lnTo>
                  <a:lnTo>
                    <a:pt x="502" y="822"/>
                  </a:lnTo>
                  <a:lnTo>
                    <a:pt x="502" y="824"/>
                  </a:lnTo>
                  <a:lnTo>
                    <a:pt x="502" y="825"/>
                  </a:lnTo>
                  <a:lnTo>
                    <a:pt x="501" y="825"/>
                  </a:lnTo>
                  <a:lnTo>
                    <a:pt x="501" y="827"/>
                  </a:lnTo>
                  <a:lnTo>
                    <a:pt x="499" y="827"/>
                  </a:lnTo>
                  <a:lnTo>
                    <a:pt x="499" y="829"/>
                  </a:lnTo>
                  <a:lnTo>
                    <a:pt x="497" y="829"/>
                  </a:lnTo>
                  <a:lnTo>
                    <a:pt x="496" y="830"/>
                  </a:lnTo>
                  <a:lnTo>
                    <a:pt x="494" y="830"/>
                  </a:lnTo>
                  <a:lnTo>
                    <a:pt x="494" y="829"/>
                  </a:lnTo>
                  <a:lnTo>
                    <a:pt x="492" y="829"/>
                  </a:lnTo>
                  <a:lnTo>
                    <a:pt x="491" y="829"/>
                  </a:lnTo>
                  <a:lnTo>
                    <a:pt x="491" y="827"/>
                  </a:lnTo>
                  <a:lnTo>
                    <a:pt x="489" y="827"/>
                  </a:lnTo>
                  <a:lnTo>
                    <a:pt x="489" y="825"/>
                  </a:lnTo>
                  <a:lnTo>
                    <a:pt x="489" y="824"/>
                  </a:lnTo>
                  <a:lnTo>
                    <a:pt x="487" y="824"/>
                  </a:lnTo>
                  <a:lnTo>
                    <a:pt x="485" y="822"/>
                  </a:lnTo>
                  <a:lnTo>
                    <a:pt x="485" y="820"/>
                  </a:lnTo>
                  <a:lnTo>
                    <a:pt x="484" y="820"/>
                  </a:lnTo>
                  <a:lnTo>
                    <a:pt x="484" y="818"/>
                  </a:lnTo>
                  <a:lnTo>
                    <a:pt x="484" y="818"/>
                  </a:lnTo>
                  <a:lnTo>
                    <a:pt x="482" y="818"/>
                  </a:lnTo>
                  <a:lnTo>
                    <a:pt x="480" y="818"/>
                  </a:lnTo>
                  <a:lnTo>
                    <a:pt x="479" y="818"/>
                  </a:lnTo>
                  <a:lnTo>
                    <a:pt x="477" y="818"/>
                  </a:lnTo>
                  <a:lnTo>
                    <a:pt x="475" y="818"/>
                  </a:lnTo>
                  <a:lnTo>
                    <a:pt x="474" y="818"/>
                  </a:lnTo>
                  <a:lnTo>
                    <a:pt x="474" y="818"/>
                  </a:lnTo>
                  <a:lnTo>
                    <a:pt x="472" y="818"/>
                  </a:lnTo>
                  <a:lnTo>
                    <a:pt x="470" y="817"/>
                  </a:lnTo>
                  <a:lnTo>
                    <a:pt x="468" y="818"/>
                  </a:lnTo>
                  <a:lnTo>
                    <a:pt x="467" y="818"/>
                  </a:lnTo>
                  <a:lnTo>
                    <a:pt x="465" y="818"/>
                  </a:lnTo>
                  <a:lnTo>
                    <a:pt x="465" y="817"/>
                  </a:lnTo>
                  <a:lnTo>
                    <a:pt x="463" y="817"/>
                  </a:lnTo>
                  <a:lnTo>
                    <a:pt x="463" y="818"/>
                  </a:lnTo>
                  <a:lnTo>
                    <a:pt x="463" y="817"/>
                  </a:lnTo>
                  <a:lnTo>
                    <a:pt x="462" y="817"/>
                  </a:lnTo>
                  <a:lnTo>
                    <a:pt x="460" y="815"/>
                  </a:lnTo>
                  <a:lnTo>
                    <a:pt x="458" y="815"/>
                  </a:lnTo>
                  <a:lnTo>
                    <a:pt x="456" y="815"/>
                  </a:lnTo>
                  <a:lnTo>
                    <a:pt x="455" y="815"/>
                  </a:lnTo>
                  <a:lnTo>
                    <a:pt x="455" y="817"/>
                  </a:lnTo>
                  <a:lnTo>
                    <a:pt x="453" y="817"/>
                  </a:lnTo>
                  <a:lnTo>
                    <a:pt x="451" y="817"/>
                  </a:lnTo>
                  <a:lnTo>
                    <a:pt x="450" y="817"/>
                  </a:lnTo>
                  <a:lnTo>
                    <a:pt x="448" y="815"/>
                  </a:lnTo>
                  <a:lnTo>
                    <a:pt x="448" y="813"/>
                  </a:lnTo>
                  <a:lnTo>
                    <a:pt x="448" y="812"/>
                  </a:lnTo>
                  <a:lnTo>
                    <a:pt x="446" y="812"/>
                  </a:lnTo>
                  <a:lnTo>
                    <a:pt x="446" y="810"/>
                  </a:lnTo>
                  <a:lnTo>
                    <a:pt x="448" y="810"/>
                  </a:lnTo>
                  <a:lnTo>
                    <a:pt x="448" y="808"/>
                  </a:lnTo>
                  <a:lnTo>
                    <a:pt x="450" y="808"/>
                  </a:lnTo>
                  <a:lnTo>
                    <a:pt x="451" y="808"/>
                  </a:lnTo>
                  <a:lnTo>
                    <a:pt x="451" y="807"/>
                  </a:lnTo>
                  <a:lnTo>
                    <a:pt x="453" y="807"/>
                  </a:lnTo>
                  <a:lnTo>
                    <a:pt x="455" y="805"/>
                  </a:lnTo>
                  <a:lnTo>
                    <a:pt x="456" y="805"/>
                  </a:lnTo>
                  <a:lnTo>
                    <a:pt x="458" y="805"/>
                  </a:lnTo>
                  <a:lnTo>
                    <a:pt x="458" y="803"/>
                  </a:lnTo>
                  <a:lnTo>
                    <a:pt x="460" y="803"/>
                  </a:lnTo>
                  <a:lnTo>
                    <a:pt x="462" y="803"/>
                  </a:lnTo>
                  <a:lnTo>
                    <a:pt x="463" y="803"/>
                  </a:lnTo>
                  <a:lnTo>
                    <a:pt x="463" y="801"/>
                  </a:lnTo>
                  <a:lnTo>
                    <a:pt x="465" y="801"/>
                  </a:lnTo>
                  <a:lnTo>
                    <a:pt x="465" y="800"/>
                  </a:lnTo>
                  <a:lnTo>
                    <a:pt x="465" y="798"/>
                  </a:lnTo>
                  <a:lnTo>
                    <a:pt x="465" y="796"/>
                  </a:lnTo>
                  <a:lnTo>
                    <a:pt x="463" y="796"/>
                  </a:lnTo>
                  <a:lnTo>
                    <a:pt x="463" y="795"/>
                  </a:lnTo>
                  <a:lnTo>
                    <a:pt x="465" y="795"/>
                  </a:lnTo>
                  <a:lnTo>
                    <a:pt x="465" y="793"/>
                  </a:lnTo>
                  <a:lnTo>
                    <a:pt x="467" y="791"/>
                  </a:lnTo>
                  <a:lnTo>
                    <a:pt x="467" y="790"/>
                  </a:lnTo>
                  <a:lnTo>
                    <a:pt x="468" y="790"/>
                  </a:lnTo>
                  <a:lnTo>
                    <a:pt x="468" y="788"/>
                  </a:lnTo>
                  <a:lnTo>
                    <a:pt x="468" y="786"/>
                  </a:lnTo>
                  <a:lnTo>
                    <a:pt x="467" y="784"/>
                  </a:lnTo>
                  <a:lnTo>
                    <a:pt x="465" y="784"/>
                  </a:lnTo>
                  <a:lnTo>
                    <a:pt x="463" y="784"/>
                  </a:lnTo>
                  <a:lnTo>
                    <a:pt x="463" y="783"/>
                  </a:lnTo>
                  <a:lnTo>
                    <a:pt x="462" y="781"/>
                  </a:lnTo>
                  <a:lnTo>
                    <a:pt x="460" y="781"/>
                  </a:lnTo>
                  <a:lnTo>
                    <a:pt x="460" y="779"/>
                  </a:lnTo>
                  <a:lnTo>
                    <a:pt x="460" y="778"/>
                  </a:lnTo>
                  <a:lnTo>
                    <a:pt x="458" y="778"/>
                  </a:lnTo>
                  <a:lnTo>
                    <a:pt x="456" y="778"/>
                  </a:lnTo>
                  <a:lnTo>
                    <a:pt x="455" y="778"/>
                  </a:lnTo>
                  <a:lnTo>
                    <a:pt x="455" y="779"/>
                  </a:lnTo>
                  <a:lnTo>
                    <a:pt x="453" y="779"/>
                  </a:lnTo>
                  <a:lnTo>
                    <a:pt x="451" y="779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51" y="778"/>
                  </a:lnTo>
                  <a:lnTo>
                    <a:pt x="451" y="778"/>
                  </a:lnTo>
                  <a:lnTo>
                    <a:pt x="450" y="778"/>
                  </a:lnTo>
                  <a:lnTo>
                    <a:pt x="448" y="778"/>
                  </a:lnTo>
                  <a:lnTo>
                    <a:pt x="446" y="778"/>
                  </a:lnTo>
                  <a:lnTo>
                    <a:pt x="445" y="776"/>
                  </a:lnTo>
                  <a:lnTo>
                    <a:pt x="443" y="774"/>
                  </a:lnTo>
                  <a:lnTo>
                    <a:pt x="445" y="773"/>
                  </a:lnTo>
                  <a:lnTo>
                    <a:pt x="445" y="771"/>
                  </a:lnTo>
                  <a:lnTo>
                    <a:pt x="445" y="769"/>
                  </a:lnTo>
                  <a:lnTo>
                    <a:pt x="443" y="767"/>
                  </a:lnTo>
                  <a:lnTo>
                    <a:pt x="443" y="766"/>
                  </a:lnTo>
                  <a:lnTo>
                    <a:pt x="441" y="766"/>
                  </a:lnTo>
                  <a:lnTo>
                    <a:pt x="443" y="766"/>
                  </a:lnTo>
                  <a:lnTo>
                    <a:pt x="443" y="764"/>
                  </a:lnTo>
                  <a:lnTo>
                    <a:pt x="441" y="764"/>
                  </a:lnTo>
                  <a:lnTo>
                    <a:pt x="441" y="762"/>
                  </a:lnTo>
                  <a:lnTo>
                    <a:pt x="441" y="761"/>
                  </a:lnTo>
                  <a:lnTo>
                    <a:pt x="441" y="759"/>
                  </a:lnTo>
                  <a:lnTo>
                    <a:pt x="441" y="757"/>
                  </a:lnTo>
                  <a:lnTo>
                    <a:pt x="439" y="757"/>
                  </a:lnTo>
                  <a:lnTo>
                    <a:pt x="438" y="756"/>
                  </a:lnTo>
                  <a:lnTo>
                    <a:pt x="436" y="756"/>
                  </a:lnTo>
                  <a:lnTo>
                    <a:pt x="434" y="756"/>
                  </a:lnTo>
                  <a:lnTo>
                    <a:pt x="433" y="756"/>
                  </a:lnTo>
                  <a:lnTo>
                    <a:pt x="433" y="756"/>
                  </a:lnTo>
                  <a:lnTo>
                    <a:pt x="431" y="756"/>
                  </a:lnTo>
                  <a:lnTo>
                    <a:pt x="431" y="754"/>
                  </a:lnTo>
                  <a:lnTo>
                    <a:pt x="431" y="752"/>
                  </a:lnTo>
                  <a:lnTo>
                    <a:pt x="431" y="750"/>
                  </a:lnTo>
                  <a:lnTo>
                    <a:pt x="431" y="749"/>
                  </a:lnTo>
                  <a:lnTo>
                    <a:pt x="429" y="749"/>
                  </a:lnTo>
                  <a:lnTo>
                    <a:pt x="429" y="747"/>
                  </a:lnTo>
                  <a:lnTo>
                    <a:pt x="428" y="747"/>
                  </a:lnTo>
                  <a:lnTo>
                    <a:pt x="428" y="745"/>
                  </a:lnTo>
                  <a:lnTo>
                    <a:pt x="426" y="745"/>
                  </a:lnTo>
                  <a:lnTo>
                    <a:pt x="426" y="744"/>
                  </a:lnTo>
                  <a:lnTo>
                    <a:pt x="424" y="744"/>
                  </a:lnTo>
                  <a:lnTo>
                    <a:pt x="424" y="742"/>
                  </a:lnTo>
                  <a:lnTo>
                    <a:pt x="426" y="740"/>
                  </a:lnTo>
                  <a:lnTo>
                    <a:pt x="426" y="739"/>
                  </a:lnTo>
                  <a:lnTo>
                    <a:pt x="428" y="739"/>
                  </a:lnTo>
                  <a:lnTo>
                    <a:pt x="426" y="739"/>
                  </a:lnTo>
                  <a:lnTo>
                    <a:pt x="426" y="737"/>
                  </a:lnTo>
                  <a:lnTo>
                    <a:pt x="428" y="737"/>
                  </a:lnTo>
                  <a:lnTo>
                    <a:pt x="428" y="735"/>
                  </a:lnTo>
                  <a:lnTo>
                    <a:pt x="429" y="735"/>
                  </a:lnTo>
                  <a:lnTo>
                    <a:pt x="429" y="735"/>
                  </a:lnTo>
                  <a:lnTo>
                    <a:pt x="431" y="735"/>
                  </a:lnTo>
                  <a:lnTo>
                    <a:pt x="429" y="735"/>
                  </a:lnTo>
                  <a:lnTo>
                    <a:pt x="428" y="735"/>
                  </a:lnTo>
                  <a:lnTo>
                    <a:pt x="428" y="733"/>
                  </a:lnTo>
                  <a:lnTo>
                    <a:pt x="426" y="733"/>
                  </a:lnTo>
                  <a:lnTo>
                    <a:pt x="426" y="732"/>
                  </a:lnTo>
                  <a:lnTo>
                    <a:pt x="424" y="732"/>
                  </a:lnTo>
                  <a:lnTo>
                    <a:pt x="424" y="730"/>
                  </a:lnTo>
                  <a:lnTo>
                    <a:pt x="422" y="730"/>
                  </a:lnTo>
                  <a:lnTo>
                    <a:pt x="421" y="728"/>
                  </a:lnTo>
                  <a:lnTo>
                    <a:pt x="421" y="727"/>
                  </a:lnTo>
                  <a:lnTo>
                    <a:pt x="421" y="725"/>
                  </a:lnTo>
                  <a:lnTo>
                    <a:pt x="419" y="725"/>
                  </a:lnTo>
                  <a:lnTo>
                    <a:pt x="419" y="723"/>
                  </a:lnTo>
                  <a:lnTo>
                    <a:pt x="417" y="723"/>
                  </a:lnTo>
                  <a:lnTo>
                    <a:pt x="416" y="725"/>
                  </a:lnTo>
                  <a:lnTo>
                    <a:pt x="414" y="725"/>
                  </a:lnTo>
                  <a:lnTo>
                    <a:pt x="412" y="725"/>
                  </a:lnTo>
                  <a:lnTo>
                    <a:pt x="412" y="727"/>
                  </a:lnTo>
                  <a:lnTo>
                    <a:pt x="412" y="728"/>
                  </a:lnTo>
                  <a:lnTo>
                    <a:pt x="411" y="728"/>
                  </a:lnTo>
                  <a:lnTo>
                    <a:pt x="411" y="730"/>
                  </a:lnTo>
                  <a:lnTo>
                    <a:pt x="411" y="732"/>
                  </a:lnTo>
                  <a:lnTo>
                    <a:pt x="409" y="732"/>
                  </a:lnTo>
                  <a:lnTo>
                    <a:pt x="409" y="733"/>
                  </a:lnTo>
                  <a:lnTo>
                    <a:pt x="407" y="733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7" y="735"/>
                  </a:lnTo>
                  <a:lnTo>
                    <a:pt x="407" y="735"/>
                  </a:lnTo>
                  <a:lnTo>
                    <a:pt x="405" y="735"/>
                  </a:lnTo>
                  <a:lnTo>
                    <a:pt x="405" y="737"/>
                  </a:lnTo>
                  <a:lnTo>
                    <a:pt x="405" y="739"/>
                  </a:lnTo>
                  <a:lnTo>
                    <a:pt x="405" y="740"/>
                  </a:lnTo>
                  <a:lnTo>
                    <a:pt x="405" y="742"/>
                  </a:lnTo>
                  <a:lnTo>
                    <a:pt x="405" y="744"/>
                  </a:lnTo>
                  <a:lnTo>
                    <a:pt x="405" y="745"/>
                  </a:lnTo>
                  <a:lnTo>
                    <a:pt x="405" y="747"/>
                  </a:lnTo>
                  <a:lnTo>
                    <a:pt x="405" y="749"/>
                  </a:lnTo>
                  <a:lnTo>
                    <a:pt x="407" y="749"/>
                  </a:lnTo>
                  <a:lnTo>
                    <a:pt x="407" y="750"/>
                  </a:lnTo>
                  <a:lnTo>
                    <a:pt x="407" y="752"/>
                  </a:lnTo>
                  <a:lnTo>
                    <a:pt x="405" y="752"/>
                  </a:lnTo>
                  <a:lnTo>
                    <a:pt x="405" y="754"/>
                  </a:lnTo>
                  <a:lnTo>
                    <a:pt x="407" y="754"/>
                  </a:lnTo>
                  <a:lnTo>
                    <a:pt x="407" y="756"/>
                  </a:lnTo>
                  <a:lnTo>
                    <a:pt x="407" y="757"/>
                  </a:lnTo>
                  <a:lnTo>
                    <a:pt x="407" y="759"/>
                  </a:lnTo>
                  <a:lnTo>
                    <a:pt x="407" y="761"/>
                  </a:lnTo>
                  <a:lnTo>
                    <a:pt x="409" y="761"/>
                  </a:lnTo>
                  <a:lnTo>
                    <a:pt x="409" y="762"/>
                  </a:lnTo>
                  <a:lnTo>
                    <a:pt x="409" y="764"/>
                  </a:lnTo>
                  <a:lnTo>
                    <a:pt x="409" y="766"/>
                  </a:lnTo>
                  <a:lnTo>
                    <a:pt x="407" y="766"/>
                  </a:lnTo>
                  <a:lnTo>
                    <a:pt x="407" y="767"/>
                  </a:lnTo>
                  <a:lnTo>
                    <a:pt x="405" y="767"/>
                  </a:lnTo>
                  <a:lnTo>
                    <a:pt x="405" y="769"/>
                  </a:lnTo>
                  <a:lnTo>
                    <a:pt x="407" y="769"/>
                  </a:lnTo>
                  <a:lnTo>
                    <a:pt x="405" y="769"/>
                  </a:lnTo>
                  <a:lnTo>
                    <a:pt x="405" y="771"/>
                  </a:lnTo>
                  <a:lnTo>
                    <a:pt x="405" y="773"/>
                  </a:lnTo>
                  <a:lnTo>
                    <a:pt x="405" y="774"/>
                  </a:lnTo>
                  <a:lnTo>
                    <a:pt x="405" y="776"/>
                  </a:lnTo>
                  <a:lnTo>
                    <a:pt x="405" y="778"/>
                  </a:lnTo>
                  <a:lnTo>
                    <a:pt x="404" y="776"/>
                  </a:lnTo>
                  <a:lnTo>
                    <a:pt x="402" y="776"/>
                  </a:lnTo>
                  <a:lnTo>
                    <a:pt x="402" y="778"/>
                  </a:lnTo>
                  <a:lnTo>
                    <a:pt x="400" y="778"/>
                  </a:lnTo>
                  <a:lnTo>
                    <a:pt x="400" y="776"/>
                  </a:lnTo>
                  <a:lnTo>
                    <a:pt x="399" y="776"/>
                  </a:lnTo>
                  <a:lnTo>
                    <a:pt x="399" y="774"/>
                  </a:lnTo>
                  <a:lnTo>
                    <a:pt x="397" y="774"/>
                  </a:lnTo>
                  <a:lnTo>
                    <a:pt x="397" y="773"/>
                  </a:lnTo>
                  <a:lnTo>
                    <a:pt x="397" y="771"/>
                  </a:lnTo>
                  <a:lnTo>
                    <a:pt x="395" y="771"/>
                  </a:lnTo>
                  <a:lnTo>
                    <a:pt x="395" y="769"/>
                  </a:lnTo>
                  <a:lnTo>
                    <a:pt x="393" y="769"/>
                  </a:lnTo>
                  <a:lnTo>
                    <a:pt x="392" y="769"/>
                  </a:lnTo>
                  <a:lnTo>
                    <a:pt x="392" y="767"/>
                  </a:lnTo>
                  <a:lnTo>
                    <a:pt x="390" y="767"/>
                  </a:lnTo>
                  <a:lnTo>
                    <a:pt x="390" y="766"/>
                  </a:lnTo>
                  <a:lnTo>
                    <a:pt x="390" y="766"/>
                  </a:lnTo>
                  <a:lnTo>
                    <a:pt x="388" y="764"/>
                  </a:lnTo>
                  <a:lnTo>
                    <a:pt x="388" y="762"/>
                  </a:lnTo>
                  <a:lnTo>
                    <a:pt x="388" y="761"/>
                  </a:lnTo>
                  <a:lnTo>
                    <a:pt x="387" y="761"/>
                  </a:lnTo>
                  <a:lnTo>
                    <a:pt x="387" y="759"/>
                  </a:lnTo>
                  <a:lnTo>
                    <a:pt x="387" y="757"/>
                  </a:lnTo>
                  <a:lnTo>
                    <a:pt x="388" y="757"/>
                  </a:lnTo>
                  <a:lnTo>
                    <a:pt x="388" y="756"/>
                  </a:lnTo>
                  <a:lnTo>
                    <a:pt x="388" y="754"/>
                  </a:lnTo>
                  <a:lnTo>
                    <a:pt x="387" y="754"/>
                  </a:lnTo>
                  <a:lnTo>
                    <a:pt x="385" y="754"/>
                  </a:lnTo>
                  <a:lnTo>
                    <a:pt x="385" y="752"/>
                  </a:lnTo>
                  <a:lnTo>
                    <a:pt x="385" y="754"/>
                  </a:lnTo>
                  <a:lnTo>
                    <a:pt x="383" y="752"/>
                  </a:lnTo>
                  <a:lnTo>
                    <a:pt x="383" y="754"/>
                  </a:lnTo>
                  <a:lnTo>
                    <a:pt x="382" y="754"/>
                  </a:lnTo>
                  <a:lnTo>
                    <a:pt x="383" y="756"/>
                  </a:lnTo>
                  <a:lnTo>
                    <a:pt x="382" y="756"/>
                  </a:lnTo>
                  <a:lnTo>
                    <a:pt x="382" y="754"/>
                  </a:lnTo>
                  <a:lnTo>
                    <a:pt x="380" y="754"/>
                  </a:lnTo>
                  <a:lnTo>
                    <a:pt x="378" y="754"/>
                  </a:lnTo>
                  <a:lnTo>
                    <a:pt x="378" y="752"/>
                  </a:lnTo>
                  <a:lnTo>
                    <a:pt x="376" y="754"/>
                  </a:lnTo>
                  <a:lnTo>
                    <a:pt x="375" y="754"/>
                  </a:lnTo>
                  <a:lnTo>
                    <a:pt x="373" y="754"/>
                  </a:lnTo>
                  <a:lnTo>
                    <a:pt x="373" y="756"/>
                  </a:lnTo>
                  <a:lnTo>
                    <a:pt x="373" y="757"/>
                  </a:lnTo>
                  <a:lnTo>
                    <a:pt x="371" y="757"/>
                  </a:lnTo>
                  <a:lnTo>
                    <a:pt x="371" y="759"/>
                  </a:lnTo>
                  <a:lnTo>
                    <a:pt x="370" y="759"/>
                  </a:lnTo>
                  <a:lnTo>
                    <a:pt x="370" y="757"/>
                  </a:lnTo>
                  <a:lnTo>
                    <a:pt x="368" y="757"/>
                  </a:lnTo>
                  <a:lnTo>
                    <a:pt x="368" y="759"/>
                  </a:lnTo>
                  <a:lnTo>
                    <a:pt x="366" y="761"/>
                  </a:lnTo>
                  <a:lnTo>
                    <a:pt x="365" y="761"/>
                  </a:lnTo>
                  <a:lnTo>
                    <a:pt x="363" y="761"/>
                  </a:lnTo>
                  <a:lnTo>
                    <a:pt x="363" y="759"/>
                  </a:lnTo>
                  <a:lnTo>
                    <a:pt x="361" y="759"/>
                  </a:lnTo>
                  <a:lnTo>
                    <a:pt x="359" y="759"/>
                  </a:lnTo>
                  <a:lnTo>
                    <a:pt x="359" y="761"/>
                  </a:lnTo>
                  <a:lnTo>
                    <a:pt x="358" y="761"/>
                  </a:lnTo>
                  <a:lnTo>
                    <a:pt x="356" y="761"/>
                  </a:lnTo>
                  <a:lnTo>
                    <a:pt x="354" y="761"/>
                  </a:lnTo>
                  <a:lnTo>
                    <a:pt x="354" y="762"/>
                  </a:lnTo>
                  <a:lnTo>
                    <a:pt x="353" y="762"/>
                  </a:lnTo>
                  <a:lnTo>
                    <a:pt x="351" y="762"/>
                  </a:lnTo>
                  <a:lnTo>
                    <a:pt x="351" y="764"/>
                  </a:lnTo>
                  <a:lnTo>
                    <a:pt x="349" y="764"/>
                  </a:lnTo>
                  <a:lnTo>
                    <a:pt x="349" y="766"/>
                  </a:lnTo>
                  <a:lnTo>
                    <a:pt x="349" y="766"/>
                  </a:lnTo>
                  <a:lnTo>
                    <a:pt x="348" y="766"/>
                  </a:lnTo>
                  <a:lnTo>
                    <a:pt x="346" y="766"/>
                  </a:lnTo>
                  <a:lnTo>
                    <a:pt x="346" y="764"/>
                  </a:lnTo>
                  <a:lnTo>
                    <a:pt x="344" y="764"/>
                  </a:lnTo>
                  <a:lnTo>
                    <a:pt x="342" y="764"/>
                  </a:lnTo>
                  <a:lnTo>
                    <a:pt x="341" y="764"/>
                  </a:lnTo>
                  <a:lnTo>
                    <a:pt x="339" y="764"/>
                  </a:lnTo>
                  <a:lnTo>
                    <a:pt x="337" y="764"/>
                  </a:lnTo>
                  <a:lnTo>
                    <a:pt x="336" y="764"/>
                  </a:lnTo>
                  <a:lnTo>
                    <a:pt x="334" y="764"/>
                  </a:lnTo>
                  <a:lnTo>
                    <a:pt x="332" y="764"/>
                  </a:lnTo>
                  <a:lnTo>
                    <a:pt x="331" y="764"/>
                  </a:lnTo>
                  <a:lnTo>
                    <a:pt x="329" y="764"/>
                  </a:lnTo>
                  <a:lnTo>
                    <a:pt x="329" y="762"/>
                  </a:lnTo>
                  <a:lnTo>
                    <a:pt x="327" y="762"/>
                  </a:lnTo>
                  <a:lnTo>
                    <a:pt x="327" y="761"/>
                  </a:lnTo>
                  <a:lnTo>
                    <a:pt x="327" y="759"/>
                  </a:lnTo>
                  <a:lnTo>
                    <a:pt x="325" y="759"/>
                  </a:lnTo>
                  <a:lnTo>
                    <a:pt x="325" y="757"/>
                  </a:lnTo>
                  <a:lnTo>
                    <a:pt x="324" y="757"/>
                  </a:lnTo>
                  <a:lnTo>
                    <a:pt x="324" y="756"/>
                  </a:lnTo>
                  <a:lnTo>
                    <a:pt x="322" y="756"/>
                  </a:lnTo>
                  <a:lnTo>
                    <a:pt x="320" y="756"/>
                  </a:lnTo>
                  <a:lnTo>
                    <a:pt x="320" y="754"/>
                  </a:lnTo>
                  <a:lnTo>
                    <a:pt x="319" y="754"/>
                  </a:lnTo>
                  <a:lnTo>
                    <a:pt x="317" y="754"/>
                  </a:lnTo>
                  <a:lnTo>
                    <a:pt x="317" y="756"/>
                  </a:lnTo>
                  <a:lnTo>
                    <a:pt x="315" y="754"/>
                  </a:lnTo>
                  <a:lnTo>
                    <a:pt x="317" y="754"/>
                  </a:lnTo>
                  <a:lnTo>
                    <a:pt x="315" y="754"/>
                  </a:lnTo>
                  <a:lnTo>
                    <a:pt x="315" y="752"/>
                  </a:lnTo>
                  <a:lnTo>
                    <a:pt x="317" y="750"/>
                  </a:lnTo>
                  <a:lnTo>
                    <a:pt x="317" y="749"/>
                  </a:lnTo>
                  <a:lnTo>
                    <a:pt x="315" y="749"/>
                  </a:lnTo>
                  <a:lnTo>
                    <a:pt x="313" y="749"/>
                  </a:lnTo>
                  <a:lnTo>
                    <a:pt x="313" y="747"/>
                  </a:lnTo>
                  <a:lnTo>
                    <a:pt x="313" y="745"/>
                  </a:lnTo>
                  <a:lnTo>
                    <a:pt x="312" y="745"/>
                  </a:lnTo>
                  <a:lnTo>
                    <a:pt x="313" y="744"/>
                  </a:lnTo>
                  <a:lnTo>
                    <a:pt x="313" y="742"/>
                  </a:lnTo>
                  <a:lnTo>
                    <a:pt x="312" y="742"/>
                  </a:lnTo>
                  <a:lnTo>
                    <a:pt x="312" y="740"/>
                  </a:lnTo>
                  <a:lnTo>
                    <a:pt x="312" y="739"/>
                  </a:lnTo>
                  <a:lnTo>
                    <a:pt x="313" y="739"/>
                  </a:lnTo>
                  <a:lnTo>
                    <a:pt x="315" y="739"/>
                  </a:lnTo>
                  <a:lnTo>
                    <a:pt x="315" y="737"/>
                  </a:lnTo>
                  <a:lnTo>
                    <a:pt x="317" y="735"/>
                  </a:lnTo>
                  <a:lnTo>
                    <a:pt x="317" y="735"/>
                  </a:lnTo>
                  <a:lnTo>
                    <a:pt x="317" y="733"/>
                  </a:lnTo>
                  <a:lnTo>
                    <a:pt x="319" y="733"/>
                  </a:lnTo>
                  <a:lnTo>
                    <a:pt x="319" y="732"/>
                  </a:lnTo>
                  <a:lnTo>
                    <a:pt x="317" y="732"/>
                  </a:lnTo>
                  <a:lnTo>
                    <a:pt x="317" y="730"/>
                  </a:lnTo>
                  <a:lnTo>
                    <a:pt x="315" y="730"/>
                  </a:lnTo>
                  <a:lnTo>
                    <a:pt x="315" y="728"/>
                  </a:lnTo>
                  <a:lnTo>
                    <a:pt x="317" y="728"/>
                  </a:lnTo>
                  <a:lnTo>
                    <a:pt x="317" y="727"/>
                  </a:lnTo>
                  <a:lnTo>
                    <a:pt x="317" y="725"/>
                  </a:lnTo>
                  <a:lnTo>
                    <a:pt x="317" y="723"/>
                  </a:lnTo>
                  <a:lnTo>
                    <a:pt x="317" y="722"/>
                  </a:lnTo>
                  <a:lnTo>
                    <a:pt x="317" y="720"/>
                  </a:lnTo>
                  <a:lnTo>
                    <a:pt x="317" y="718"/>
                  </a:lnTo>
                  <a:lnTo>
                    <a:pt x="319" y="718"/>
                  </a:lnTo>
                  <a:lnTo>
                    <a:pt x="319" y="716"/>
                  </a:lnTo>
                  <a:lnTo>
                    <a:pt x="317" y="716"/>
                  </a:lnTo>
                  <a:lnTo>
                    <a:pt x="317" y="715"/>
                  </a:lnTo>
                  <a:lnTo>
                    <a:pt x="315" y="713"/>
                  </a:lnTo>
                  <a:lnTo>
                    <a:pt x="313" y="713"/>
                  </a:lnTo>
                  <a:lnTo>
                    <a:pt x="313" y="711"/>
                  </a:lnTo>
                  <a:lnTo>
                    <a:pt x="313" y="710"/>
                  </a:lnTo>
                  <a:lnTo>
                    <a:pt x="312" y="710"/>
                  </a:lnTo>
                  <a:lnTo>
                    <a:pt x="310" y="708"/>
                  </a:lnTo>
                  <a:lnTo>
                    <a:pt x="310" y="706"/>
                  </a:lnTo>
                  <a:lnTo>
                    <a:pt x="308" y="706"/>
                  </a:lnTo>
                  <a:lnTo>
                    <a:pt x="308" y="704"/>
                  </a:lnTo>
                  <a:lnTo>
                    <a:pt x="310" y="704"/>
                  </a:lnTo>
                  <a:lnTo>
                    <a:pt x="310" y="703"/>
                  </a:lnTo>
                  <a:lnTo>
                    <a:pt x="312" y="701"/>
                  </a:lnTo>
                  <a:lnTo>
                    <a:pt x="313" y="701"/>
                  </a:lnTo>
                  <a:lnTo>
                    <a:pt x="313" y="699"/>
                  </a:lnTo>
                  <a:lnTo>
                    <a:pt x="315" y="699"/>
                  </a:lnTo>
                  <a:lnTo>
                    <a:pt x="315" y="698"/>
                  </a:lnTo>
                  <a:lnTo>
                    <a:pt x="317" y="698"/>
                  </a:lnTo>
                  <a:lnTo>
                    <a:pt x="317" y="696"/>
                  </a:lnTo>
                  <a:lnTo>
                    <a:pt x="319" y="696"/>
                  </a:lnTo>
                  <a:lnTo>
                    <a:pt x="319" y="694"/>
                  </a:lnTo>
                  <a:lnTo>
                    <a:pt x="320" y="694"/>
                  </a:lnTo>
                  <a:lnTo>
                    <a:pt x="322" y="694"/>
                  </a:lnTo>
                  <a:lnTo>
                    <a:pt x="322" y="694"/>
                  </a:lnTo>
                  <a:lnTo>
                    <a:pt x="322" y="693"/>
                  </a:lnTo>
                  <a:lnTo>
                    <a:pt x="324" y="691"/>
                  </a:lnTo>
                  <a:lnTo>
                    <a:pt x="325" y="691"/>
                  </a:lnTo>
                  <a:lnTo>
                    <a:pt x="327" y="691"/>
                  </a:lnTo>
                  <a:lnTo>
                    <a:pt x="329" y="693"/>
                  </a:lnTo>
                  <a:lnTo>
                    <a:pt x="331" y="693"/>
                  </a:lnTo>
                  <a:lnTo>
                    <a:pt x="332" y="693"/>
                  </a:lnTo>
                  <a:lnTo>
                    <a:pt x="332" y="691"/>
                  </a:lnTo>
                  <a:lnTo>
                    <a:pt x="334" y="691"/>
                  </a:lnTo>
                  <a:lnTo>
                    <a:pt x="334" y="689"/>
                  </a:lnTo>
                  <a:lnTo>
                    <a:pt x="336" y="689"/>
                  </a:lnTo>
                  <a:lnTo>
                    <a:pt x="337" y="687"/>
                  </a:lnTo>
                  <a:lnTo>
                    <a:pt x="339" y="687"/>
                  </a:lnTo>
                  <a:lnTo>
                    <a:pt x="339" y="686"/>
                  </a:lnTo>
                  <a:lnTo>
                    <a:pt x="339" y="684"/>
                  </a:lnTo>
                  <a:lnTo>
                    <a:pt x="341" y="684"/>
                  </a:lnTo>
                  <a:lnTo>
                    <a:pt x="341" y="682"/>
                  </a:lnTo>
                  <a:lnTo>
                    <a:pt x="342" y="681"/>
                  </a:lnTo>
                  <a:lnTo>
                    <a:pt x="344" y="681"/>
                  </a:lnTo>
                  <a:lnTo>
                    <a:pt x="346" y="681"/>
                  </a:lnTo>
                  <a:lnTo>
                    <a:pt x="346" y="682"/>
                  </a:lnTo>
                  <a:lnTo>
                    <a:pt x="348" y="682"/>
                  </a:lnTo>
                  <a:lnTo>
                    <a:pt x="349" y="682"/>
                  </a:lnTo>
                  <a:lnTo>
                    <a:pt x="349" y="682"/>
                  </a:lnTo>
                  <a:lnTo>
                    <a:pt x="349" y="681"/>
                  </a:lnTo>
                  <a:lnTo>
                    <a:pt x="351" y="681"/>
                  </a:lnTo>
                  <a:lnTo>
                    <a:pt x="353" y="681"/>
                  </a:lnTo>
                  <a:lnTo>
                    <a:pt x="353" y="679"/>
                  </a:lnTo>
                  <a:lnTo>
                    <a:pt x="354" y="679"/>
                  </a:lnTo>
                  <a:lnTo>
                    <a:pt x="353" y="679"/>
                  </a:lnTo>
                  <a:lnTo>
                    <a:pt x="353" y="677"/>
                  </a:lnTo>
                  <a:lnTo>
                    <a:pt x="353" y="676"/>
                  </a:lnTo>
                  <a:lnTo>
                    <a:pt x="354" y="676"/>
                  </a:lnTo>
                  <a:lnTo>
                    <a:pt x="356" y="676"/>
                  </a:lnTo>
                  <a:lnTo>
                    <a:pt x="358" y="676"/>
                  </a:lnTo>
                  <a:lnTo>
                    <a:pt x="359" y="676"/>
                  </a:lnTo>
                  <a:lnTo>
                    <a:pt x="361" y="676"/>
                  </a:lnTo>
                  <a:lnTo>
                    <a:pt x="363" y="674"/>
                  </a:lnTo>
                  <a:lnTo>
                    <a:pt x="363" y="672"/>
                  </a:lnTo>
                  <a:lnTo>
                    <a:pt x="363" y="670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5" y="667"/>
                  </a:lnTo>
                  <a:lnTo>
                    <a:pt x="365" y="665"/>
                  </a:lnTo>
                  <a:lnTo>
                    <a:pt x="365" y="664"/>
                  </a:lnTo>
                  <a:lnTo>
                    <a:pt x="365" y="662"/>
                  </a:lnTo>
                  <a:lnTo>
                    <a:pt x="366" y="662"/>
                  </a:lnTo>
                  <a:lnTo>
                    <a:pt x="366" y="664"/>
                  </a:lnTo>
                  <a:lnTo>
                    <a:pt x="366" y="662"/>
                  </a:lnTo>
                  <a:lnTo>
                    <a:pt x="368" y="664"/>
                  </a:lnTo>
                  <a:lnTo>
                    <a:pt x="368" y="662"/>
                  </a:lnTo>
                  <a:lnTo>
                    <a:pt x="368" y="660"/>
                  </a:lnTo>
                  <a:lnTo>
                    <a:pt x="370" y="660"/>
                  </a:lnTo>
                  <a:lnTo>
                    <a:pt x="370" y="659"/>
                  </a:lnTo>
                  <a:lnTo>
                    <a:pt x="371" y="659"/>
                  </a:lnTo>
                  <a:lnTo>
                    <a:pt x="371" y="657"/>
                  </a:lnTo>
                  <a:lnTo>
                    <a:pt x="373" y="657"/>
                  </a:lnTo>
                  <a:lnTo>
                    <a:pt x="373" y="655"/>
                  </a:lnTo>
                  <a:lnTo>
                    <a:pt x="375" y="655"/>
                  </a:lnTo>
                  <a:lnTo>
                    <a:pt x="376" y="655"/>
                  </a:lnTo>
                  <a:lnTo>
                    <a:pt x="376" y="653"/>
                  </a:lnTo>
                  <a:lnTo>
                    <a:pt x="378" y="653"/>
                  </a:lnTo>
                  <a:lnTo>
                    <a:pt x="378" y="653"/>
                  </a:lnTo>
                  <a:lnTo>
                    <a:pt x="380" y="653"/>
                  </a:lnTo>
                  <a:lnTo>
                    <a:pt x="380" y="652"/>
                  </a:lnTo>
                  <a:lnTo>
                    <a:pt x="380" y="650"/>
                  </a:lnTo>
                  <a:lnTo>
                    <a:pt x="380" y="648"/>
                  </a:lnTo>
                  <a:lnTo>
                    <a:pt x="380" y="647"/>
                  </a:lnTo>
                  <a:lnTo>
                    <a:pt x="382" y="647"/>
                  </a:lnTo>
                  <a:lnTo>
                    <a:pt x="382" y="645"/>
                  </a:lnTo>
                  <a:lnTo>
                    <a:pt x="383" y="645"/>
                  </a:lnTo>
                  <a:lnTo>
                    <a:pt x="385" y="645"/>
                  </a:lnTo>
                  <a:lnTo>
                    <a:pt x="387" y="645"/>
                  </a:lnTo>
                  <a:lnTo>
                    <a:pt x="388" y="645"/>
                  </a:lnTo>
                  <a:lnTo>
                    <a:pt x="388" y="643"/>
                  </a:lnTo>
                  <a:lnTo>
                    <a:pt x="390" y="643"/>
                  </a:lnTo>
                  <a:lnTo>
                    <a:pt x="390" y="642"/>
                  </a:lnTo>
                  <a:lnTo>
                    <a:pt x="392" y="640"/>
                  </a:lnTo>
                  <a:lnTo>
                    <a:pt x="393" y="638"/>
                  </a:lnTo>
                  <a:lnTo>
                    <a:pt x="393" y="636"/>
                  </a:lnTo>
                  <a:lnTo>
                    <a:pt x="395" y="636"/>
                  </a:lnTo>
                  <a:lnTo>
                    <a:pt x="395" y="635"/>
                  </a:lnTo>
                  <a:lnTo>
                    <a:pt x="397" y="635"/>
                  </a:lnTo>
                  <a:lnTo>
                    <a:pt x="397" y="633"/>
                  </a:lnTo>
                  <a:lnTo>
                    <a:pt x="399" y="633"/>
                  </a:lnTo>
                  <a:lnTo>
                    <a:pt x="397" y="633"/>
                  </a:lnTo>
                  <a:lnTo>
                    <a:pt x="397" y="631"/>
                  </a:lnTo>
                  <a:lnTo>
                    <a:pt x="397" y="630"/>
                  </a:lnTo>
                  <a:lnTo>
                    <a:pt x="395" y="630"/>
                  </a:lnTo>
                  <a:lnTo>
                    <a:pt x="395" y="628"/>
                  </a:lnTo>
                  <a:lnTo>
                    <a:pt x="395" y="626"/>
                  </a:lnTo>
                  <a:lnTo>
                    <a:pt x="395" y="625"/>
                  </a:lnTo>
                  <a:lnTo>
                    <a:pt x="397" y="625"/>
                  </a:lnTo>
                  <a:lnTo>
                    <a:pt x="397" y="623"/>
                  </a:lnTo>
                  <a:lnTo>
                    <a:pt x="399" y="623"/>
                  </a:lnTo>
                  <a:lnTo>
                    <a:pt x="399" y="621"/>
                  </a:lnTo>
                  <a:lnTo>
                    <a:pt x="400" y="621"/>
                  </a:lnTo>
                  <a:lnTo>
                    <a:pt x="400" y="619"/>
                  </a:lnTo>
                  <a:lnTo>
                    <a:pt x="402" y="619"/>
                  </a:lnTo>
                  <a:lnTo>
                    <a:pt x="402" y="618"/>
                  </a:lnTo>
                  <a:lnTo>
                    <a:pt x="402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402" y="613"/>
                  </a:lnTo>
                  <a:lnTo>
                    <a:pt x="402" y="613"/>
                  </a:lnTo>
                  <a:lnTo>
                    <a:pt x="402" y="611"/>
                  </a:lnTo>
                  <a:lnTo>
                    <a:pt x="400" y="611"/>
                  </a:lnTo>
                  <a:lnTo>
                    <a:pt x="400" y="609"/>
                  </a:lnTo>
                  <a:lnTo>
                    <a:pt x="402" y="609"/>
                  </a:lnTo>
                  <a:lnTo>
                    <a:pt x="402" y="608"/>
                  </a:lnTo>
                  <a:lnTo>
                    <a:pt x="400" y="608"/>
                  </a:lnTo>
                  <a:lnTo>
                    <a:pt x="400" y="606"/>
                  </a:lnTo>
                  <a:lnTo>
                    <a:pt x="400" y="604"/>
                  </a:lnTo>
                  <a:lnTo>
                    <a:pt x="402" y="604"/>
                  </a:lnTo>
                  <a:lnTo>
                    <a:pt x="402" y="602"/>
                  </a:lnTo>
                  <a:lnTo>
                    <a:pt x="402" y="601"/>
                  </a:lnTo>
                  <a:lnTo>
                    <a:pt x="402" y="599"/>
                  </a:lnTo>
                  <a:lnTo>
                    <a:pt x="402" y="597"/>
                  </a:lnTo>
                  <a:lnTo>
                    <a:pt x="404" y="597"/>
                  </a:lnTo>
                  <a:lnTo>
                    <a:pt x="404" y="596"/>
                  </a:lnTo>
                  <a:lnTo>
                    <a:pt x="404" y="594"/>
                  </a:lnTo>
                  <a:lnTo>
                    <a:pt x="404" y="592"/>
                  </a:lnTo>
                  <a:lnTo>
                    <a:pt x="404" y="591"/>
                  </a:lnTo>
                  <a:lnTo>
                    <a:pt x="404" y="589"/>
                  </a:lnTo>
                  <a:lnTo>
                    <a:pt x="402" y="587"/>
                  </a:lnTo>
                  <a:lnTo>
                    <a:pt x="402" y="585"/>
                  </a:lnTo>
                  <a:lnTo>
                    <a:pt x="402" y="584"/>
                  </a:lnTo>
                  <a:lnTo>
                    <a:pt x="402" y="582"/>
                  </a:lnTo>
                  <a:lnTo>
                    <a:pt x="402" y="580"/>
                  </a:lnTo>
                  <a:lnTo>
                    <a:pt x="404" y="580"/>
                  </a:lnTo>
                  <a:lnTo>
                    <a:pt x="402" y="579"/>
                  </a:lnTo>
                  <a:lnTo>
                    <a:pt x="404" y="577"/>
                  </a:lnTo>
                  <a:lnTo>
                    <a:pt x="404" y="575"/>
                  </a:lnTo>
                  <a:lnTo>
                    <a:pt x="402" y="575"/>
                  </a:lnTo>
                  <a:lnTo>
                    <a:pt x="402" y="573"/>
                  </a:lnTo>
                  <a:lnTo>
                    <a:pt x="402" y="572"/>
                  </a:lnTo>
                  <a:lnTo>
                    <a:pt x="400" y="572"/>
                  </a:lnTo>
                  <a:lnTo>
                    <a:pt x="399" y="572"/>
                  </a:lnTo>
                  <a:lnTo>
                    <a:pt x="399" y="570"/>
                  </a:lnTo>
                  <a:lnTo>
                    <a:pt x="397" y="570"/>
                  </a:lnTo>
                  <a:lnTo>
                    <a:pt x="399" y="570"/>
                  </a:lnTo>
                  <a:lnTo>
                    <a:pt x="397" y="568"/>
                  </a:lnTo>
                  <a:lnTo>
                    <a:pt x="397" y="567"/>
                  </a:lnTo>
                  <a:lnTo>
                    <a:pt x="395" y="567"/>
                  </a:lnTo>
                  <a:lnTo>
                    <a:pt x="395" y="565"/>
                  </a:lnTo>
                  <a:lnTo>
                    <a:pt x="393" y="565"/>
                  </a:lnTo>
                  <a:lnTo>
                    <a:pt x="393" y="563"/>
                  </a:lnTo>
                  <a:lnTo>
                    <a:pt x="393" y="562"/>
                  </a:lnTo>
                  <a:lnTo>
                    <a:pt x="392" y="562"/>
                  </a:lnTo>
                  <a:lnTo>
                    <a:pt x="392" y="560"/>
                  </a:lnTo>
                  <a:lnTo>
                    <a:pt x="392" y="558"/>
                  </a:lnTo>
                  <a:lnTo>
                    <a:pt x="392" y="556"/>
                  </a:lnTo>
                  <a:lnTo>
                    <a:pt x="392" y="555"/>
                  </a:lnTo>
                  <a:lnTo>
                    <a:pt x="390" y="555"/>
                  </a:lnTo>
                  <a:lnTo>
                    <a:pt x="390" y="553"/>
                  </a:lnTo>
                  <a:lnTo>
                    <a:pt x="390" y="553"/>
                  </a:lnTo>
                  <a:lnTo>
                    <a:pt x="390" y="551"/>
                  </a:lnTo>
                  <a:lnTo>
                    <a:pt x="390" y="550"/>
                  </a:lnTo>
                  <a:lnTo>
                    <a:pt x="388" y="548"/>
                  </a:lnTo>
                  <a:lnTo>
                    <a:pt x="388" y="546"/>
                  </a:lnTo>
                  <a:lnTo>
                    <a:pt x="388" y="545"/>
                  </a:lnTo>
                  <a:lnTo>
                    <a:pt x="387" y="545"/>
                  </a:lnTo>
                  <a:lnTo>
                    <a:pt x="385" y="545"/>
                  </a:lnTo>
                  <a:lnTo>
                    <a:pt x="385" y="543"/>
                  </a:lnTo>
                  <a:lnTo>
                    <a:pt x="383" y="543"/>
                  </a:lnTo>
                  <a:lnTo>
                    <a:pt x="383" y="541"/>
                  </a:lnTo>
                  <a:lnTo>
                    <a:pt x="383" y="539"/>
                  </a:lnTo>
                  <a:lnTo>
                    <a:pt x="382" y="539"/>
                  </a:lnTo>
                  <a:lnTo>
                    <a:pt x="382" y="538"/>
                  </a:lnTo>
                  <a:lnTo>
                    <a:pt x="380" y="536"/>
                  </a:lnTo>
                  <a:lnTo>
                    <a:pt x="378" y="536"/>
                  </a:lnTo>
                  <a:lnTo>
                    <a:pt x="376" y="536"/>
                  </a:lnTo>
                  <a:lnTo>
                    <a:pt x="375" y="536"/>
                  </a:lnTo>
                  <a:lnTo>
                    <a:pt x="375" y="534"/>
                  </a:lnTo>
                  <a:lnTo>
                    <a:pt x="373" y="534"/>
                  </a:lnTo>
                  <a:lnTo>
                    <a:pt x="373" y="533"/>
                  </a:lnTo>
                  <a:lnTo>
                    <a:pt x="371" y="533"/>
                  </a:lnTo>
                  <a:lnTo>
                    <a:pt x="370" y="533"/>
                  </a:lnTo>
                  <a:lnTo>
                    <a:pt x="368" y="533"/>
                  </a:lnTo>
                  <a:lnTo>
                    <a:pt x="368" y="531"/>
                  </a:lnTo>
                  <a:lnTo>
                    <a:pt x="366" y="531"/>
                  </a:lnTo>
                  <a:lnTo>
                    <a:pt x="366" y="531"/>
                  </a:lnTo>
                  <a:lnTo>
                    <a:pt x="366" y="529"/>
                  </a:lnTo>
                  <a:lnTo>
                    <a:pt x="365" y="529"/>
                  </a:lnTo>
                  <a:lnTo>
                    <a:pt x="365" y="528"/>
                  </a:lnTo>
                  <a:lnTo>
                    <a:pt x="363" y="528"/>
                  </a:lnTo>
                  <a:lnTo>
                    <a:pt x="363" y="526"/>
                  </a:lnTo>
                  <a:lnTo>
                    <a:pt x="361" y="526"/>
                  </a:lnTo>
                  <a:lnTo>
                    <a:pt x="361" y="524"/>
                  </a:lnTo>
                  <a:lnTo>
                    <a:pt x="359" y="524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6"/>
                  </a:lnTo>
                  <a:lnTo>
                    <a:pt x="354" y="526"/>
                  </a:lnTo>
                  <a:lnTo>
                    <a:pt x="353" y="526"/>
                  </a:lnTo>
                  <a:lnTo>
                    <a:pt x="353" y="528"/>
                  </a:lnTo>
                  <a:lnTo>
                    <a:pt x="351" y="528"/>
                  </a:lnTo>
                  <a:lnTo>
                    <a:pt x="353" y="528"/>
                  </a:lnTo>
                  <a:lnTo>
                    <a:pt x="353" y="529"/>
                  </a:lnTo>
                  <a:lnTo>
                    <a:pt x="351" y="529"/>
                  </a:lnTo>
                  <a:lnTo>
                    <a:pt x="349" y="529"/>
                  </a:lnTo>
                  <a:lnTo>
                    <a:pt x="349" y="529"/>
                  </a:lnTo>
                  <a:lnTo>
                    <a:pt x="349" y="528"/>
                  </a:lnTo>
                  <a:lnTo>
                    <a:pt x="348" y="528"/>
                  </a:lnTo>
                  <a:lnTo>
                    <a:pt x="348" y="526"/>
                  </a:lnTo>
                  <a:lnTo>
                    <a:pt x="346" y="526"/>
                  </a:lnTo>
                  <a:lnTo>
                    <a:pt x="344" y="526"/>
                  </a:lnTo>
                  <a:lnTo>
                    <a:pt x="344" y="524"/>
                  </a:lnTo>
                  <a:lnTo>
                    <a:pt x="342" y="524"/>
                  </a:lnTo>
                  <a:lnTo>
                    <a:pt x="341" y="524"/>
                  </a:lnTo>
                  <a:lnTo>
                    <a:pt x="341" y="522"/>
                  </a:lnTo>
                  <a:lnTo>
                    <a:pt x="339" y="522"/>
                  </a:lnTo>
                  <a:lnTo>
                    <a:pt x="339" y="521"/>
                  </a:lnTo>
                  <a:lnTo>
                    <a:pt x="337" y="521"/>
                  </a:lnTo>
                  <a:lnTo>
                    <a:pt x="336" y="521"/>
                  </a:lnTo>
                  <a:lnTo>
                    <a:pt x="336" y="519"/>
                  </a:lnTo>
                  <a:lnTo>
                    <a:pt x="336" y="521"/>
                  </a:lnTo>
                  <a:lnTo>
                    <a:pt x="334" y="521"/>
                  </a:lnTo>
                  <a:lnTo>
                    <a:pt x="332" y="521"/>
                  </a:lnTo>
                  <a:lnTo>
                    <a:pt x="332" y="519"/>
                  </a:lnTo>
                  <a:lnTo>
                    <a:pt x="331" y="519"/>
                  </a:lnTo>
                  <a:lnTo>
                    <a:pt x="331" y="517"/>
                  </a:lnTo>
                  <a:lnTo>
                    <a:pt x="332" y="517"/>
                  </a:lnTo>
                  <a:lnTo>
                    <a:pt x="332" y="516"/>
                  </a:lnTo>
                  <a:lnTo>
                    <a:pt x="331" y="516"/>
                  </a:lnTo>
                  <a:lnTo>
                    <a:pt x="332" y="516"/>
                  </a:lnTo>
                  <a:lnTo>
                    <a:pt x="332" y="514"/>
                  </a:lnTo>
                  <a:lnTo>
                    <a:pt x="331" y="514"/>
                  </a:lnTo>
                  <a:lnTo>
                    <a:pt x="331" y="512"/>
                  </a:lnTo>
                  <a:lnTo>
                    <a:pt x="329" y="511"/>
                  </a:lnTo>
                  <a:lnTo>
                    <a:pt x="327" y="511"/>
                  </a:lnTo>
                  <a:lnTo>
                    <a:pt x="327" y="509"/>
                  </a:lnTo>
                  <a:lnTo>
                    <a:pt x="327" y="507"/>
                  </a:lnTo>
                  <a:lnTo>
                    <a:pt x="325" y="507"/>
                  </a:lnTo>
                  <a:lnTo>
                    <a:pt x="324" y="507"/>
                  </a:lnTo>
                  <a:lnTo>
                    <a:pt x="322" y="507"/>
                  </a:lnTo>
                  <a:lnTo>
                    <a:pt x="320" y="507"/>
                  </a:lnTo>
                  <a:lnTo>
                    <a:pt x="320" y="505"/>
                  </a:lnTo>
                  <a:lnTo>
                    <a:pt x="319" y="505"/>
                  </a:lnTo>
                  <a:lnTo>
                    <a:pt x="319" y="504"/>
                  </a:lnTo>
                  <a:lnTo>
                    <a:pt x="317" y="504"/>
                  </a:lnTo>
                  <a:lnTo>
                    <a:pt x="315" y="504"/>
                  </a:lnTo>
                  <a:lnTo>
                    <a:pt x="313" y="504"/>
                  </a:lnTo>
                  <a:lnTo>
                    <a:pt x="312" y="504"/>
                  </a:lnTo>
                  <a:lnTo>
                    <a:pt x="312" y="502"/>
                  </a:lnTo>
                  <a:lnTo>
                    <a:pt x="310" y="502"/>
                  </a:lnTo>
                  <a:lnTo>
                    <a:pt x="308" y="502"/>
                  </a:lnTo>
                  <a:lnTo>
                    <a:pt x="308" y="500"/>
                  </a:lnTo>
                  <a:lnTo>
                    <a:pt x="308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500"/>
                  </a:lnTo>
                  <a:lnTo>
                    <a:pt x="303" y="500"/>
                  </a:lnTo>
                  <a:lnTo>
                    <a:pt x="303" y="499"/>
                  </a:lnTo>
                  <a:lnTo>
                    <a:pt x="302" y="499"/>
                  </a:lnTo>
                  <a:lnTo>
                    <a:pt x="302" y="497"/>
                  </a:lnTo>
                  <a:lnTo>
                    <a:pt x="300" y="497"/>
                  </a:lnTo>
                  <a:lnTo>
                    <a:pt x="298" y="497"/>
                  </a:lnTo>
                  <a:lnTo>
                    <a:pt x="298" y="495"/>
                  </a:lnTo>
                  <a:lnTo>
                    <a:pt x="296" y="495"/>
                  </a:lnTo>
                  <a:lnTo>
                    <a:pt x="296" y="497"/>
                  </a:lnTo>
                  <a:lnTo>
                    <a:pt x="295" y="499"/>
                  </a:lnTo>
                  <a:lnTo>
                    <a:pt x="293" y="499"/>
                  </a:lnTo>
                  <a:lnTo>
                    <a:pt x="293" y="497"/>
                  </a:lnTo>
                  <a:lnTo>
                    <a:pt x="291" y="497"/>
                  </a:lnTo>
                  <a:lnTo>
                    <a:pt x="291" y="499"/>
                  </a:lnTo>
                  <a:lnTo>
                    <a:pt x="291" y="497"/>
                  </a:lnTo>
                  <a:lnTo>
                    <a:pt x="290" y="497"/>
                  </a:lnTo>
                  <a:lnTo>
                    <a:pt x="290" y="495"/>
                  </a:lnTo>
                  <a:lnTo>
                    <a:pt x="290" y="494"/>
                  </a:lnTo>
                  <a:lnTo>
                    <a:pt x="288" y="494"/>
                  </a:lnTo>
                  <a:lnTo>
                    <a:pt x="286" y="494"/>
                  </a:lnTo>
                  <a:lnTo>
                    <a:pt x="286" y="495"/>
                  </a:lnTo>
                  <a:lnTo>
                    <a:pt x="286" y="494"/>
                  </a:lnTo>
                  <a:lnTo>
                    <a:pt x="285" y="494"/>
                  </a:lnTo>
                  <a:lnTo>
                    <a:pt x="285" y="492"/>
                  </a:lnTo>
                  <a:lnTo>
                    <a:pt x="283" y="492"/>
                  </a:lnTo>
                  <a:lnTo>
                    <a:pt x="283" y="494"/>
                  </a:lnTo>
                  <a:lnTo>
                    <a:pt x="281" y="494"/>
                  </a:lnTo>
                  <a:lnTo>
                    <a:pt x="279" y="494"/>
                  </a:lnTo>
                  <a:lnTo>
                    <a:pt x="279" y="492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9" y="490"/>
                  </a:lnTo>
                  <a:lnTo>
                    <a:pt x="279" y="490"/>
                  </a:lnTo>
                  <a:lnTo>
                    <a:pt x="278" y="490"/>
                  </a:lnTo>
                  <a:lnTo>
                    <a:pt x="278" y="488"/>
                  </a:lnTo>
                  <a:lnTo>
                    <a:pt x="276" y="488"/>
                  </a:lnTo>
                  <a:lnTo>
                    <a:pt x="276" y="490"/>
                  </a:lnTo>
                  <a:lnTo>
                    <a:pt x="274" y="490"/>
                  </a:lnTo>
                  <a:lnTo>
                    <a:pt x="274" y="490"/>
                  </a:lnTo>
                  <a:lnTo>
                    <a:pt x="273" y="490"/>
                  </a:lnTo>
                  <a:lnTo>
                    <a:pt x="271" y="490"/>
                  </a:lnTo>
                  <a:lnTo>
                    <a:pt x="271" y="488"/>
                  </a:lnTo>
                  <a:lnTo>
                    <a:pt x="269" y="488"/>
                  </a:lnTo>
                  <a:lnTo>
                    <a:pt x="268" y="488"/>
                  </a:lnTo>
                  <a:lnTo>
                    <a:pt x="268" y="487"/>
                  </a:lnTo>
                  <a:lnTo>
                    <a:pt x="268" y="487"/>
                  </a:lnTo>
                  <a:lnTo>
                    <a:pt x="268" y="485"/>
                  </a:lnTo>
                  <a:lnTo>
                    <a:pt x="266" y="485"/>
                  </a:lnTo>
                  <a:lnTo>
                    <a:pt x="266" y="483"/>
                  </a:lnTo>
                  <a:lnTo>
                    <a:pt x="264" y="483"/>
                  </a:lnTo>
                  <a:lnTo>
                    <a:pt x="264" y="485"/>
                  </a:lnTo>
                  <a:lnTo>
                    <a:pt x="262" y="485"/>
                  </a:lnTo>
                  <a:lnTo>
                    <a:pt x="262" y="483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7" y="482"/>
                  </a:lnTo>
                  <a:lnTo>
                    <a:pt x="257" y="480"/>
                  </a:lnTo>
                  <a:lnTo>
                    <a:pt x="257" y="478"/>
                  </a:lnTo>
                  <a:lnTo>
                    <a:pt x="256" y="478"/>
                  </a:lnTo>
                  <a:lnTo>
                    <a:pt x="256" y="477"/>
                  </a:lnTo>
                  <a:lnTo>
                    <a:pt x="254" y="477"/>
                  </a:lnTo>
                  <a:lnTo>
                    <a:pt x="254" y="475"/>
                  </a:lnTo>
                  <a:lnTo>
                    <a:pt x="252" y="475"/>
                  </a:lnTo>
                  <a:lnTo>
                    <a:pt x="252" y="477"/>
                  </a:lnTo>
                  <a:lnTo>
                    <a:pt x="250" y="477"/>
                  </a:lnTo>
                  <a:lnTo>
                    <a:pt x="249" y="477"/>
                  </a:lnTo>
                  <a:lnTo>
                    <a:pt x="249" y="475"/>
                  </a:lnTo>
                  <a:lnTo>
                    <a:pt x="247" y="475"/>
                  </a:lnTo>
                  <a:lnTo>
                    <a:pt x="249" y="475"/>
                  </a:lnTo>
                  <a:lnTo>
                    <a:pt x="249" y="473"/>
                  </a:lnTo>
                  <a:lnTo>
                    <a:pt x="249" y="471"/>
                  </a:lnTo>
                  <a:lnTo>
                    <a:pt x="249" y="470"/>
                  </a:lnTo>
                  <a:lnTo>
                    <a:pt x="247" y="470"/>
                  </a:lnTo>
                  <a:lnTo>
                    <a:pt x="245" y="470"/>
                  </a:lnTo>
                  <a:lnTo>
                    <a:pt x="244" y="470"/>
                  </a:lnTo>
                  <a:lnTo>
                    <a:pt x="242" y="470"/>
                  </a:lnTo>
                  <a:lnTo>
                    <a:pt x="240" y="470"/>
                  </a:lnTo>
                  <a:lnTo>
                    <a:pt x="239" y="470"/>
                  </a:lnTo>
                  <a:lnTo>
                    <a:pt x="237" y="470"/>
                  </a:lnTo>
                  <a:lnTo>
                    <a:pt x="235" y="470"/>
                  </a:lnTo>
                  <a:lnTo>
                    <a:pt x="235" y="468"/>
                  </a:lnTo>
                  <a:lnTo>
                    <a:pt x="233" y="468"/>
                  </a:lnTo>
                  <a:lnTo>
                    <a:pt x="232" y="468"/>
                  </a:lnTo>
                  <a:lnTo>
                    <a:pt x="230" y="468"/>
                  </a:lnTo>
                  <a:lnTo>
                    <a:pt x="228" y="468"/>
                  </a:lnTo>
                  <a:lnTo>
                    <a:pt x="228" y="466"/>
                  </a:lnTo>
                  <a:lnTo>
                    <a:pt x="228" y="465"/>
                  </a:lnTo>
                  <a:lnTo>
                    <a:pt x="227" y="463"/>
                  </a:lnTo>
                  <a:lnTo>
                    <a:pt x="227" y="461"/>
                  </a:lnTo>
                  <a:lnTo>
                    <a:pt x="227" y="461"/>
                  </a:lnTo>
                  <a:lnTo>
                    <a:pt x="227" y="463"/>
                  </a:lnTo>
                  <a:lnTo>
                    <a:pt x="225" y="463"/>
                  </a:lnTo>
                  <a:lnTo>
                    <a:pt x="225" y="461"/>
                  </a:lnTo>
                  <a:lnTo>
                    <a:pt x="223" y="461"/>
                  </a:lnTo>
                  <a:lnTo>
                    <a:pt x="222" y="461"/>
                  </a:lnTo>
                  <a:lnTo>
                    <a:pt x="220" y="461"/>
                  </a:lnTo>
                  <a:lnTo>
                    <a:pt x="218" y="461"/>
                  </a:lnTo>
                  <a:lnTo>
                    <a:pt x="216" y="461"/>
                  </a:lnTo>
                  <a:lnTo>
                    <a:pt x="216" y="463"/>
                  </a:lnTo>
                  <a:lnTo>
                    <a:pt x="215" y="463"/>
                  </a:lnTo>
                  <a:lnTo>
                    <a:pt x="215" y="461"/>
                  </a:lnTo>
                  <a:lnTo>
                    <a:pt x="213" y="461"/>
                  </a:lnTo>
                  <a:lnTo>
                    <a:pt x="213" y="463"/>
                  </a:lnTo>
                  <a:lnTo>
                    <a:pt x="211" y="463"/>
                  </a:lnTo>
                  <a:lnTo>
                    <a:pt x="211" y="461"/>
                  </a:lnTo>
                  <a:lnTo>
                    <a:pt x="210" y="461"/>
                  </a:lnTo>
                  <a:lnTo>
                    <a:pt x="210" y="463"/>
                  </a:lnTo>
                  <a:lnTo>
                    <a:pt x="208" y="465"/>
                  </a:lnTo>
                  <a:lnTo>
                    <a:pt x="208" y="466"/>
                  </a:lnTo>
                  <a:lnTo>
                    <a:pt x="206" y="466"/>
                  </a:lnTo>
                  <a:lnTo>
                    <a:pt x="205" y="466"/>
                  </a:lnTo>
                  <a:lnTo>
                    <a:pt x="205" y="468"/>
                  </a:lnTo>
                  <a:lnTo>
                    <a:pt x="205" y="470"/>
                  </a:lnTo>
                  <a:lnTo>
                    <a:pt x="203" y="470"/>
                  </a:lnTo>
                  <a:lnTo>
                    <a:pt x="201" y="470"/>
                  </a:lnTo>
                  <a:lnTo>
                    <a:pt x="199" y="470"/>
                  </a:lnTo>
                  <a:lnTo>
                    <a:pt x="199" y="468"/>
                  </a:lnTo>
                  <a:lnTo>
                    <a:pt x="198" y="468"/>
                  </a:lnTo>
                  <a:lnTo>
                    <a:pt x="196" y="468"/>
                  </a:lnTo>
                  <a:lnTo>
                    <a:pt x="196" y="466"/>
                  </a:lnTo>
                  <a:lnTo>
                    <a:pt x="196" y="468"/>
                  </a:lnTo>
                  <a:lnTo>
                    <a:pt x="194" y="468"/>
                  </a:lnTo>
                  <a:lnTo>
                    <a:pt x="194" y="470"/>
                  </a:lnTo>
                  <a:lnTo>
                    <a:pt x="194" y="471"/>
                  </a:lnTo>
                  <a:lnTo>
                    <a:pt x="193" y="471"/>
                  </a:lnTo>
                  <a:lnTo>
                    <a:pt x="193" y="473"/>
                  </a:lnTo>
                  <a:lnTo>
                    <a:pt x="191" y="473"/>
                  </a:lnTo>
                  <a:lnTo>
                    <a:pt x="189" y="473"/>
                  </a:lnTo>
                  <a:lnTo>
                    <a:pt x="187" y="475"/>
                  </a:lnTo>
                  <a:lnTo>
                    <a:pt x="186" y="475"/>
                  </a:lnTo>
                  <a:lnTo>
                    <a:pt x="186" y="475"/>
                  </a:lnTo>
                  <a:lnTo>
                    <a:pt x="184" y="475"/>
                  </a:lnTo>
                  <a:lnTo>
                    <a:pt x="184" y="473"/>
                  </a:lnTo>
                  <a:lnTo>
                    <a:pt x="184" y="471"/>
                  </a:lnTo>
                  <a:lnTo>
                    <a:pt x="182" y="471"/>
                  </a:lnTo>
                  <a:lnTo>
                    <a:pt x="182" y="473"/>
                  </a:lnTo>
                  <a:lnTo>
                    <a:pt x="181" y="473"/>
                  </a:lnTo>
                  <a:lnTo>
                    <a:pt x="179" y="473"/>
                  </a:lnTo>
                  <a:lnTo>
                    <a:pt x="179" y="471"/>
                  </a:lnTo>
                  <a:lnTo>
                    <a:pt x="177" y="471"/>
                  </a:lnTo>
                  <a:lnTo>
                    <a:pt x="177" y="470"/>
                  </a:lnTo>
                  <a:lnTo>
                    <a:pt x="176" y="470"/>
                  </a:lnTo>
                  <a:lnTo>
                    <a:pt x="176" y="468"/>
                  </a:lnTo>
                  <a:lnTo>
                    <a:pt x="176" y="470"/>
                  </a:lnTo>
                  <a:lnTo>
                    <a:pt x="174" y="470"/>
                  </a:lnTo>
                  <a:lnTo>
                    <a:pt x="174" y="471"/>
                  </a:lnTo>
                  <a:lnTo>
                    <a:pt x="176" y="471"/>
                  </a:lnTo>
                  <a:lnTo>
                    <a:pt x="174" y="471"/>
                  </a:lnTo>
                  <a:lnTo>
                    <a:pt x="174" y="473"/>
                  </a:lnTo>
                  <a:lnTo>
                    <a:pt x="172" y="473"/>
                  </a:lnTo>
                  <a:lnTo>
                    <a:pt x="172" y="475"/>
                  </a:lnTo>
                  <a:lnTo>
                    <a:pt x="170" y="475"/>
                  </a:lnTo>
                  <a:lnTo>
                    <a:pt x="170" y="477"/>
                  </a:lnTo>
                  <a:lnTo>
                    <a:pt x="169" y="477"/>
                  </a:lnTo>
                  <a:lnTo>
                    <a:pt x="169" y="475"/>
                  </a:lnTo>
                  <a:lnTo>
                    <a:pt x="167" y="475"/>
                  </a:lnTo>
                  <a:lnTo>
                    <a:pt x="167" y="473"/>
                  </a:lnTo>
                  <a:lnTo>
                    <a:pt x="167" y="471"/>
                  </a:lnTo>
                  <a:lnTo>
                    <a:pt x="165" y="471"/>
                  </a:lnTo>
                  <a:lnTo>
                    <a:pt x="165" y="470"/>
                  </a:lnTo>
                  <a:lnTo>
                    <a:pt x="167" y="468"/>
                  </a:lnTo>
                  <a:lnTo>
                    <a:pt x="165" y="468"/>
                  </a:lnTo>
                  <a:lnTo>
                    <a:pt x="164" y="468"/>
                  </a:lnTo>
                  <a:lnTo>
                    <a:pt x="162" y="466"/>
                  </a:lnTo>
                  <a:lnTo>
                    <a:pt x="162" y="468"/>
                  </a:lnTo>
                  <a:lnTo>
                    <a:pt x="160" y="468"/>
                  </a:lnTo>
                  <a:lnTo>
                    <a:pt x="159" y="468"/>
                  </a:lnTo>
                  <a:lnTo>
                    <a:pt x="159" y="466"/>
                  </a:lnTo>
                  <a:lnTo>
                    <a:pt x="157" y="466"/>
                  </a:lnTo>
                  <a:lnTo>
                    <a:pt x="155" y="466"/>
                  </a:lnTo>
                  <a:lnTo>
                    <a:pt x="153" y="466"/>
                  </a:lnTo>
                  <a:lnTo>
                    <a:pt x="153" y="465"/>
                  </a:lnTo>
                  <a:lnTo>
                    <a:pt x="152" y="465"/>
                  </a:lnTo>
                  <a:lnTo>
                    <a:pt x="152" y="463"/>
                  </a:lnTo>
                  <a:lnTo>
                    <a:pt x="150" y="463"/>
                  </a:lnTo>
                  <a:lnTo>
                    <a:pt x="150" y="461"/>
                  </a:lnTo>
                  <a:lnTo>
                    <a:pt x="148" y="461"/>
                  </a:lnTo>
                  <a:lnTo>
                    <a:pt x="148" y="460"/>
                  </a:lnTo>
                  <a:lnTo>
                    <a:pt x="147" y="460"/>
                  </a:lnTo>
                  <a:lnTo>
                    <a:pt x="147" y="458"/>
                  </a:lnTo>
                  <a:lnTo>
                    <a:pt x="145" y="458"/>
                  </a:lnTo>
                  <a:lnTo>
                    <a:pt x="145" y="456"/>
                  </a:lnTo>
                  <a:lnTo>
                    <a:pt x="145" y="456"/>
                  </a:lnTo>
                  <a:lnTo>
                    <a:pt x="145" y="454"/>
                  </a:lnTo>
                  <a:lnTo>
                    <a:pt x="143" y="454"/>
                  </a:lnTo>
                  <a:lnTo>
                    <a:pt x="143" y="453"/>
                  </a:lnTo>
                  <a:lnTo>
                    <a:pt x="142" y="453"/>
                  </a:lnTo>
                  <a:lnTo>
                    <a:pt x="143" y="453"/>
                  </a:lnTo>
                  <a:lnTo>
                    <a:pt x="142" y="451"/>
                  </a:lnTo>
                  <a:lnTo>
                    <a:pt x="140" y="451"/>
                  </a:lnTo>
                  <a:lnTo>
                    <a:pt x="142" y="451"/>
                  </a:lnTo>
                  <a:lnTo>
                    <a:pt x="142" y="449"/>
                  </a:lnTo>
                  <a:lnTo>
                    <a:pt x="142" y="449"/>
                  </a:lnTo>
                  <a:lnTo>
                    <a:pt x="140" y="449"/>
                  </a:lnTo>
                  <a:lnTo>
                    <a:pt x="138" y="449"/>
                  </a:lnTo>
                  <a:lnTo>
                    <a:pt x="138" y="448"/>
                  </a:lnTo>
                  <a:lnTo>
                    <a:pt x="138" y="446"/>
                  </a:lnTo>
                  <a:lnTo>
                    <a:pt x="136" y="446"/>
                  </a:lnTo>
                  <a:lnTo>
                    <a:pt x="135" y="446"/>
                  </a:lnTo>
                  <a:lnTo>
                    <a:pt x="135" y="448"/>
                  </a:lnTo>
                  <a:lnTo>
                    <a:pt x="135" y="446"/>
                  </a:lnTo>
                  <a:lnTo>
                    <a:pt x="133" y="446"/>
                  </a:lnTo>
                  <a:lnTo>
                    <a:pt x="133" y="444"/>
                  </a:lnTo>
                  <a:lnTo>
                    <a:pt x="133" y="442"/>
                  </a:lnTo>
                  <a:lnTo>
                    <a:pt x="135" y="442"/>
                  </a:lnTo>
                  <a:lnTo>
                    <a:pt x="133" y="442"/>
                  </a:lnTo>
                  <a:lnTo>
                    <a:pt x="131" y="442"/>
                  </a:lnTo>
                  <a:lnTo>
                    <a:pt x="133" y="442"/>
                  </a:lnTo>
                  <a:lnTo>
                    <a:pt x="133" y="441"/>
                  </a:lnTo>
                  <a:lnTo>
                    <a:pt x="133" y="439"/>
                  </a:lnTo>
                  <a:lnTo>
                    <a:pt x="133" y="437"/>
                  </a:lnTo>
                  <a:lnTo>
                    <a:pt x="131" y="437"/>
                  </a:lnTo>
                  <a:lnTo>
                    <a:pt x="130" y="437"/>
                  </a:lnTo>
                  <a:lnTo>
                    <a:pt x="130" y="436"/>
                  </a:lnTo>
                  <a:lnTo>
                    <a:pt x="128" y="436"/>
                  </a:lnTo>
                  <a:lnTo>
                    <a:pt x="128" y="434"/>
                  </a:lnTo>
                  <a:lnTo>
                    <a:pt x="128" y="432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6" y="432"/>
                  </a:lnTo>
                  <a:lnTo>
                    <a:pt x="126" y="431"/>
                  </a:lnTo>
                  <a:lnTo>
                    <a:pt x="125" y="431"/>
                  </a:lnTo>
                  <a:lnTo>
                    <a:pt x="126" y="431"/>
                  </a:lnTo>
                  <a:lnTo>
                    <a:pt x="126" y="429"/>
                  </a:lnTo>
                  <a:lnTo>
                    <a:pt x="125" y="427"/>
                  </a:lnTo>
                  <a:lnTo>
                    <a:pt x="123" y="425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5"/>
                  </a:lnTo>
                  <a:lnTo>
                    <a:pt x="119" y="425"/>
                  </a:lnTo>
                  <a:lnTo>
                    <a:pt x="119" y="424"/>
                  </a:lnTo>
                  <a:lnTo>
                    <a:pt x="119" y="422"/>
                  </a:lnTo>
                  <a:lnTo>
                    <a:pt x="118" y="422"/>
                  </a:lnTo>
                  <a:lnTo>
                    <a:pt x="119" y="420"/>
                  </a:lnTo>
                  <a:lnTo>
                    <a:pt x="121" y="420"/>
                  </a:lnTo>
                  <a:lnTo>
                    <a:pt x="121" y="419"/>
                  </a:lnTo>
                  <a:lnTo>
                    <a:pt x="121" y="417"/>
                  </a:lnTo>
                  <a:lnTo>
                    <a:pt x="119" y="417"/>
                  </a:lnTo>
                  <a:lnTo>
                    <a:pt x="119" y="415"/>
                  </a:lnTo>
                  <a:lnTo>
                    <a:pt x="119" y="414"/>
                  </a:lnTo>
                  <a:lnTo>
                    <a:pt x="118" y="412"/>
                  </a:lnTo>
                  <a:lnTo>
                    <a:pt x="118" y="410"/>
                  </a:lnTo>
                  <a:lnTo>
                    <a:pt x="118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6" y="408"/>
                  </a:lnTo>
                  <a:lnTo>
                    <a:pt x="114" y="408"/>
                  </a:lnTo>
                  <a:lnTo>
                    <a:pt x="114" y="410"/>
                  </a:lnTo>
                  <a:lnTo>
                    <a:pt x="114" y="408"/>
                  </a:lnTo>
                  <a:lnTo>
                    <a:pt x="114" y="408"/>
                  </a:lnTo>
                  <a:lnTo>
                    <a:pt x="113" y="408"/>
                  </a:lnTo>
                  <a:lnTo>
                    <a:pt x="111" y="408"/>
                  </a:lnTo>
                  <a:lnTo>
                    <a:pt x="111" y="407"/>
                  </a:lnTo>
                  <a:lnTo>
                    <a:pt x="109" y="407"/>
                  </a:lnTo>
                  <a:lnTo>
                    <a:pt x="111" y="407"/>
                  </a:lnTo>
                  <a:lnTo>
                    <a:pt x="111" y="405"/>
                  </a:lnTo>
                  <a:lnTo>
                    <a:pt x="111" y="403"/>
                  </a:lnTo>
                  <a:lnTo>
                    <a:pt x="113" y="403"/>
                  </a:lnTo>
                  <a:lnTo>
                    <a:pt x="111" y="403"/>
                  </a:lnTo>
                  <a:lnTo>
                    <a:pt x="111" y="402"/>
                  </a:lnTo>
                  <a:lnTo>
                    <a:pt x="109" y="402"/>
                  </a:lnTo>
                  <a:lnTo>
                    <a:pt x="109" y="400"/>
                  </a:lnTo>
                  <a:lnTo>
                    <a:pt x="111" y="400"/>
                  </a:lnTo>
                  <a:lnTo>
                    <a:pt x="111" y="398"/>
                  </a:lnTo>
                  <a:lnTo>
                    <a:pt x="109" y="398"/>
                  </a:lnTo>
                  <a:lnTo>
                    <a:pt x="107" y="398"/>
                  </a:lnTo>
                  <a:lnTo>
                    <a:pt x="107" y="397"/>
                  </a:lnTo>
                  <a:lnTo>
                    <a:pt x="107" y="395"/>
                  </a:lnTo>
                  <a:lnTo>
                    <a:pt x="106" y="395"/>
                  </a:lnTo>
                  <a:lnTo>
                    <a:pt x="106" y="393"/>
                  </a:lnTo>
                  <a:lnTo>
                    <a:pt x="104" y="393"/>
                  </a:lnTo>
                  <a:lnTo>
                    <a:pt x="104" y="395"/>
                  </a:lnTo>
                  <a:lnTo>
                    <a:pt x="104" y="395"/>
                  </a:lnTo>
                  <a:lnTo>
                    <a:pt x="104" y="393"/>
                  </a:lnTo>
                  <a:lnTo>
                    <a:pt x="104" y="391"/>
                  </a:lnTo>
                  <a:lnTo>
                    <a:pt x="102" y="391"/>
                  </a:lnTo>
                  <a:lnTo>
                    <a:pt x="102" y="390"/>
                  </a:lnTo>
                  <a:lnTo>
                    <a:pt x="104" y="390"/>
                  </a:lnTo>
                  <a:lnTo>
                    <a:pt x="104" y="390"/>
                  </a:lnTo>
                  <a:lnTo>
                    <a:pt x="104" y="388"/>
                  </a:lnTo>
                  <a:lnTo>
                    <a:pt x="104" y="386"/>
                  </a:lnTo>
                  <a:lnTo>
                    <a:pt x="104" y="385"/>
                  </a:lnTo>
                  <a:lnTo>
                    <a:pt x="104" y="383"/>
                  </a:lnTo>
                  <a:lnTo>
                    <a:pt x="104" y="381"/>
                  </a:lnTo>
                  <a:lnTo>
                    <a:pt x="104" y="380"/>
                  </a:lnTo>
                  <a:lnTo>
                    <a:pt x="104" y="380"/>
                  </a:lnTo>
                  <a:lnTo>
                    <a:pt x="104" y="381"/>
                  </a:lnTo>
                  <a:lnTo>
                    <a:pt x="102" y="381"/>
                  </a:lnTo>
                  <a:lnTo>
                    <a:pt x="102" y="383"/>
                  </a:lnTo>
                  <a:lnTo>
                    <a:pt x="101" y="383"/>
                  </a:lnTo>
                  <a:lnTo>
                    <a:pt x="99" y="383"/>
                  </a:lnTo>
                  <a:lnTo>
                    <a:pt x="97" y="383"/>
                  </a:lnTo>
                  <a:lnTo>
                    <a:pt x="97" y="381"/>
                  </a:lnTo>
                  <a:lnTo>
                    <a:pt x="97" y="380"/>
                  </a:lnTo>
                  <a:lnTo>
                    <a:pt x="97" y="378"/>
                  </a:lnTo>
                  <a:lnTo>
                    <a:pt x="96" y="378"/>
                  </a:lnTo>
                  <a:lnTo>
                    <a:pt x="96" y="376"/>
                  </a:lnTo>
                  <a:lnTo>
                    <a:pt x="97" y="376"/>
                  </a:lnTo>
                  <a:lnTo>
                    <a:pt x="99" y="376"/>
                  </a:lnTo>
                  <a:lnTo>
                    <a:pt x="99" y="374"/>
                  </a:lnTo>
                  <a:lnTo>
                    <a:pt x="101" y="374"/>
                  </a:lnTo>
                  <a:lnTo>
                    <a:pt x="101" y="373"/>
                  </a:lnTo>
                  <a:lnTo>
                    <a:pt x="99" y="373"/>
                  </a:lnTo>
                  <a:lnTo>
                    <a:pt x="99" y="371"/>
                  </a:lnTo>
                  <a:lnTo>
                    <a:pt x="99" y="369"/>
                  </a:lnTo>
                  <a:lnTo>
                    <a:pt x="101" y="369"/>
                  </a:lnTo>
                  <a:lnTo>
                    <a:pt x="101" y="368"/>
                  </a:lnTo>
                  <a:lnTo>
                    <a:pt x="102" y="368"/>
                  </a:lnTo>
                  <a:lnTo>
                    <a:pt x="102" y="368"/>
                  </a:lnTo>
                  <a:lnTo>
                    <a:pt x="101" y="368"/>
                  </a:lnTo>
                  <a:lnTo>
                    <a:pt x="99" y="368"/>
                  </a:lnTo>
                  <a:lnTo>
                    <a:pt x="97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94" y="368"/>
                  </a:lnTo>
                  <a:lnTo>
                    <a:pt x="94" y="366"/>
                  </a:lnTo>
                  <a:lnTo>
                    <a:pt x="94" y="364"/>
                  </a:lnTo>
                  <a:lnTo>
                    <a:pt x="96" y="363"/>
                  </a:lnTo>
                  <a:lnTo>
                    <a:pt x="97" y="363"/>
                  </a:lnTo>
                  <a:lnTo>
                    <a:pt x="97" y="361"/>
                  </a:lnTo>
                  <a:lnTo>
                    <a:pt x="96" y="361"/>
                  </a:lnTo>
                  <a:lnTo>
                    <a:pt x="96" y="359"/>
                  </a:lnTo>
                  <a:lnTo>
                    <a:pt x="94" y="359"/>
                  </a:lnTo>
                  <a:lnTo>
                    <a:pt x="92" y="357"/>
                  </a:lnTo>
                  <a:lnTo>
                    <a:pt x="90" y="356"/>
                  </a:lnTo>
                  <a:lnTo>
                    <a:pt x="89" y="354"/>
                  </a:lnTo>
                  <a:lnTo>
                    <a:pt x="87" y="354"/>
                  </a:lnTo>
                  <a:lnTo>
                    <a:pt x="87" y="352"/>
                  </a:lnTo>
                  <a:lnTo>
                    <a:pt x="85" y="352"/>
                  </a:lnTo>
                  <a:lnTo>
                    <a:pt x="84" y="352"/>
                  </a:lnTo>
                  <a:lnTo>
                    <a:pt x="84" y="351"/>
                  </a:lnTo>
                  <a:lnTo>
                    <a:pt x="82" y="349"/>
                  </a:lnTo>
                  <a:lnTo>
                    <a:pt x="82" y="347"/>
                  </a:lnTo>
                  <a:lnTo>
                    <a:pt x="82" y="346"/>
                  </a:lnTo>
                  <a:lnTo>
                    <a:pt x="82" y="344"/>
                  </a:lnTo>
                  <a:lnTo>
                    <a:pt x="80" y="342"/>
                  </a:lnTo>
                  <a:lnTo>
                    <a:pt x="79" y="342"/>
                  </a:lnTo>
                  <a:lnTo>
                    <a:pt x="79" y="340"/>
                  </a:lnTo>
                  <a:lnTo>
                    <a:pt x="77" y="340"/>
                  </a:lnTo>
                  <a:lnTo>
                    <a:pt x="75" y="340"/>
                  </a:lnTo>
                  <a:lnTo>
                    <a:pt x="75" y="339"/>
                  </a:lnTo>
                  <a:lnTo>
                    <a:pt x="75" y="337"/>
                  </a:lnTo>
                  <a:lnTo>
                    <a:pt x="73" y="337"/>
                  </a:lnTo>
                  <a:lnTo>
                    <a:pt x="73" y="335"/>
                  </a:lnTo>
                  <a:lnTo>
                    <a:pt x="73" y="334"/>
                  </a:lnTo>
                  <a:lnTo>
                    <a:pt x="73" y="332"/>
                  </a:lnTo>
                  <a:lnTo>
                    <a:pt x="73" y="330"/>
                  </a:lnTo>
                  <a:lnTo>
                    <a:pt x="72" y="330"/>
                  </a:lnTo>
                  <a:lnTo>
                    <a:pt x="72" y="329"/>
                  </a:lnTo>
                  <a:lnTo>
                    <a:pt x="70" y="329"/>
                  </a:lnTo>
                  <a:lnTo>
                    <a:pt x="70" y="327"/>
                  </a:lnTo>
                  <a:lnTo>
                    <a:pt x="68" y="327"/>
                  </a:lnTo>
                  <a:lnTo>
                    <a:pt x="67" y="327"/>
                  </a:lnTo>
                  <a:lnTo>
                    <a:pt x="67" y="325"/>
                  </a:lnTo>
                  <a:lnTo>
                    <a:pt x="67" y="323"/>
                  </a:lnTo>
                  <a:lnTo>
                    <a:pt x="67" y="322"/>
                  </a:lnTo>
                  <a:lnTo>
                    <a:pt x="65" y="322"/>
                  </a:lnTo>
                  <a:lnTo>
                    <a:pt x="65" y="320"/>
                  </a:lnTo>
                  <a:lnTo>
                    <a:pt x="63" y="320"/>
                  </a:lnTo>
                  <a:lnTo>
                    <a:pt x="63" y="318"/>
                  </a:lnTo>
                  <a:lnTo>
                    <a:pt x="63" y="318"/>
                  </a:lnTo>
                  <a:lnTo>
                    <a:pt x="63" y="317"/>
                  </a:lnTo>
                  <a:lnTo>
                    <a:pt x="63" y="315"/>
                  </a:lnTo>
                  <a:lnTo>
                    <a:pt x="62" y="317"/>
                  </a:lnTo>
                  <a:lnTo>
                    <a:pt x="60" y="315"/>
                  </a:lnTo>
                  <a:lnTo>
                    <a:pt x="60" y="313"/>
                  </a:lnTo>
                  <a:lnTo>
                    <a:pt x="60" y="312"/>
                  </a:lnTo>
                  <a:lnTo>
                    <a:pt x="58" y="312"/>
                  </a:lnTo>
                  <a:lnTo>
                    <a:pt x="56" y="312"/>
                  </a:lnTo>
                  <a:lnTo>
                    <a:pt x="56" y="310"/>
                  </a:lnTo>
                  <a:lnTo>
                    <a:pt x="55" y="308"/>
                  </a:lnTo>
                  <a:lnTo>
                    <a:pt x="55" y="306"/>
                  </a:lnTo>
                  <a:lnTo>
                    <a:pt x="55" y="305"/>
                  </a:lnTo>
                  <a:lnTo>
                    <a:pt x="53" y="305"/>
                  </a:lnTo>
                  <a:lnTo>
                    <a:pt x="51" y="305"/>
                  </a:lnTo>
                  <a:lnTo>
                    <a:pt x="51" y="306"/>
                  </a:lnTo>
                  <a:lnTo>
                    <a:pt x="51" y="308"/>
                  </a:lnTo>
                  <a:lnTo>
                    <a:pt x="50" y="308"/>
                  </a:lnTo>
                  <a:lnTo>
                    <a:pt x="48" y="308"/>
                  </a:lnTo>
                  <a:lnTo>
                    <a:pt x="46" y="308"/>
                  </a:lnTo>
                  <a:lnTo>
                    <a:pt x="44" y="306"/>
                  </a:lnTo>
                  <a:lnTo>
                    <a:pt x="43" y="305"/>
                  </a:lnTo>
                  <a:lnTo>
                    <a:pt x="43" y="303"/>
                  </a:lnTo>
                  <a:lnTo>
                    <a:pt x="41" y="303"/>
                  </a:lnTo>
                  <a:lnTo>
                    <a:pt x="41" y="301"/>
                  </a:lnTo>
                  <a:lnTo>
                    <a:pt x="39" y="301"/>
                  </a:lnTo>
                  <a:lnTo>
                    <a:pt x="38" y="301"/>
                  </a:lnTo>
                  <a:lnTo>
                    <a:pt x="38" y="300"/>
                  </a:lnTo>
                  <a:lnTo>
                    <a:pt x="38" y="298"/>
                  </a:lnTo>
                  <a:lnTo>
                    <a:pt x="38" y="296"/>
                  </a:lnTo>
                  <a:lnTo>
                    <a:pt x="36" y="296"/>
                  </a:lnTo>
                  <a:lnTo>
                    <a:pt x="36" y="294"/>
                  </a:lnTo>
                  <a:lnTo>
                    <a:pt x="38" y="294"/>
                  </a:lnTo>
                  <a:lnTo>
                    <a:pt x="36" y="293"/>
                  </a:lnTo>
                  <a:lnTo>
                    <a:pt x="36" y="291"/>
                  </a:lnTo>
                  <a:lnTo>
                    <a:pt x="36" y="289"/>
                  </a:lnTo>
                  <a:lnTo>
                    <a:pt x="34" y="288"/>
                  </a:lnTo>
                  <a:lnTo>
                    <a:pt x="34" y="286"/>
                  </a:lnTo>
                  <a:lnTo>
                    <a:pt x="33" y="286"/>
                  </a:lnTo>
                  <a:lnTo>
                    <a:pt x="33" y="286"/>
                  </a:lnTo>
                  <a:lnTo>
                    <a:pt x="33" y="284"/>
                  </a:lnTo>
                  <a:lnTo>
                    <a:pt x="31" y="283"/>
                  </a:lnTo>
                  <a:lnTo>
                    <a:pt x="29" y="284"/>
                  </a:lnTo>
                  <a:lnTo>
                    <a:pt x="27" y="286"/>
                  </a:lnTo>
                  <a:lnTo>
                    <a:pt x="27" y="284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6" y="281"/>
                  </a:lnTo>
                  <a:lnTo>
                    <a:pt x="26" y="279"/>
                  </a:lnTo>
                  <a:lnTo>
                    <a:pt x="26" y="277"/>
                  </a:lnTo>
                  <a:lnTo>
                    <a:pt x="26" y="276"/>
                  </a:lnTo>
                  <a:lnTo>
                    <a:pt x="26" y="274"/>
                  </a:lnTo>
                  <a:lnTo>
                    <a:pt x="26" y="272"/>
                  </a:lnTo>
                  <a:lnTo>
                    <a:pt x="24" y="272"/>
                  </a:lnTo>
                  <a:lnTo>
                    <a:pt x="24" y="271"/>
                  </a:lnTo>
                  <a:lnTo>
                    <a:pt x="22" y="269"/>
                  </a:lnTo>
                  <a:lnTo>
                    <a:pt x="22" y="267"/>
                  </a:lnTo>
                  <a:lnTo>
                    <a:pt x="22" y="266"/>
                  </a:lnTo>
                  <a:lnTo>
                    <a:pt x="22" y="264"/>
                  </a:lnTo>
                  <a:lnTo>
                    <a:pt x="22" y="262"/>
                  </a:lnTo>
                  <a:lnTo>
                    <a:pt x="22" y="260"/>
                  </a:lnTo>
                  <a:lnTo>
                    <a:pt x="22" y="259"/>
                  </a:lnTo>
                  <a:lnTo>
                    <a:pt x="21" y="259"/>
                  </a:lnTo>
                  <a:lnTo>
                    <a:pt x="21" y="257"/>
                  </a:lnTo>
                  <a:lnTo>
                    <a:pt x="21" y="255"/>
                  </a:lnTo>
                  <a:lnTo>
                    <a:pt x="19" y="255"/>
                  </a:lnTo>
                  <a:lnTo>
                    <a:pt x="17" y="255"/>
                  </a:lnTo>
                  <a:lnTo>
                    <a:pt x="17" y="254"/>
                  </a:lnTo>
                  <a:lnTo>
                    <a:pt x="16" y="254"/>
                  </a:lnTo>
                  <a:lnTo>
                    <a:pt x="16" y="252"/>
                  </a:lnTo>
                  <a:lnTo>
                    <a:pt x="14" y="252"/>
                  </a:lnTo>
                  <a:lnTo>
                    <a:pt x="12" y="250"/>
                  </a:lnTo>
                  <a:lnTo>
                    <a:pt x="10" y="250"/>
                  </a:lnTo>
                  <a:lnTo>
                    <a:pt x="10" y="249"/>
                  </a:lnTo>
                  <a:lnTo>
                    <a:pt x="9" y="247"/>
                  </a:lnTo>
                  <a:lnTo>
                    <a:pt x="9" y="245"/>
                  </a:lnTo>
                  <a:lnTo>
                    <a:pt x="7" y="245"/>
                  </a:lnTo>
                  <a:lnTo>
                    <a:pt x="7" y="245"/>
                  </a:lnTo>
                  <a:lnTo>
                    <a:pt x="5" y="245"/>
                  </a:lnTo>
                  <a:lnTo>
                    <a:pt x="4" y="245"/>
                  </a:lnTo>
                  <a:lnTo>
                    <a:pt x="2" y="245"/>
                  </a:lnTo>
                  <a:lnTo>
                    <a:pt x="2" y="243"/>
                  </a:lnTo>
                  <a:lnTo>
                    <a:pt x="4" y="243"/>
                  </a:lnTo>
                  <a:lnTo>
                    <a:pt x="4" y="242"/>
                  </a:lnTo>
                  <a:lnTo>
                    <a:pt x="2" y="240"/>
                  </a:lnTo>
                  <a:lnTo>
                    <a:pt x="2" y="238"/>
                  </a:lnTo>
                  <a:lnTo>
                    <a:pt x="2" y="237"/>
                  </a:lnTo>
                  <a:lnTo>
                    <a:pt x="2" y="235"/>
                  </a:lnTo>
                  <a:lnTo>
                    <a:pt x="2" y="233"/>
                  </a:lnTo>
                  <a:lnTo>
                    <a:pt x="2" y="232"/>
                  </a:lnTo>
                  <a:lnTo>
                    <a:pt x="2" y="230"/>
                  </a:lnTo>
                  <a:lnTo>
                    <a:pt x="2" y="228"/>
                  </a:lnTo>
                  <a:lnTo>
                    <a:pt x="0" y="226"/>
                  </a:lnTo>
                  <a:lnTo>
                    <a:pt x="0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3"/>
                  </a:lnTo>
                  <a:lnTo>
                    <a:pt x="2" y="223"/>
                  </a:lnTo>
                  <a:lnTo>
                    <a:pt x="2" y="221"/>
                  </a:lnTo>
                  <a:lnTo>
                    <a:pt x="4" y="221"/>
                  </a:lnTo>
                  <a:lnTo>
                    <a:pt x="5" y="221"/>
                  </a:lnTo>
                  <a:lnTo>
                    <a:pt x="7" y="221"/>
                  </a:lnTo>
                  <a:lnTo>
                    <a:pt x="7" y="220"/>
                  </a:lnTo>
                  <a:lnTo>
                    <a:pt x="9" y="220"/>
                  </a:lnTo>
                  <a:lnTo>
                    <a:pt x="9" y="218"/>
                  </a:lnTo>
                  <a:lnTo>
                    <a:pt x="10" y="218"/>
                  </a:lnTo>
                  <a:lnTo>
                    <a:pt x="12" y="218"/>
                  </a:lnTo>
                  <a:lnTo>
                    <a:pt x="12" y="220"/>
                  </a:lnTo>
                  <a:lnTo>
                    <a:pt x="14" y="220"/>
                  </a:lnTo>
                  <a:lnTo>
                    <a:pt x="14" y="221"/>
                  </a:lnTo>
                  <a:lnTo>
                    <a:pt x="16" y="221"/>
                  </a:lnTo>
                  <a:lnTo>
                    <a:pt x="17" y="223"/>
                  </a:lnTo>
                  <a:lnTo>
                    <a:pt x="19" y="223"/>
                  </a:lnTo>
                  <a:lnTo>
                    <a:pt x="19" y="221"/>
                  </a:lnTo>
                  <a:lnTo>
                    <a:pt x="21" y="221"/>
                  </a:lnTo>
                  <a:lnTo>
                    <a:pt x="22" y="221"/>
                  </a:lnTo>
                  <a:lnTo>
                    <a:pt x="22" y="220"/>
                  </a:lnTo>
                  <a:lnTo>
                    <a:pt x="22" y="220"/>
                  </a:lnTo>
                  <a:lnTo>
                    <a:pt x="22" y="221"/>
                  </a:lnTo>
                  <a:lnTo>
                    <a:pt x="24" y="221"/>
                  </a:lnTo>
                  <a:lnTo>
                    <a:pt x="26" y="221"/>
                  </a:lnTo>
                  <a:lnTo>
                    <a:pt x="27" y="221"/>
                  </a:lnTo>
                  <a:lnTo>
                    <a:pt x="29" y="221"/>
                  </a:lnTo>
                  <a:lnTo>
                    <a:pt x="29" y="220"/>
                  </a:lnTo>
                  <a:lnTo>
                    <a:pt x="31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6" y="218"/>
                  </a:lnTo>
                  <a:lnTo>
                    <a:pt x="38" y="218"/>
                  </a:lnTo>
                  <a:lnTo>
                    <a:pt x="38" y="220"/>
                  </a:lnTo>
                  <a:lnTo>
                    <a:pt x="39" y="220"/>
                  </a:lnTo>
                  <a:lnTo>
                    <a:pt x="41" y="220"/>
                  </a:lnTo>
                  <a:lnTo>
                    <a:pt x="41" y="221"/>
                  </a:lnTo>
                  <a:lnTo>
                    <a:pt x="43" y="221"/>
                  </a:lnTo>
                  <a:lnTo>
                    <a:pt x="44" y="221"/>
                  </a:lnTo>
                  <a:lnTo>
                    <a:pt x="44" y="223"/>
                  </a:lnTo>
                  <a:lnTo>
                    <a:pt x="46" y="223"/>
                  </a:lnTo>
                  <a:lnTo>
                    <a:pt x="46" y="225"/>
                  </a:lnTo>
                  <a:lnTo>
                    <a:pt x="48" y="225"/>
                  </a:lnTo>
                  <a:lnTo>
                    <a:pt x="50" y="225"/>
                  </a:lnTo>
                  <a:lnTo>
                    <a:pt x="50" y="226"/>
                  </a:lnTo>
                  <a:lnTo>
                    <a:pt x="51" y="226"/>
                  </a:lnTo>
                  <a:lnTo>
                    <a:pt x="51" y="228"/>
                  </a:lnTo>
                  <a:lnTo>
                    <a:pt x="51" y="226"/>
                  </a:lnTo>
                  <a:lnTo>
                    <a:pt x="53" y="226"/>
                  </a:lnTo>
                  <a:lnTo>
                    <a:pt x="53" y="228"/>
                  </a:lnTo>
                  <a:lnTo>
                    <a:pt x="53" y="226"/>
                  </a:lnTo>
                  <a:lnTo>
                    <a:pt x="55" y="226"/>
                  </a:lnTo>
                  <a:lnTo>
                    <a:pt x="56" y="226"/>
                  </a:lnTo>
                  <a:lnTo>
                    <a:pt x="56" y="228"/>
                  </a:lnTo>
                  <a:lnTo>
                    <a:pt x="58" y="228"/>
                  </a:lnTo>
                  <a:lnTo>
                    <a:pt x="60" y="228"/>
                  </a:lnTo>
                  <a:lnTo>
                    <a:pt x="60" y="230"/>
                  </a:lnTo>
                  <a:lnTo>
                    <a:pt x="60" y="232"/>
                  </a:lnTo>
                  <a:lnTo>
                    <a:pt x="62" y="232"/>
                  </a:lnTo>
                  <a:lnTo>
                    <a:pt x="62" y="233"/>
                  </a:lnTo>
                  <a:lnTo>
                    <a:pt x="62" y="235"/>
                  </a:lnTo>
                  <a:lnTo>
                    <a:pt x="63" y="235"/>
                  </a:lnTo>
                  <a:lnTo>
                    <a:pt x="63" y="237"/>
                  </a:lnTo>
                  <a:lnTo>
                    <a:pt x="63" y="237"/>
                  </a:lnTo>
                  <a:lnTo>
                    <a:pt x="63" y="238"/>
                  </a:lnTo>
                  <a:lnTo>
                    <a:pt x="65" y="238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2"/>
                  </a:lnTo>
                  <a:lnTo>
                    <a:pt x="67" y="243"/>
                  </a:lnTo>
                  <a:lnTo>
                    <a:pt x="67" y="245"/>
                  </a:lnTo>
                  <a:lnTo>
                    <a:pt x="67" y="245"/>
                  </a:lnTo>
                  <a:lnTo>
                    <a:pt x="67" y="247"/>
                  </a:lnTo>
                  <a:lnTo>
                    <a:pt x="68" y="247"/>
                  </a:lnTo>
                  <a:lnTo>
                    <a:pt x="70" y="249"/>
                  </a:lnTo>
                  <a:lnTo>
                    <a:pt x="72" y="249"/>
                  </a:lnTo>
                  <a:lnTo>
                    <a:pt x="72" y="250"/>
                  </a:lnTo>
                  <a:lnTo>
                    <a:pt x="73" y="250"/>
                  </a:lnTo>
                  <a:lnTo>
                    <a:pt x="73" y="249"/>
                  </a:lnTo>
                  <a:lnTo>
                    <a:pt x="75" y="250"/>
                  </a:lnTo>
                  <a:lnTo>
                    <a:pt x="77" y="250"/>
                  </a:lnTo>
                  <a:lnTo>
                    <a:pt x="79" y="250"/>
                  </a:lnTo>
                  <a:lnTo>
                    <a:pt x="79" y="252"/>
                  </a:lnTo>
                  <a:lnTo>
                    <a:pt x="80" y="252"/>
                  </a:lnTo>
                  <a:lnTo>
                    <a:pt x="80" y="250"/>
                  </a:lnTo>
                  <a:lnTo>
                    <a:pt x="82" y="250"/>
                  </a:lnTo>
                  <a:lnTo>
                    <a:pt x="82" y="249"/>
                  </a:lnTo>
                  <a:lnTo>
                    <a:pt x="82" y="247"/>
                  </a:lnTo>
                  <a:lnTo>
                    <a:pt x="82" y="245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2" y="242"/>
                  </a:lnTo>
                  <a:lnTo>
                    <a:pt x="82" y="240"/>
                  </a:lnTo>
                  <a:lnTo>
                    <a:pt x="84" y="238"/>
                  </a:lnTo>
                  <a:lnTo>
                    <a:pt x="84" y="237"/>
                  </a:lnTo>
                  <a:lnTo>
                    <a:pt x="84" y="235"/>
                  </a:lnTo>
                  <a:lnTo>
                    <a:pt x="84" y="233"/>
                  </a:lnTo>
                  <a:lnTo>
                    <a:pt x="85" y="233"/>
                  </a:lnTo>
                  <a:lnTo>
                    <a:pt x="85" y="232"/>
                  </a:lnTo>
                  <a:lnTo>
                    <a:pt x="85" y="230"/>
                  </a:lnTo>
                  <a:lnTo>
                    <a:pt x="87" y="230"/>
                  </a:lnTo>
                  <a:lnTo>
                    <a:pt x="89" y="230"/>
                  </a:lnTo>
                  <a:lnTo>
                    <a:pt x="89" y="228"/>
                  </a:lnTo>
                  <a:lnTo>
                    <a:pt x="89" y="226"/>
                  </a:lnTo>
                  <a:lnTo>
                    <a:pt x="90" y="226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7" y="223"/>
                  </a:lnTo>
                  <a:lnTo>
                    <a:pt x="99" y="223"/>
                  </a:lnTo>
                  <a:lnTo>
                    <a:pt x="99" y="225"/>
                  </a:lnTo>
                  <a:lnTo>
                    <a:pt x="101" y="225"/>
                  </a:lnTo>
                  <a:lnTo>
                    <a:pt x="102" y="225"/>
                  </a:lnTo>
                  <a:lnTo>
                    <a:pt x="102" y="223"/>
                  </a:lnTo>
                  <a:lnTo>
                    <a:pt x="104" y="223"/>
                  </a:lnTo>
                  <a:lnTo>
                    <a:pt x="104" y="221"/>
                  </a:lnTo>
                  <a:lnTo>
                    <a:pt x="106" y="221"/>
                  </a:lnTo>
                  <a:lnTo>
                    <a:pt x="106" y="220"/>
                  </a:lnTo>
                  <a:lnTo>
                    <a:pt x="106" y="218"/>
                  </a:lnTo>
                  <a:lnTo>
                    <a:pt x="106" y="216"/>
                  </a:lnTo>
                  <a:lnTo>
                    <a:pt x="107" y="216"/>
                  </a:lnTo>
                  <a:lnTo>
                    <a:pt x="107" y="215"/>
                  </a:lnTo>
                  <a:lnTo>
                    <a:pt x="107" y="213"/>
                  </a:lnTo>
                  <a:lnTo>
                    <a:pt x="107" y="211"/>
                  </a:lnTo>
                  <a:lnTo>
                    <a:pt x="109" y="211"/>
                  </a:lnTo>
                  <a:lnTo>
                    <a:pt x="109" y="209"/>
                  </a:lnTo>
                  <a:lnTo>
                    <a:pt x="111" y="208"/>
                  </a:lnTo>
                  <a:lnTo>
                    <a:pt x="111" y="206"/>
                  </a:lnTo>
                  <a:lnTo>
                    <a:pt x="111" y="204"/>
                  </a:lnTo>
                  <a:lnTo>
                    <a:pt x="113" y="204"/>
                  </a:lnTo>
                  <a:lnTo>
                    <a:pt x="113" y="203"/>
                  </a:lnTo>
                  <a:lnTo>
                    <a:pt x="114" y="203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5" y="201"/>
                  </a:lnTo>
                  <a:lnTo>
                    <a:pt x="126" y="201"/>
                  </a:lnTo>
                  <a:lnTo>
                    <a:pt x="128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30" y="198"/>
                  </a:lnTo>
                  <a:lnTo>
                    <a:pt x="131" y="198"/>
                  </a:lnTo>
                  <a:lnTo>
                    <a:pt x="131" y="196"/>
                  </a:lnTo>
                  <a:lnTo>
                    <a:pt x="131" y="194"/>
                  </a:lnTo>
                  <a:lnTo>
                    <a:pt x="130" y="196"/>
                  </a:lnTo>
                  <a:lnTo>
                    <a:pt x="128" y="196"/>
                  </a:lnTo>
                  <a:lnTo>
                    <a:pt x="128" y="194"/>
                  </a:lnTo>
                  <a:lnTo>
                    <a:pt x="126" y="194"/>
                  </a:lnTo>
                  <a:lnTo>
                    <a:pt x="125" y="194"/>
                  </a:lnTo>
                  <a:lnTo>
                    <a:pt x="125" y="192"/>
                  </a:lnTo>
                  <a:lnTo>
                    <a:pt x="123" y="192"/>
                  </a:lnTo>
                  <a:lnTo>
                    <a:pt x="121" y="191"/>
                  </a:lnTo>
                  <a:lnTo>
                    <a:pt x="121" y="189"/>
                  </a:lnTo>
                  <a:lnTo>
                    <a:pt x="123" y="189"/>
                  </a:lnTo>
                  <a:lnTo>
                    <a:pt x="123" y="187"/>
                  </a:lnTo>
                  <a:lnTo>
                    <a:pt x="121" y="187"/>
                  </a:lnTo>
                  <a:lnTo>
                    <a:pt x="121" y="186"/>
                  </a:lnTo>
                  <a:lnTo>
                    <a:pt x="119" y="186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1" y="181"/>
                  </a:lnTo>
                  <a:lnTo>
                    <a:pt x="121" y="179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1" y="172"/>
                  </a:lnTo>
                  <a:lnTo>
                    <a:pt x="119" y="172"/>
                  </a:lnTo>
                  <a:lnTo>
                    <a:pt x="119" y="174"/>
                  </a:lnTo>
                  <a:lnTo>
                    <a:pt x="118" y="174"/>
                  </a:lnTo>
                  <a:lnTo>
                    <a:pt x="116" y="174"/>
                  </a:lnTo>
                  <a:lnTo>
                    <a:pt x="116" y="172"/>
                  </a:lnTo>
                  <a:lnTo>
                    <a:pt x="116" y="170"/>
                  </a:lnTo>
                  <a:lnTo>
                    <a:pt x="114" y="170"/>
                  </a:lnTo>
                  <a:lnTo>
                    <a:pt x="113" y="169"/>
                  </a:lnTo>
                  <a:lnTo>
                    <a:pt x="114" y="169"/>
                  </a:lnTo>
                  <a:lnTo>
                    <a:pt x="114" y="167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3" y="163"/>
                  </a:lnTo>
                  <a:lnTo>
                    <a:pt x="111" y="162"/>
                  </a:lnTo>
                  <a:lnTo>
                    <a:pt x="113" y="162"/>
                  </a:lnTo>
                  <a:lnTo>
                    <a:pt x="113" y="162"/>
                  </a:lnTo>
                  <a:lnTo>
                    <a:pt x="113" y="160"/>
                  </a:lnTo>
                  <a:lnTo>
                    <a:pt x="111" y="158"/>
                  </a:lnTo>
                  <a:lnTo>
                    <a:pt x="109" y="158"/>
                  </a:lnTo>
                  <a:lnTo>
                    <a:pt x="107" y="158"/>
                  </a:lnTo>
                  <a:lnTo>
                    <a:pt x="107" y="157"/>
                  </a:lnTo>
                  <a:lnTo>
                    <a:pt x="107" y="155"/>
                  </a:lnTo>
                  <a:lnTo>
                    <a:pt x="106" y="155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4" y="152"/>
                  </a:lnTo>
                  <a:lnTo>
                    <a:pt x="104" y="150"/>
                  </a:lnTo>
                  <a:lnTo>
                    <a:pt x="104" y="150"/>
                  </a:lnTo>
                  <a:lnTo>
                    <a:pt x="104" y="148"/>
                  </a:lnTo>
                  <a:lnTo>
                    <a:pt x="104" y="146"/>
                  </a:lnTo>
                  <a:lnTo>
                    <a:pt x="102" y="146"/>
                  </a:lnTo>
                  <a:lnTo>
                    <a:pt x="102" y="145"/>
                  </a:lnTo>
                  <a:lnTo>
                    <a:pt x="101" y="145"/>
                  </a:lnTo>
                  <a:lnTo>
                    <a:pt x="101" y="143"/>
                  </a:lnTo>
                  <a:lnTo>
                    <a:pt x="99" y="143"/>
                  </a:lnTo>
                  <a:lnTo>
                    <a:pt x="96" y="141"/>
                  </a:lnTo>
                  <a:lnTo>
                    <a:pt x="94" y="141"/>
                  </a:lnTo>
                  <a:lnTo>
                    <a:pt x="92" y="141"/>
                  </a:lnTo>
                  <a:lnTo>
                    <a:pt x="92" y="140"/>
                  </a:lnTo>
                  <a:lnTo>
                    <a:pt x="90" y="140"/>
                  </a:lnTo>
                  <a:lnTo>
                    <a:pt x="89" y="140"/>
                  </a:lnTo>
                  <a:lnTo>
                    <a:pt x="87" y="140"/>
                  </a:lnTo>
                  <a:lnTo>
                    <a:pt x="85" y="138"/>
                  </a:lnTo>
                  <a:lnTo>
                    <a:pt x="84" y="136"/>
                  </a:lnTo>
                  <a:lnTo>
                    <a:pt x="84" y="135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4" y="126"/>
                  </a:lnTo>
                  <a:lnTo>
                    <a:pt x="84" y="124"/>
                  </a:lnTo>
                  <a:lnTo>
                    <a:pt x="84" y="123"/>
                  </a:lnTo>
                  <a:lnTo>
                    <a:pt x="85" y="123"/>
                  </a:lnTo>
                  <a:lnTo>
                    <a:pt x="85" y="121"/>
                  </a:lnTo>
                  <a:lnTo>
                    <a:pt x="85" y="121"/>
                  </a:lnTo>
                  <a:lnTo>
                    <a:pt x="85" y="118"/>
                  </a:lnTo>
                  <a:lnTo>
                    <a:pt x="85" y="116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2" y="112"/>
                  </a:lnTo>
                  <a:lnTo>
                    <a:pt x="82" y="111"/>
                  </a:lnTo>
                  <a:lnTo>
                    <a:pt x="80" y="111"/>
                  </a:lnTo>
                  <a:lnTo>
                    <a:pt x="80" y="109"/>
                  </a:lnTo>
                  <a:lnTo>
                    <a:pt x="80" y="107"/>
                  </a:lnTo>
                  <a:lnTo>
                    <a:pt x="79" y="107"/>
                  </a:lnTo>
                  <a:lnTo>
                    <a:pt x="79" y="106"/>
                  </a:lnTo>
                  <a:lnTo>
                    <a:pt x="77" y="106"/>
                  </a:lnTo>
                  <a:lnTo>
                    <a:pt x="77" y="104"/>
                  </a:lnTo>
                  <a:lnTo>
                    <a:pt x="77" y="102"/>
                  </a:lnTo>
                  <a:lnTo>
                    <a:pt x="79" y="101"/>
                  </a:lnTo>
                  <a:lnTo>
                    <a:pt x="79" y="99"/>
                  </a:lnTo>
                  <a:lnTo>
                    <a:pt x="80" y="97"/>
                  </a:lnTo>
                  <a:lnTo>
                    <a:pt x="80" y="95"/>
                  </a:lnTo>
                  <a:lnTo>
                    <a:pt x="82" y="95"/>
                  </a:lnTo>
                  <a:lnTo>
                    <a:pt x="84" y="92"/>
                  </a:lnTo>
                  <a:lnTo>
                    <a:pt x="84" y="90"/>
                  </a:lnTo>
                  <a:lnTo>
                    <a:pt x="85" y="89"/>
                  </a:lnTo>
                  <a:lnTo>
                    <a:pt x="87" y="87"/>
                  </a:lnTo>
                  <a:lnTo>
                    <a:pt x="89" y="85"/>
                  </a:lnTo>
                  <a:lnTo>
                    <a:pt x="90" y="84"/>
                  </a:lnTo>
                  <a:lnTo>
                    <a:pt x="92" y="84"/>
                  </a:lnTo>
                  <a:lnTo>
                    <a:pt x="94" y="82"/>
                  </a:lnTo>
                  <a:lnTo>
                    <a:pt x="96" y="82"/>
                  </a:lnTo>
                  <a:lnTo>
                    <a:pt x="97" y="80"/>
                  </a:lnTo>
                  <a:lnTo>
                    <a:pt x="99" y="80"/>
                  </a:lnTo>
                  <a:lnTo>
                    <a:pt x="101" y="80"/>
                  </a:lnTo>
                  <a:lnTo>
                    <a:pt x="101" y="80"/>
                  </a:lnTo>
                  <a:lnTo>
                    <a:pt x="102" y="80"/>
                  </a:lnTo>
                  <a:lnTo>
                    <a:pt x="102" y="78"/>
                  </a:lnTo>
                  <a:lnTo>
                    <a:pt x="102" y="77"/>
                  </a:lnTo>
                  <a:lnTo>
                    <a:pt x="104" y="75"/>
                  </a:lnTo>
                  <a:lnTo>
                    <a:pt x="104" y="75"/>
                  </a:lnTo>
                  <a:lnTo>
                    <a:pt x="106" y="75"/>
                  </a:lnTo>
                  <a:lnTo>
                    <a:pt x="107" y="75"/>
                  </a:lnTo>
                  <a:lnTo>
                    <a:pt x="109" y="75"/>
                  </a:lnTo>
                  <a:lnTo>
                    <a:pt x="111" y="75"/>
                  </a:lnTo>
                  <a:lnTo>
                    <a:pt x="111" y="73"/>
                  </a:lnTo>
                  <a:lnTo>
                    <a:pt x="111" y="72"/>
                  </a:lnTo>
                  <a:lnTo>
                    <a:pt x="109" y="72"/>
                  </a:lnTo>
                  <a:lnTo>
                    <a:pt x="109" y="70"/>
                  </a:lnTo>
                  <a:lnTo>
                    <a:pt x="109" y="68"/>
                  </a:lnTo>
                  <a:lnTo>
                    <a:pt x="109" y="67"/>
                  </a:lnTo>
                  <a:lnTo>
                    <a:pt x="107" y="67"/>
                  </a:lnTo>
                  <a:lnTo>
                    <a:pt x="107" y="65"/>
                  </a:lnTo>
                  <a:lnTo>
                    <a:pt x="107" y="63"/>
                  </a:lnTo>
                  <a:lnTo>
                    <a:pt x="106" y="63"/>
                  </a:lnTo>
                  <a:lnTo>
                    <a:pt x="104" y="61"/>
                  </a:lnTo>
                  <a:lnTo>
                    <a:pt x="104" y="60"/>
                  </a:lnTo>
                  <a:lnTo>
                    <a:pt x="106" y="60"/>
                  </a:lnTo>
                  <a:lnTo>
                    <a:pt x="106" y="58"/>
                  </a:lnTo>
                  <a:lnTo>
                    <a:pt x="104" y="58"/>
                  </a:lnTo>
                  <a:lnTo>
                    <a:pt x="106" y="58"/>
                  </a:lnTo>
                  <a:lnTo>
                    <a:pt x="106" y="56"/>
                  </a:lnTo>
                  <a:lnTo>
                    <a:pt x="106" y="55"/>
                  </a:lnTo>
                  <a:lnTo>
                    <a:pt x="107" y="55"/>
                  </a:lnTo>
                  <a:lnTo>
                    <a:pt x="109" y="55"/>
                  </a:lnTo>
                  <a:lnTo>
                    <a:pt x="109" y="53"/>
                  </a:lnTo>
                  <a:lnTo>
                    <a:pt x="109" y="51"/>
                  </a:lnTo>
                  <a:lnTo>
                    <a:pt x="111" y="51"/>
                  </a:lnTo>
                  <a:lnTo>
                    <a:pt x="111" y="50"/>
                  </a:lnTo>
                  <a:lnTo>
                    <a:pt x="111" y="48"/>
                  </a:lnTo>
                  <a:lnTo>
                    <a:pt x="113" y="48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4"/>
                  </a:lnTo>
                  <a:lnTo>
                    <a:pt x="116" y="44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1"/>
                  </a:lnTo>
                  <a:lnTo>
                    <a:pt x="118" y="43"/>
                  </a:lnTo>
                  <a:lnTo>
                    <a:pt x="119" y="43"/>
                  </a:lnTo>
                  <a:lnTo>
                    <a:pt x="121" y="41"/>
                  </a:lnTo>
                  <a:lnTo>
                    <a:pt x="123" y="41"/>
                  </a:lnTo>
                  <a:lnTo>
                    <a:pt x="123" y="39"/>
                  </a:lnTo>
                  <a:lnTo>
                    <a:pt x="125" y="39"/>
                  </a:lnTo>
                  <a:lnTo>
                    <a:pt x="125" y="39"/>
                  </a:lnTo>
                  <a:lnTo>
                    <a:pt x="126" y="38"/>
                  </a:lnTo>
                  <a:lnTo>
                    <a:pt x="126" y="36"/>
                  </a:lnTo>
                  <a:lnTo>
                    <a:pt x="128" y="36"/>
                  </a:lnTo>
                  <a:lnTo>
                    <a:pt x="128" y="34"/>
                  </a:lnTo>
                  <a:lnTo>
                    <a:pt x="130" y="34"/>
                  </a:lnTo>
                  <a:lnTo>
                    <a:pt x="131" y="33"/>
                  </a:lnTo>
                  <a:lnTo>
                    <a:pt x="133" y="31"/>
                  </a:lnTo>
                  <a:lnTo>
                    <a:pt x="133" y="29"/>
                  </a:lnTo>
                  <a:lnTo>
                    <a:pt x="135" y="29"/>
                  </a:lnTo>
                  <a:lnTo>
                    <a:pt x="136" y="27"/>
                  </a:lnTo>
                  <a:lnTo>
                    <a:pt x="138" y="27"/>
                  </a:lnTo>
                  <a:lnTo>
                    <a:pt x="140" y="27"/>
                  </a:lnTo>
                  <a:lnTo>
                    <a:pt x="142" y="27"/>
                  </a:lnTo>
                  <a:lnTo>
                    <a:pt x="143" y="27"/>
                  </a:lnTo>
                  <a:lnTo>
                    <a:pt x="145" y="27"/>
                  </a:lnTo>
                  <a:lnTo>
                    <a:pt x="145" y="27"/>
                  </a:lnTo>
                  <a:lnTo>
                    <a:pt x="147" y="27"/>
                  </a:lnTo>
                  <a:lnTo>
                    <a:pt x="148" y="27"/>
                  </a:lnTo>
                  <a:lnTo>
                    <a:pt x="150" y="27"/>
                  </a:lnTo>
                  <a:lnTo>
                    <a:pt x="152" y="27"/>
                  </a:lnTo>
                  <a:lnTo>
                    <a:pt x="153" y="27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7" y="26"/>
                  </a:lnTo>
                  <a:lnTo>
                    <a:pt x="159" y="26"/>
                  </a:lnTo>
                  <a:lnTo>
                    <a:pt x="159" y="24"/>
                  </a:lnTo>
                  <a:lnTo>
                    <a:pt x="160" y="24"/>
                  </a:lnTo>
                  <a:lnTo>
                    <a:pt x="162" y="24"/>
                  </a:lnTo>
                  <a:lnTo>
                    <a:pt x="162" y="22"/>
                  </a:lnTo>
                  <a:lnTo>
                    <a:pt x="164" y="22"/>
                  </a:lnTo>
                  <a:lnTo>
                    <a:pt x="164" y="24"/>
                  </a:lnTo>
                  <a:lnTo>
                    <a:pt x="165" y="24"/>
                  </a:lnTo>
                  <a:lnTo>
                    <a:pt x="167" y="24"/>
                  </a:lnTo>
                  <a:lnTo>
                    <a:pt x="169" y="24"/>
                  </a:lnTo>
                  <a:lnTo>
                    <a:pt x="169" y="22"/>
                  </a:lnTo>
                  <a:lnTo>
                    <a:pt x="170" y="22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4"/>
                  </a:lnTo>
                  <a:lnTo>
                    <a:pt x="177" y="24"/>
                  </a:lnTo>
                  <a:lnTo>
                    <a:pt x="179" y="24"/>
                  </a:lnTo>
                  <a:lnTo>
                    <a:pt x="181" y="24"/>
                  </a:lnTo>
                  <a:lnTo>
                    <a:pt x="181" y="22"/>
                  </a:lnTo>
                  <a:lnTo>
                    <a:pt x="182" y="22"/>
                  </a:lnTo>
                  <a:lnTo>
                    <a:pt x="184" y="22"/>
                  </a:lnTo>
                  <a:lnTo>
                    <a:pt x="186" y="21"/>
                  </a:lnTo>
                  <a:lnTo>
                    <a:pt x="186" y="21"/>
                  </a:lnTo>
                  <a:lnTo>
                    <a:pt x="187" y="21"/>
                  </a:lnTo>
                  <a:lnTo>
                    <a:pt x="189" y="21"/>
                  </a:lnTo>
                  <a:lnTo>
                    <a:pt x="191" y="22"/>
                  </a:lnTo>
                  <a:lnTo>
                    <a:pt x="193" y="21"/>
                  </a:lnTo>
                  <a:lnTo>
                    <a:pt x="194" y="21"/>
                  </a:lnTo>
                  <a:lnTo>
                    <a:pt x="196" y="21"/>
                  </a:lnTo>
                  <a:lnTo>
                    <a:pt x="196" y="19"/>
                  </a:lnTo>
                  <a:lnTo>
                    <a:pt x="198" y="19"/>
                  </a:lnTo>
                  <a:lnTo>
                    <a:pt x="199" y="17"/>
                  </a:lnTo>
                  <a:lnTo>
                    <a:pt x="199" y="15"/>
                  </a:lnTo>
                  <a:lnTo>
                    <a:pt x="201" y="15"/>
                  </a:lnTo>
                  <a:lnTo>
                    <a:pt x="199" y="14"/>
                  </a:lnTo>
                  <a:lnTo>
                    <a:pt x="201" y="14"/>
                  </a:lnTo>
                  <a:lnTo>
                    <a:pt x="203" y="12"/>
                  </a:lnTo>
                  <a:lnTo>
                    <a:pt x="203" y="10"/>
                  </a:lnTo>
                  <a:lnTo>
                    <a:pt x="205" y="10"/>
                  </a:lnTo>
                  <a:lnTo>
                    <a:pt x="205" y="9"/>
                  </a:lnTo>
                  <a:lnTo>
                    <a:pt x="206" y="7"/>
                  </a:lnTo>
                  <a:lnTo>
                    <a:pt x="206" y="5"/>
                  </a:lnTo>
                  <a:lnTo>
                    <a:pt x="208" y="4"/>
                  </a:lnTo>
                  <a:lnTo>
                    <a:pt x="208" y="2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0" y="2"/>
                  </a:lnTo>
                  <a:lnTo>
                    <a:pt x="210" y="4"/>
                  </a:lnTo>
                  <a:lnTo>
                    <a:pt x="210" y="5"/>
                  </a:lnTo>
                  <a:lnTo>
                    <a:pt x="211" y="7"/>
                  </a:lnTo>
                  <a:lnTo>
                    <a:pt x="213" y="7"/>
                  </a:lnTo>
                  <a:lnTo>
                    <a:pt x="211" y="7"/>
                  </a:lnTo>
                  <a:lnTo>
                    <a:pt x="211" y="9"/>
                  </a:lnTo>
                  <a:lnTo>
                    <a:pt x="211" y="10"/>
                  </a:lnTo>
                  <a:lnTo>
                    <a:pt x="211" y="12"/>
                  </a:lnTo>
                  <a:lnTo>
                    <a:pt x="211" y="14"/>
                  </a:lnTo>
                  <a:close/>
                  <a:moveTo>
                    <a:pt x="565" y="682"/>
                  </a:moveTo>
                  <a:lnTo>
                    <a:pt x="564" y="682"/>
                  </a:lnTo>
                  <a:lnTo>
                    <a:pt x="565" y="682"/>
                  </a:lnTo>
                  <a:lnTo>
                    <a:pt x="565" y="684"/>
                  </a:lnTo>
                  <a:lnTo>
                    <a:pt x="565" y="686"/>
                  </a:lnTo>
                  <a:lnTo>
                    <a:pt x="567" y="686"/>
                  </a:lnTo>
                  <a:lnTo>
                    <a:pt x="567" y="687"/>
                  </a:lnTo>
                  <a:lnTo>
                    <a:pt x="569" y="687"/>
                  </a:lnTo>
                  <a:lnTo>
                    <a:pt x="569" y="689"/>
                  </a:lnTo>
                  <a:lnTo>
                    <a:pt x="571" y="689"/>
                  </a:lnTo>
                  <a:lnTo>
                    <a:pt x="571" y="691"/>
                  </a:lnTo>
                  <a:lnTo>
                    <a:pt x="572" y="691"/>
                  </a:lnTo>
                  <a:lnTo>
                    <a:pt x="572" y="693"/>
                  </a:lnTo>
                  <a:lnTo>
                    <a:pt x="574" y="693"/>
                  </a:lnTo>
                  <a:lnTo>
                    <a:pt x="574" y="694"/>
                  </a:lnTo>
                  <a:lnTo>
                    <a:pt x="576" y="694"/>
                  </a:lnTo>
                  <a:lnTo>
                    <a:pt x="576" y="694"/>
                  </a:lnTo>
                  <a:lnTo>
                    <a:pt x="577" y="694"/>
                  </a:lnTo>
                  <a:lnTo>
                    <a:pt x="579" y="694"/>
                  </a:lnTo>
                  <a:lnTo>
                    <a:pt x="579" y="696"/>
                  </a:lnTo>
                  <a:lnTo>
                    <a:pt x="581" y="696"/>
                  </a:lnTo>
                  <a:lnTo>
                    <a:pt x="582" y="696"/>
                  </a:lnTo>
                  <a:lnTo>
                    <a:pt x="582" y="698"/>
                  </a:lnTo>
                  <a:lnTo>
                    <a:pt x="584" y="698"/>
                  </a:lnTo>
                  <a:lnTo>
                    <a:pt x="586" y="698"/>
                  </a:lnTo>
                  <a:lnTo>
                    <a:pt x="586" y="699"/>
                  </a:lnTo>
                  <a:lnTo>
                    <a:pt x="588" y="699"/>
                  </a:lnTo>
                  <a:lnTo>
                    <a:pt x="589" y="699"/>
                  </a:lnTo>
                  <a:lnTo>
                    <a:pt x="591" y="698"/>
                  </a:lnTo>
                  <a:lnTo>
                    <a:pt x="591" y="696"/>
                  </a:lnTo>
                  <a:lnTo>
                    <a:pt x="593" y="694"/>
                  </a:lnTo>
                  <a:lnTo>
                    <a:pt x="593" y="694"/>
                  </a:lnTo>
                  <a:lnTo>
                    <a:pt x="591" y="694"/>
                  </a:lnTo>
                  <a:lnTo>
                    <a:pt x="591" y="693"/>
                  </a:lnTo>
                  <a:lnTo>
                    <a:pt x="589" y="693"/>
                  </a:lnTo>
                  <a:lnTo>
                    <a:pt x="588" y="693"/>
                  </a:lnTo>
                  <a:lnTo>
                    <a:pt x="586" y="693"/>
                  </a:lnTo>
                  <a:lnTo>
                    <a:pt x="586" y="691"/>
                  </a:lnTo>
                  <a:lnTo>
                    <a:pt x="584" y="691"/>
                  </a:lnTo>
                  <a:lnTo>
                    <a:pt x="582" y="691"/>
                  </a:lnTo>
                  <a:lnTo>
                    <a:pt x="582" y="689"/>
                  </a:lnTo>
                  <a:lnTo>
                    <a:pt x="581" y="687"/>
                  </a:lnTo>
                  <a:lnTo>
                    <a:pt x="579" y="687"/>
                  </a:lnTo>
                  <a:lnTo>
                    <a:pt x="577" y="687"/>
                  </a:lnTo>
                  <a:lnTo>
                    <a:pt x="577" y="686"/>
                  </a:lnTo>
                  <a:lnTo>
                    <a:pt x="576" y="686"/>
                  </a:lnTo>
                  <a:lnTo>
                    <a:pt x="574" y="684"/>
                  </a:lnTo>
                  <a:lnTo>
                    <a:pt x="574" y="682"/>
                  </a:lnTo>
                  <a:lnTo>
                    <a:pt x="572" y="682"/>
                  </a:lnTo>
                  <a:lnTo>
                    <a:pt x="571" y="682"/>
                  </a:lnTo>
                  <a:lnTo>
                    <a:pt x="569" y="682"/>
                  </a:lnTo>
                  <a:lnTo>
                    <a:pt x="567" y="682"/>
                  </a:lnTo>
                  <a:lnTo>
                    <a:pt x="567" y="681"/>
                  </a:lnTo>
                  <a:lnTo>
                    <a:pt x="565" y="681"/>
                  </a:lnTo>
                  <a:lnTo>
                    <a:pt x="565" y="68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0" name="Freeform 12">
              <a:extLst>
                <a:ext uri="{FF2B5EF4-FFF2-40B4-BE49-F238E27FC236}">
                  <a16:creationId xmlns:a16="http://schemas.microsoft.com/office/drawing/2014/main" id="{48D05005-1607-4BBF-889F-32F8BD246A58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450" y="4303713"/>
              <a:ext cx="517525" cy="712788"/>
            </a:xfrm>
            <a:custGeom>
              <a:avLst/>
              <a:gdLst>
                <a:gd name="T0" fmla="*/ 283 w 326"/>
                <a:gd name="T1" fmla="*/ 10 h 449"/>
                <a:gd name="T2" fmla="*/ 297 w 326"/>
                <a:gd name="T3" fmla="*/ 27 h 449"/>
                <a:gd name="T4" fmla="*/ 302 w 326"/>
                <a:gd name="T5" fmla="*/ 41 h 449"/>
                <a:gd name="T6" fmla="*/ 298 w 326"/>
                <a:gd name="T7" fmla="*/ 63 h 449"/>
                <a:gd name="T8" fmla="*/ 276 w 326"/>
                <a:gd name="T9" fmla="*/ 68 h 449"/>
                <a:gd name="T10" fmla="*/ 261 w 326"/>
                <a:gd name="T11" fmla="*/ 80 h 449"/>
                <a:gd name="T12" fmla="*/ 275 w 326"/>
                <a:gd name="T13" fmla="*/ 97 h 449"/>
                <a:gd name="T14" fmla="*/ 295 w 326"/>
                <a:gd name="T15" fmla="*/ 105 h 449"/>
                <a:gd name="T16" fmla="*/ 307 w 326"/>
                <a:gd name="T17" fmla="*/ 129 h 449"/>
                <a:gd name="T18" fmla="*/ 309 w 326"/>
                <a:gd name="T19" fmla="*/ 151 h 449"/>
                <a:gd name="T20" fmla="*/ 322 w 326"/>
                <a:gd name="T21" fmla="*/ 170 h 449"/>
                <a:gd name="T22" fmla="*/ 314 w 326"/>
                <a:gd name="T23" fmla="*/ 190 h 449"/>
                <a:gd name="T24" fmla="*/ 321 w 326"/>
                <a:gd name="T25" fmla="*/ 213 h 449"/>
                <a:gd name="T26" fmla="*/ 312 w 326"/>
                <a:gd name="T27" fmla="*/ 223 h 449"/>
                <a:gd name="T28" fmla="*/ 293 w 326"/>
                <a:gd name="T29" fmla="*/ 235 h 449"/>
                <a:gd name="T30" fmla="*/ 288 w 326"/>
                <a:gd name="T31" fmla="*/ 250 h 449"/>
                <a:gd name="T32" fmla="*/ 259 w 326"/>
                <a:gd name="T33" fmla="*/ 253 h 449"/>
                <a:gd name="T34" fmla="*/ 239 w 326"/>
                <a:gd name="T35" fmla="*/ 274 h 449"/>
                <a:gd name="T36" fmla="*/ 237 w 326"/>
                <a:gd name="T37" fmla="*/ 289 h 449"/>
                <a:gd name="T38" fmla="*/ 213 w 326"/>
                <a:gd name="T39" fmla="*/ 287 h 449"/>
                <a:gd name="T40" fmla="*/ 193 w 326"/>
                <a:gd name="T41" fmla="*/ 301 h 449"/>
                <a:gd name="T42" fmla="*/ 203 w 326"/>
                <a:gd name="T43" fmla="*/ 321 h 449"/>
                <a:gd name="T44" fmla="*/ 218 w 326"/>
                <a:gd name="T45" fmla="*/ 342 h 449"/>
                <a:gd name="T46" fmla="*/ 220 w 326"/>
                <a:gd name="T47" fmla="*/ 374 h 449"/>
                <a:gd name="T48" fmla="*/ 217 w 326"/>
                <a:gd name="T49" fmla="*/ 400 h 449"/>
                <a:gd name="T50" fmla="*/ 217 w 326"/>
                <a:gd name="T51" fmla="*/ 429 h 449"/>
                <a:gd name="T52" fmla="*/ 203 w 326"/>
                <a:gd name="T53" fmla="*/ 439 h 449"/>
                <a:gd name="T54" fmla="*/ 181 w 326"/>
                <a:gd name="T55" fmla="*/ 442 h 449"/>
                <a:gd name="T56" fmla="*/ 159 w 326"/>
                <a:gd name="T57" fmla="*/ 447 h 449"/>
                <a:gd name="T58" fmla="*/ 121 w 326"/>
                <a:gd name="T59" fmla="*/ 429 h 449"/>
                <a:gd name="T60" fmla="*/ 98 w 326"/>
                <a:gd name="T61" fmla="*/ 424 h 449"/>
                <a:gd name="T62" fmla="*/ 80 w 326"/>
                <a:gd name="T63" fmla="*/ 405 h 449"/>
                <a:gd name="T64" fmla="*/ 57 w 326"/>
                <a:gd name="T65" fmla="*/ 401 h 449"/>
                <a:gd name="T66" fmla="*/ 60 w 326"/>
                <a:gd name="T67" fmla="*/ 379 h 449"/>
                <a:gd name="T68" fmla="*/ 67 w 326"/>
                <a:gd name="T69" fmla="*/ 359 h 449"/>
                <a:gd name="T70" fmla="*/ 63 w 326"/>
                <a:gd name="T71" fmla="*/ 337 h 449"/>
                <a:gd name="T72" fmla="*/ 74 w 326"/>
                <a:gd name="T73" fmla="*/ 310 h 449"/>
                <a:gd name="T74" fmla="*/ 63 w 326"/>
                <a:gd name="T75" fmla="*/ 294 h 449"/>
                <a:gd name="T76" fmla="*/ 41 w 326"/>
                <a:gd name="T77" fmla="*/ 299 h 449"/>
                <a:gd name="T78" fmla="*/ 21 w 326"/>
                <a:gd name="T79" fmla="*/ 301 h 449"/>
                <a:gd name="T80" fmla="*/ 4 w 326"/>
                <a:gd name="T81" fmla="*/ 291 h 449"/>
                <a:gd name="T82" fmla="*/ 23 w 326"/>
                <a:gd name="T83" fmla="*/ 275 h 449"/>
                <a:gd name="T84" fmla="*/ 26 w 326"/>
                <a:gd name="T85" fmla="*/ 243 h 449"/>
                <a:gd name="T86" fmla="*/ 29 w 326"/>
                <a:gd name="T87" fmla="*/ 226 h 449"/>
                <a:gd name="T88" fmla="*/ 43 w 326"/>
                <a:gd name="T89" fmla="*/ 211 h 449"/>
                <a:gd name="T90" fmla="*/ 41 w 326"/>
                <a:gd name="T91" fmla="*/ 189 h 449"/>
                <a:gd name="T92" fmla="*/ 62 w 326"/>
                <a:gd name="T93" fmla="*/ 175 h 449"/>
                <a:gd name="T94" fmla="*/ 50 w 326"/>
                <a:gd name="T95" fmla="*/ 156 h 449"/>
                <a:gd name="T96" fmla="*/ 55 w 326"/>
                <a:gd name="T97" fmla="*/ 136 h 449"/>
                <a:gd name="T98" fmla="*/ 75 w 326"/>
                <a:gd name="T99" fmla="*/ 146 h 449"/>
                <a:gd name="T100" fmla="*/ 86 w 326"/>
                <a:gd name="T101" fmla="*/ 129 h 449"/>
                <a:gd name="T102" fmla="*/ 104 w 326"/>
                <a:gd name="T103" fmla="*/ 109 h 449"/>
                <a:gd name="T104" fmla="*/ 126 w 326"/>
                <a:gd name="T105" fmla="*/ 100 h 449"/>
                <a:gd name="T106" fmla="*/ 137 w 326"/>
                <a:gd name="T107" fmla="*/ 83 h 449"/>
                <a:gd name="T108" fmla="*/ 147 w 326"/>
                <a:gd name="T109" fmla="*/ 70 h 449"/>
                <a:gd name="T110" fmla="*/ 161 w 326"/>
                <a:gd name="T111" fmla="*/ 44 h 449"/>
                <a:gd name="T112" fmla="*/ 157 w 326"/>
                <a:gd name="T113" fmla="*/ 24 h 449"/>
                <a:gd name="T114" fmla="*/ 166 w 326"/>
                <a:gd name="T115" fmla="*/ 5 h 449"/>
                <a:gd name="T116" fmla="*/ 191 w 326"/>
                <a:gd name="T117" fmla="*/ 14 h 449"/>
                <a:gd name="T118" fmla="*/ 220 w 326"/>
                <a:gd name="T119" fmla="*/ 15 h 449"/>
                <a:gd name="T120" fmla="*/ 242 w 326"/>
                <a:gd name="T121" fmla="*/ 5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449">
                  <a:moveTo>
                    <a:pt x="261" y="2"/>
                  </a:moveTo>
                  <a:lnTo>
                    <a:pt x="261" y="3"/>
                  </a:lnTo>
                  <a:lnTo>
                    <a:pt x="263" y="3"/>
                  </a:lnTo>
                  <a:lnTo>
                    <a:pt x="264" y="3"/>
                  </a:lnTo>
                  <a:lnTo>
                    <a:pt x="264" y="5"/>
                  </a:lnTo>
                  <a:lnTo>
                    <a:pt x="264" y="3"/>
                  </a:lnTo>
                  <a:lnTo>
                    <a:pt x="266" y="3"/>
                  </a:lnTo>
                  <a:lnTo>
                    <a:pt x="268" y="3"/>
                  </a:lnTo>
                  <a:lnTo>
                    <a:pt x="268" y="5"/>
                  </a:lnTo>
                  <a:lnTo>
                    <a:pt x="269" y="5"/>
                  </a:lnTo>
                  <a:lnTo>
                    <a:pt x="269" y="7"/>
                  </a:lnTo>
                  <a:lnTo>
                    <a:pt x="271" y="7"/>
                  </a:lnTo>
                  <a:lnTo>
                    <a:pt x="271" y="8"/>
                  </a:lnTo>
                  <a:lnTo>
                    <a:pt x="273" y="8"/>
                  </a:lnTo>
                  <a:lnTo>
                    <a:pt x="275" y="8"/>
                  </a:lnTo>
                  <a:lnTo>
                    <a:pt x="276" y="8"/>
                  </a:lnTo>
                  <a:lnTo>
                    <a:pt x="276" y="10"/>
                  </a:lnTo>
                  <a:lnTo>
                    <a:pt x="278" y="10"/>
                  </a:lnTo>
                  <a:lnTo>
                    <a:pt x="280" y="10"/>
                  </a:lnTo>
                  <a:lnTo>
                    <a:pt x="280" y="12"/>
                  </a:lnTo>
                  <a:lnTo>
                    <a:pt x="280" y="10"/>
                  </a:lnTo>
                  <a:lnTo>
                    <a:pt x="281" y="10"/>
                  </a:lnTo>
                  <a:lnTo>
                    <a:pt x="283" y="10"/>
                  </a:lnTo>
                  <a:lnTo>
                    <a:pt x="283" y="12"/>
                  </a:lnTo>
                  <a:lnTo>
                    <a:pt x="285" y="12"/>
                  </a:lnTo>
                  <a:lnTo>
                    <a:pt x="285" y="12"/>
                  </a:lnTo>
                  <a:lnTo>
                    <a:pt x="285" y="14"/>
                  </a:lnTo>
                  <a:lnTo>
                    <a:pt x="285" y="15"/>
                  </a:lnTo>
                  <a:lnTo>
                    <a:pt x="286" y="15"/>
                  </a:lnTo>
                  <a:lnTo>
                    <a:pt x="286" y="14"/>
                  </a:lnTo>
                  <a:lnTo>
                    <a:pt x="288" y="14"/>
                  </a:lnTo>
                  <a:lnTo>
                    <a:pt x="286" y="14"/>
                  </a:lnTo>
                  <a:lnTo>
                    <a:pt x="288" y="15"/>
                  </a:lnTo>
                  <a:lnTo>
                    <a:pt x="288" y="17"/>
                  </a:lnTo>
                  <a:lnTo>
                    <a:pt x="288" y="19"/>
                  </a:lnTo>
                  <a:lnTo>
                    <a:pt x="290" y="19"/>
                  </a:lnTo>
                  <a:lnTo>
                    <a:pt x="290" y="20"/>
                  </a:lnTo>
                  <a:lnTo>
                    <a:pt x="290" y="19"/>
                  </a:lnTo>
                  <a:lnTo>
                    <a:pt x="292" y="19"/>
                  </a:lnTo>
                  <a:lnTo>
                    <a:pt x="293" y="19"/>
                  </a:lnTo>
                  <a:lnTo>
                    <a:pt x="293" y="20"/>
                  </a:lnTo>
                  <a:lnTo>
                    <a:pt x="293" y="22"/>
                  </a:lnTo>
                  <a:lnTo>
                    <a:pt x="293" y="24"/>
                  </a:lnTo>
                  <a:lnTo>
                    <a:pt x="293" y="25"/>
                  </a:lnTo>
                  <a:lnTo>
                    <a:pt x="295" y="27"/>
                  </a:lnTo>
                  <a:lnTo>
                    <a:pt x="297" y="27"/>
                  </a:lnTo>
                  <a:lnTo>
                    <a:pt x="298" y="27"/>
                  </a:lnTo>
                  <a:lnTo>
                    <a:pt x="298" y="29"/>
                  </a:lnTo>
                  <a:lnTo>
                    <a:pt x="300" y="29"/>
                  </a:lnTo>
                  <a:lnTo>
                    <a:pt x="300" y="31"/>
                  </a:lnTo>
                  <a:lnTo>
                    <a:pt x="302" y="31"/>
                  </a:lnTo>
                  <a:lnTo>
                    <a:pt x="302" y="32"/>
                  </a:lnTo>
                  <a:lnTo>
                    <a:pt x="304" y="32"/>
                  </a:lnTo>
                  <a:lnTo>
                    <a:pt x="304" y="34"/>
                  </a:lnTo>
                  <a:lnTo>
                    <a:pt x="305" y="34"/>
                  </a:lnTo>
                  <a:lnTo>
                    <a:pt x="307" y="34"/>
                  </a:lnTo>
                  <a:lnTo>
                    <a:pt x="307" y="36"/>
                  </a:lnTo>
                  <a:lnTo>
                    <a:pt x="305" y="36"/>
                  </a:lnTo>
                  <a:lnTo>
                    <a:pt x="305" y="36"/>
                  </a:lnTo>
                  <a:lnTo>
                    <a:pt x="305" y="37"/>
                  </a:lnTo>
                  <a:lnTo>
                    <a:pt x="307" y="37"/>
                  </a:lnTo>
                  <a:lnTo>
                    <a:pt x="309" y="37"/>
                  </a:lnTo>
                  <a:lnTo>
                    <a:pt x="309" y="39"/>
                  </a:lnTo>
                  <a:lnTo>
                    <a:pt x="309" y="41"/>
                  </a:lnTo>
                  <a:lnTo>
                    <a:pt x="309" y="39"/>
                  </a:lnTo>
                  <a:lnTo>
                    <a:pt x="307" y="39"/>
                  </a:lnTo>
                  <a:lnTo>
                    <a:pt x="305" y="41"/>
                  </a:lnTo>
                  <a:lnTo>
                    <a:pt x="304" y="41"/>
                  </a:lnTo>
                  <a:lnTo>
                    <a:pt x="302" y="41"/>
                  </a:lnTo>
                  <a:lnTo>
                    <a:pt x="300" y="41"/>
                  </a:lnTo>
                  <a:lnTo>
                    <a:pt x="300" y="42"/>
                  </a:lnTo>
                  <a:lnTo>
                    <a:pt x="302" y="42"/>
                  </a:lnTo>
                  <a:lnTo>
                    <a:pt x="300" y="42"/>
                  </a:lnTo>
                  <a:lnTo>
                    <a:pt x="300" y="44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0" y="46"/>
                  </a:lnTo>
                  <a:lnTo>
                    <a:pt x="300" y="48"/>
                  </a:lnTo>
                  <a:lnTo>
                    <a:pt x="302" y="48"/>
                  </a:lnTo>
                  <a:lnTo>
                    <a:pt x="302" y="49"/>
                  </a:lnTo>
                  <a:lnTo>
                    <a:pt x="302" y="51"/>
                  </a:lnTo>
                  <a:lnTo>
                    <a:pt x="302" y="53"/>
                  </a:lnTo>
                  <a:lnTo>
                    <a:pt x="300" y="53"/>
                  </a:lnTo>
                  <a:lnTo>
                    <a:pt x="300" y="54"/>
                  </a:lnTo>
                  <a:lnTo>
                    <a:pt x="300" y="56"/>
                  </a:lnTo>
                  <a:lnTo>
                    <a:pt x="298" y="56"/>
                  </a:lnTo>
                  <a:lnTo>
                    <a:pt x="298" y="58"/>
                  </a:lnTo>
                  <a:lnTo>
                    <a:pt x="298" y="59"/>
                  </a:lnTo>
                  <a:lnTo>
                    <a:pt x="300" y="59"/>
                  </a:lnTo>
                  <a:lnTo>
                    <a:pt x="300" y="61"/>
                  </a:lnTo>
                  <a:lnTo>
                    <a:pt x="300" y="63"/>
                  </a:lnTo>
                  <a:lnTo>
                    <a:pt x="298" y="63"/>
                  </a:lnTo>
                  <a:lnTo>
                    <a:pt x="297" y="65"/>
                  </a:lnTo>
                  <a:lnTo>
                    <a:pt x="295" y="66"/>
                  </a:lnTo>
                  <a:lnTo>
                    <a:pt x="295" y="68"/>
                  </a:lnTo>
                  <a:lnTo>
                    <a:pt x="293" y="68"/>
                  </a:lnTo>
                  <a:lnTo>
                    <a:pt x="292" y="70"/>
                  </a:lnTo>
                  <a:lnTo>
                    <a:pt x="290" y="68"/>
                  </a:lnTo>
                  <a:lnTo>
                    <a:pt x="288" y="68"/>
                  </a:lnTo>
                  <a:lnTo>
                    <a:pt x="288" y="66"/>
                  </a:lnTo>
                  <a:lnTo>
                    <a:pt x="288" y="65"/>
                  </a:lnTo>
                  <a:lnTo>
                    <a:pt x="288" y="63"/>
                  </a:lnTo>
                  <a:lnTo>
                    <a:pt x="286" y="63"/>
                  </a:lnTo>
                  <a:lnTo>
                    <a:pt x="286" y="61"/>
                  </a:lnTo>
                  <a:lnTo>
                    <a:pt x="285" y="61"/>
                  </a:lnTo>
                  <a:lnTo>
                    <a:pt x="285" y="61"/>
                  </a:lnTo>
                  <a:lnTo>
                    <a:pt x="283" y="61"/>
                  </a:lnTo>
                  <a:lnTo>
                    <a:pt x="281" y="61"/>
                  </a:lnTo>
                  <a:lnTo>
                    <a:pt x="281" y="63"/>
                  </a:lnTo>
                  <a:lnTo>
                    <a:pt x="280" y="63"/>
                  </a:lnTo>
                  <a:lnTo>
                    <a:pt x="278" y="63"/>
                  </a:lnTo>
                  <a:lnTo>
                    <a:pt x="278" y="65"/>
                  </a:lnTo>
                  <a:lnTo>
                    <a:pt x="278" y="66"/>
                  </a:lnTo>
                  <a:lnTo>
                    <a:pt x="276" y="66"/>
                  </a:lnTo>
                  <a:lnTo>
                    <a:pt x="276" y="68"/>
                  </a:lnTo>
                  <a:lnTo>
                    <a:pt x="276" y="70"/>
                  </a:lnTo>
                  <a:lnTo>
                    <a:pt x="275" y="70"/>
                  </a:lnTo>
                  <a:lnTo>
                    <a:pt x="273" y="70"/>
                  </a:lnTo>
                  <a:lnTo>
                    <a:pt x="273" y="68"/>
                  </a:lnTo>
                  <a:lnTo>
                    <a:pt x="271" y="68"/>
                  </a:lnTo>
                  <a:lnTo>
                    <a:pt x="269" y="68"/>
                  </a:lnTo>
                  <a:lnTo>
                    <a:pt x="269" y="66"/>
                  </a:lnTo>
                  <a:lnTo>
                    <a:pt x="268" y="66"/>
                  </a:lnTo>
                  <a:lnTo>
                    <a:pt x="266" y="66"/>
                  </a:lnTo>
                  <a:lnTo>
                    <a:pt x="266" y="65"/>
                  </a:lnTo>
                  <a:lnTo>
                    <a:pt x="264" y="65"/>
                  </a:lnTo>
                  <a:lnTo>
                    <a:pt x="264" y="66"/>
                  </a:lnTo>
                  <a:lnTo>
                    <a:pt x="263" y="68"/>
                  </a:lnTo>
                  <a:lnTo>
                    <a:pt x="261" y="70"/>
                  </a:lnTo>
                  <a:lnTo>
                    <a:pt x="261" y="71"/>
                  </a:lnTo>
                  <a:lnTo>
                    <a:pt x="259" y="71"/>
                  </a:lnTo>
                  <a:lnTo>
                    <a:pt x="259" y="73"/>
                  </a:lnTo>
                  <a:lnTo>
                    <a:pt x="259" y="75"/>
                  </a:lnTo>
                  <a:lnTo>
                    <a:pt x="259" y="76"/>
                  </a:lnTo>
                  <a:lnTo>
                    <a:pt x="259" y="78"/>
                  </a:lnTo>
                  <a:lnTo>
                    <a:pt x="261" y="78"/>
                  </a:lnTo>
                  <a:lnTo>
                    <a:pt x="261" y="78"/>
                  </a:lnTo>
                  <a:lnTo>
                    <a:pt x="261" y="80"/>
                  </a:lnTo>
                  <a:lnTo>
                    <a:pt x="261" y="82"/>
                  </a:lnTo>
                  <a:lnTo>
                    <a:pt x="259" y="82"/>
                  </a:lnTo>
                  <a:lnTo>
                    <a:pt x="261" y="82"/>
                  </a:lnTo>
                  <a:lnTo>
                    <a:pt x="261" y="80"/>
                  </a:lnTo>
                  <a:lnTo>
                    <a:pt x="263" y="80"/>
                  </a:lnTo>
                  <a:lnTo>
                    <a:pt x="264" y="80"/>
                  </a:lnTo>
                  <a:lnTo>
                    <a:pt x="264" y="82"/>
                  </a:lnTo>
                  <a:lnTo>
                    <a:pt x="266" y="82"/>
                  </a:lnTo>
                  <a:lnTo>
                    <a:pt x="266" y="83"/>
                  </a:lnTo>
                  <a:lnTo>
                    <a:pt x="266" y="85"/>
                  </a:lnTo>
                  <a:lnTo>
                    <a:pt x="268" y="85"/>
                  </a:lnTo>
                  <a:lnTo>
                    <a:pt x="268" y="87"/>
                  </a:lnTo>
                  <a:lnTo>
                    <a:pt x="268" y="88"/>
                  </a:lnTo>
                  <a:lnTo>
                    <a:pt x="269" y="88"/>
                  </a:lnTo>
                  <a:lnTo>
                    <a:pt x="269" y="90"/>
                  </a:lnTo>
                  <a:lnTo>
                    <a:pt x="271" y="90"/>
                  </a:lnTo>
                  <a:lnTo>
                    <a:pt x="273" y="90"/>
                  </a:lnTo>
                  <a:lnTo>
                    <a:pt x="273" y="92"/>
                  </a:lnTo>
                  <a:lnTo>
                    <a:pt x="273" y="93"/>
                  </a:lnTo>
                  <a:lnTo>
                    <a:pt x="273" y="95"/>
                  </a:lnTo>
                  <a:lnTo>
                    <a:pt x="271" y="95"/>
                  </a:lnTo>
                  <a:lnTo>
                    <a:pt x="273" y="97"/>
                  </a:lnTo>
                  <a:lnTo>
                    <a:pt x="275" y="97"/>
                  </a:lnTo>
                  <a:lnTo>
                    <a:pt x="275" y="99"/>
                  </a:lnTo>
                  <a:lnTo>
                    <a:pt x="276" y="99"/>
                  </a:lnTo>
                  <a:lnTo>
                    <a:pt x="278" y="99"/>
                  </a:lnTo>
                  <a:lnTo>
                    <a:pt x="280" y="99"/>
                  </a:lnTo>
                  <a:lnTo>
                    <a:pt x="280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5" y="99"/>
                  </a:lnTo>
                  <a:lnTo>
                    <a:pt x="285" y="97"/>
                  </a:lnTo>
                  <a:lnTo>
                    <a:pt x="286" y="99"/>
                  </a:lnTo>
                  <a:lnTo>
                    <a:pt x="288" y="99"/>
                  </a:lnTo>
                  <a:lnTo>
                    <a:pt x="290" y="99"/>
                  </a:lnTo>
                  <a:lnTo>
                    <a:pt x="292" y="99"/>
                  </a:lnTo>
                  <a:lnTo>
                    <a:pt x="292" y="97"/>
                  </a:lnTo>
                  <a:lnTo>
                    <a:pt x="292" y="99"/>
                  </a:lnTo>
                  <a:lnTo>
                    <a:pt x="293" y="99"/>
                  </a:lnTo>
                  <a:lnTo>
                    <a:pt x="295" y="99"/>
                  </a:lnTo>
                  <a:lnTo>
                    <a:pt x="295" y="100"/>
                  </a:lnTo>
                  <a:lnTo>
                    <a:pt x="295" y="102"/>
                  </a:lnTo>
                  <a:lnTo>
                    <a:pt x="297" y="102"/>
                  </a:lnTo>
                  <a:lnTo>
                    <a:pt x="297" y="104"/>
                  </a:lnTo>
                  <a:lnTo>
                    <a:pt x="295" y="104"/>
                  </a:lnTo>
                  <a:lnTo>
                    <a:pt x="295" y="105"/>
                  </a:lnTo>
                  <a:lnTo>
                    <a:pt x="293" y="105"/>
                  </a:lnTo>
                  <a:lnTo>
                    <a:pt x="293" y="107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7" y="109"/>
                  </a:lnTo>
                  <a:lnTo>
                    <a:pt x="297" y="110"/>
                  </a:lnTo>
                  <a:lnTo>
                    <a:pt x="297" y="112"/>
                  </a:lnTo>
                  <a:lnTo>
                    <a:pt x="297" y="114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298" y="117"/>
                  </a:lnTo>
                  <a:lnTo>
                    <a:pt x="300" y="119"/>
                  </a:lnTo>
                  <a:lnTo>
                    <a:pt x="300" y="119"/>
                  </a:lnTo>
                  <a:lnTo>
                    <a:pt x="300" y="121"/>
                  </a:lnTo>
                  <a:lnTo>
                    <a:pt x="300" y="122"/>
                  </a:lnTo>
                  <a:lnTo>
                    <a:pt x="300" y="124"/>
                  </a:lnTo>
                  <a:lnTo>
                    <a:pt x="302" y="124"/>
                  </a:lnTo>
                  <a:lnTo>
                    <a:pt x="304" y="124"/>
                  </a:lnTo>
                  <a:lnTo>
                    <a:pt x="304" y="126"/>
                  </a:lnTo>
                  <a:lnTo>
                    <a:pt x="304" y="127"/>
                  </a:lnTo>
                  <a:lnTo>
                    <a:pt x="305" y="127"/>
                  </a:lnTo>
                  <a:lnTo>
                    <a:pt x="305" y="129"/>
                  </a:lnTo>
                  <a:lnTo>
                    <a:pt x="307" y="129"/>
                  </a:lnTo>
                  <a:lnTo>
                    <a:pt x="309" y="129"/>
                  </a:lnTo>
                  <a:lnTo>
                    <a:pt x="310" y="131"/>
                  </a:lnTo>
                  <a:lnTo>
                    <a:pt x="312" y="131"/>
                  </a:lnTo>
                  <a:lnTo>
                    <a:pt x="314" y="131"/>
                  </a:lnTo>
                  <a:lnTo>
                    <a:pt x="314" y="133"/>
                  </a:lnTo>
                  <a:lnTo>
                    <a:pt x="312" y="133"/>
                  </a:lnTo>
                  <a:lnTo>
                    <a:pt x="310" y="133"/>
                  </a:lnTo>
                  <a:lnTo>
                    <a:pt x="310" y="134"/>
                  </a:lnTo>
                  <a:lnTo>
                    <a:pt x="309" y="134"/>
                  </a:lnTo>
                  <a:lnTo>
                    <a:pt x="309" y="136"/>
                  </a:lnTo>
                  <a:lnTo>
                    <a:pt x="310" y="136"/>
                  </a:lnTo>
                  <a:lnTo>
                    <a:pt x="310" y="138"/>
                  </a:lnTo>
                  <a:lnTo>
                    <a:pt x="310" y="139"/>
                  </a:lnTo>
                  <a:lnTo>
                    <a:pt x="312" y="139"/>
                  </a:lnTo>
                  <a:lnTo>
                    <a:pt x="312" y="141"/>
                  </a:lnTo>
                  <a:lnTo>
                    <a:pt x="312" y="143"/>
                  </a:lnTo>
                  <a:lnTo>
                    <a:pt x="312" y="145"/>
                  </a:lnTo>
                  <a:lnTo>
                    <a:pt x="312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0" y="150"/>
                  </a:lnTo>
                  <a:lnTo>
                    <a:pt x="309" y="150"/>
                  </a:lnTo>
                  <a:lnTo>
                    <a:pt x="309" y="151"/>
                  </a:lnTo>
                  <a:lnTo>
                    <a:pt x="309" y="153"/>
                  </a:lnTo>
                  <a:lnTo>
                    <a:pt x="309" y="155"/>
                  </a:lnTo>
                  <a:lnTo>
                    <a:pt x="309" y="156"/>
                  </a:lnTo>
                  <a:lnTo>
                    <a:pt x="310" y="156"/>
                  </a:lnTo>
                  <a:lnTo>
                    <a:pt x="310" y="158"/>
                  </a:lnTo>
                  <a:lnTo>
                    <a:pt x="310" y="160"/>
                  </a:lnTo>
                  <a:lnTo>
                    <a:pt x="312" y="160"/>
                  </a:lnTo>
                  <a:lnTo>
                    <a:pt x="312" y="160"/>
                  </a:lnTo>
                  <a:lnTo>
                    <a:pt x="314" y="160"/>
                  </a:lnTo>
                  <a:lnTo>
                    <a:pt x="314" y="160"/>
                  </a:lnTo>
                  <a:lnTo>
                    <a:pt x="315" y="160"/>
                  </a:lnTo>
                  <a:lnTo>
                    <a:pt x="317" y="160"/>
                  </a:lnTo>
                  <a:lnTo>
                    <a:pt x="317" y="160"/>
                  </a:lnTo>
                  <a:lnTo>
                    <a:pt x="319" y="160"/>
                  </a:lnTo>
                  <a:lnTo>
                    <a:pt x="319" y="162"/>
                  </a:lnTo>
                  <a:lnTo>
                    <a:pt x="321" y="162"/>
                  </a:lnTo>
                  <a:lnTo>
                    <a:pt x="321" y="163"/>
                  </a:lnTo>
                  <a:lnTo>
                    <a:pt x="321" y="165"/>
                  </a:lnTo>
                  <a:lnTo>
                    <a:pt x="322" y="167"/>
                  </a:lnTo>
                  <a:lnTo>
                    <a:pt x="321" y="167"/>
                  </a:lnTo>
                  <a:lnTo>
                    <a:pt x="321" y="168"/>
                  </a:lnTo>
                  <a:lnTo>
                    <a:pt x="322" y="168"/>
                  </a:lnTo>
                  <a:lnTo>
                    <a:pt x="322" y="170"/>
                  </a:lnTo>
                  <a:lnTo>
                    <a:pt x="322" y="172"/>
                  </a:lnTo>
                  <a:lnTo>
                    <a:pt x="321" y="172"/>
                  </a:lnTo>
                  <a:lnTo>
                    <a:pt x="319" y="172"/>
                  </a:lnTo>
                  <a:lnTo>
                    <a:pt x="319" y="173"/>
                  </a:lnTo>
                  <a:lnTo>
                    <a:pt x="321" y="175"/>
                  </a:lnTo>
                  <a:lnTo>
                    <a:pt x="319" y="175"/>
                  </a:lnTo>
                  <a:lnTo>
                    <a:pt x="321" y="175"/>
                  </a:lnTo>
                  <a:lnTo>
                    <a:pt x="321" y="177"/>
                  </a:lnTo>
                  <a:lnTo>
                    <a:pt x="321" y="179"/>
                  </a:lnTo>
                  <a:lnTo>
                    <a:pt x="319" y="179"/>
                  </a:lnTo>
                  <a:lnTo>
                    <a:pt x="317" y="179"/>
                  </a:lnTo>
                  <a:lnTo>
                    <a:pt x="317" y="177"/>
                  </a:lnTo>
                  <a:lnTo>
                    <a:pt x="317" y="179"/>
                  </a:lnTo>
                  <a:lnTo>
                    <a:pt x="315" y="179"/>
                  </a:lnTo>
                  <a:lnTo>
                    <a:pt x="314" y="179"/>
                  </a:lnTo>
                  <a:lnTo>
                    <a:pt x="312" y="179"/>
                  </a:lnTo>
                  <a:lnTo>
                    <a:pt x="312" y="180"/>
                  </a:lnTo>
                  <a:lnTo>
                    <a:pt x="312" y="182"/>
                  </a:lnTo>
                  <a:lnTo>
                    <a:pt x="312" y="184"/>
                  </a:lnTo>
                  <a:lnTo>
                    <a:pt x="312" y="185"/>
                  </a:lnTo>
                  <a:lnTo>
                    <a:pt x="312" y="187"/>
                  </a:lnTo>
                  <a:lnTo>
                    <a:pt x="314" y="189"/>
                  </a:lnTo>
                  <a:lnTo>
                    <a:pt x="314" y="190"/>
                  </a:lnTo>
                  <a:lnTo>
                    <a:pt x="314" y="192"/>
                  </a:lnTo>
                  <a:lnTo>
                    <a:pt x="314" y="194"/>
                  </a:lnTo>
                  <a:lnTo>
                    <a:pt x="314" y="196"/>
                  </a:lnTo>
                  <a:lnTo>
                    <a:pt x="312" y="196"/>
                  </a:lnTo>
                  <a:lnTo>
                    <a:pt x="312" y="197"/>
                  </a:lnTo>
                  <a:lnTo>
                    <a:pt x="312" y="199"/>
                  </a:lnTo>
                  <a:lnTo>
                    <a:pt x="312" y="201"/>
                  </a:lnTo>
                  <a:lnTo>
                    <a:pt x="314" y="201"/>
                  </a:lnTo>
                  <a:lnTo>
                    <a:pt x="314" y="199"/>
                  </a:lnTo>
                  <a:lnTo>
                    <a:pt x="315" y="201"/>
                  </a:lnTo>
                  <a:lnTo>
                    <a:pt x="317" y="201"/>
                  </a:lnTo>
                  <a:lnTo>
                    <a:pt x="317" y="199"/>
                  </a:lnTo>
                  <a:lnTo>
                    <a:pt x="317" y="201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4"/>
                  </a:lnTo>
                  <a:lnTo>
                    <a:pt x="319" y="206"/>
                  </a:lnTo>
                  <a:lnTo>
                    <a:pt x="319" y="207"/>
                  </a:lnTo>
                  <a:lnTo>
                    <a:pt x="321" y="207"/>
                  </a:lnTo>
                  <a:lnTo>
                    <a:pt x="321" y="209"/>
                  </a:lnTo>
                  <a:lnTo>
                    <a:pt x="321" y="211"/>
                  </a:lnTo>
                  <a:lnTo>
                    <a:pt x="321" y="213"/>
                  </a:lnTo>
                  <a:lnTo>
                    <a:pt x="322" y="213"/>
                  </a:lnTo>
                  <a:lnTo>
                    <a:pt x="322" y="214"/>
                  </a:lnTo>
                  <a:lnTo>
                    <a:pt x="324" y="214"/>
                  </a:lnTo>
                  <a:lnTo>
                    <a:pt x="324" y="216"/>
                  </a:lnTo>
                  <a:lnTo>
                    <a:pt x="324" y="218"/>
                  </a:lnTo>
                  <a:lnTo>
                    <a:pt x="326" y="219"/>
                  </a:lnTo>
                  <a:lnTo>
                    <a:pt x="326" y="221"/>
                  </a:lnTo>
                  <a:lnTo>
                    <a:pt x="324" y="221"/>
                  </a:lnTo>
                  <a:lnTo>
                    <a:pt x="324" y="223"/>
                  </a:lnTo>
                  <a:lnTo>
                    <a:pt x="324" y="224"/>
                  </a:lnTo>
                  <a:lnTo>
                    <a:pt x="324" y="226"/>
                  </a:lnTo>
                  <a:lnTo>
                    <a:pt x="324" y="228"/>
                  </a:lnTo>
                  <a:lnTo>
                    <a:pt x="324" y="230"/>
                  </a:lnTo>
                  <a:lnTo>
                    <a:pt x="322" y="230"/>
                  </a:lnTo>
                  <a:lnTo>
                    <a:pt x="322" y="228"/>
                  </a:lnTo>
                  <a:lnTo>
                    <a:pt x="321" y="228"/>
                  </a:lnTo>
                  <a:lnTo>
                    <a:pt x="319" y="228"/>
                  </a:lnTo>
                  <a:lnTo>
                    <a:pt x="317" y="226"/>
                  </a:lnTo>
                  <a:lnTo>
                    <a:pt x="315" y="226"/>
                  </a:lnTo>
                  <a:lnTo>
                    <a:pt x="315" y="224"/>
                  </a:lnTo>
                  <a:lnTo>
                    <a:pt x="314" y="224"/>
                  </a:lnTo>
                  <a:lnTo>
                    <a:pt x="312" y="224"/>
                  </a:lnTo>
                  <a:lnTo>
                    <a:pt x="312" y="223"/>
                  </a:lnTo>
                  <a:lnTo>
                    <a:pt x="310" y="221"/>
                  </a:lnTo>
                  <a:lnTo>
                    <a:pt x="310" y="219"/>
                  </a:lnTo>
                  <a:lnTo>
                    <a:pt x="309" y="219"/>
                  </a:lnTo>
                  <a:lnTo>
                    <a:pt x="307" y="219"/>
                  </a:lnTo>
                  <a:lnTo>
                    <a:pt x="305" y="219"/>
                  </a:lnTo>
                  <a:lnTo>
                    <a:pt x="305" y="218"/>
                  </a:lnTo>
                  <a:lnTo>
                    <a:pt x="304" y="218"/>
                  </a:lnTo>
                  <a:lnTo>
                    <a:pt x="304" y="219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4"/>
                  </a:lnTo>
                  <a:lnTo>
                    <a:pt x="297" y="224"/>
                  </a:lnTo>
                  <a:lnTo>
                    <a:pt x="297" y="226"/>
                  </a:lnTo>
                  <a:lnTo>
                    <a:pt x="295" y="226"/>
                  </a:lnTo>
                  <a:lnTo>
                    <a:pt x="295" y="228"/>
                  </a:lnTo>
                  <a:lnTo>
                    <a:pt x="295" y="230"/>
                  </a:lnTo>
                  <a:lnTo>
                    <a:pt x="295" y="231"/>
                  </a:lnTo>
                  <a:lnTo>
                    <a:pt x="295" y="233"/>
                  </a:lnTo>
                  <a:lnTo>
                    <a:pt x="293" y="233"/>
                  </a:lnTo>
                  <a:lnTo>
                    <a:pt x="293" y="235"/>
                  </a:lnTo>
                  <a:lnTo>
                    <a:pt x="295" y="235"/>
                  </a:lnTo>
                  <a:lnTo>
                    <a:pt x="295" y="236"/>
                  </a:lnTo>
                  <a:lnTo>
                    <a:pt x="295" y="238"/>
                  </a:lnTo>
                  <a:lnTo>
                    <a:pt x="295" y="240"/>
                  </a:lnTo>
                  <a:lnTo>
                    <a:pt x="297" y="240"/>
                  </a:lnTo>
                  <a:lnTo>
                    <a:pt x="297" y="241"/>
                  </a:lnTo>
                  <a:lnTo>
                    <a:pt x="298" y="241"/>
                  </a:lnTo>
                  <a:lnTo>
                    <a:pt x="298" y="241"/>
                  </a:lnTo>
                  <a:lnTo>
                    <a:pt x="300" y="241"/>
                  </a:lnTo>
                  <a:lnTo>
                    <a:pt x="298" y="243"/>
                  </a:lnTo>
                  <a:lnTo>
                    <a:pt x="298" y="245"/>
                  </a:lnTo>
                  <a:lnTo>
                    <a:pt x="298" y="247"/>
                  </a:lnTo>
                  <a:lnTo>
                    <a:pt x="297" y="247"/>
                  </a:lnTo>
                  <a:lnTo>
                    <a:pt x="297" y="248"/>
                  </a:lnTo>
                  <a:lnTo>
                    <a:pt x="298" y="248"/>
                  </a:lnTo>
                  <a:lnTo>
                    <a:pt x="297" y="248"/>
                  </a:lnTo>
                  <a:lnTo>
                    <a:pt x="295" y="248"/>
                  </a:lnTo>
                  <a:lnTo>
                    <a:pt x="295" y="247"/>
                  </a:lnTo>
                  <a:lnTo>
                    <a:pt x="293" y="247"/>
                  </a:lnTo>
                  <a:lnTo>
                    <a:pt x="292" y="247"/>
                  </a:lnTo>
                  <a:lnTo>
                    <a:pt x="290" y="248"/>
                  </a:lnTo>
                  <a:lnTo>
                    <a:pt x="288" y="248"/>
                  </a:lnTo>
                  <a:lnTo>
                    <a:pt x="288" y="250"/>
                  </a:lnTo>
                  <a:lnTo>
                    <a:pt x="286" y="250"/>
                  </a:lnTo>
                  <a:lnTo>
                    <a:pt x="285" y="252"/>
                  </a:lnTo>
                  <a:lnTo>
                    <a:pt x="285" y="253"/>
                  </a:lnTo>
                  <a:lnTo>
                    <a:pt x="285" y="253"/>
                  </a:lnTo>
                  <a:lnTo>
                    <a:pt x="283" y="253"/>
                  </a:lnTo>
                  <a:lnTo>
                    <a:pt x="281" y="253"/>
                  </a:lnTo>
                  <a:lnTo>
                    <a:pt x="280" y="253"/>
                  </a:lnTo>
                  <a:lnTo>
                    <a:pt x="278" y="253"/>
                  </a:lnTo>
                  <a:lnTo>
                    <a:pt x="276" y="253"/>
                  </a:lnTo>
                  <a:lnTo>
                    <a:pt x="275" y="253"/>
                  </a:lnTo>
                  <a:lnTo>
                    <a:pt x="273" y="255"/>
                  </a:lnTo>
                  <a:lnTo>
                    <a:pt x="271" y="253"/>
                  </a:lnTo>
                  <a:lnTo>
                    <a:pt x="269" y="253"/>
                  </a:lnTo>
                  <a:lnTo>
                    <a:pt x="269" y="255"/>
                  </a:lnTo>
                  <a:lnTo>
                    <a:pt x="268" y="255"/>
                  </a:lnTo>
                  <a:lnTo>
                    <a:pt x="266" y="255"/>
                  </a:lnTo>
                  <a:lnTo>
                    <a:pt x="266" y="253"/>
                  </a:lnTo>
                  <a:lnTo>
                    <a:pt x="264" y="253"/>
                  </a:lnTo>
                  <a:lnTo>
                    <a:pt x="264" y="252"/>
                  </a:lnTo>
                  <a:lnTo>
                    <a:pt x="263" y="252"/>
                  </a:lnTo>
                  <a:lnTo>
                    <a:pt x="261" y="252"/>
                  </a:lnTo>
                  <a:lnTo>
                    <a:pt x="261" y="253"/>
                  </a:lnTo>
                  <a:lnTo>
                    <a:pt x="259" y="253"/>
                  </a:lnTo>
                  <a:lnTo>
                    <a:pt x="259" y="255"/>
                  </a:lnTo>
                  <a:lnTo>
                    <a:pt x="259" y="257"/>
                  </a:lnTo>
                  <a:lnTo>
                    <a:pt x="258" y="257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4" y="258"/>
                  </a:lnTo>
                  <a:lnTo>
                    <a:pt x="254" y="260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5"/>
                  </a:lnTo>
                  <a:lnTo>
                    <a:pt x="249" y="265"/>
                  </a:lnTo>
                  <a:lnTo>
                    <a:pt x="249" y="267"/>
                  </a:lnTo>
                  <a:lnTo>
                    <a:pt x="247" y="269"/>
                  </a:lnTo>
                  <a:lnTo>
                    <a:pt x="246" y="270"/>
                  </a:lnTo>
                  <a:lnTo>
                    <a:pt x="246" y="272"/>
                  </a:lnTo>
                  <a:lnTo>
                    <a:pt x="244" y="272"/>
                  </a:lnTo>
                  <a:lnTo>
                    <a:pt x="244" y="270"/>
                  </a:lnTo>
                  <a:lnTo>
                    <a:pt x="244" y="270"/>
                  </a:lnTo>
                  <a:lnTo>
                    <a:pt x="242" y="270"/>
                  </a:lnTo>
                  <a:lnTo>
                    <a:pt x="241" y="272"/>
                  </a:lnTo>
                  <a:lnTo>
                    <a:pt x="241" y="274"/>
                  </a:lnTo>
                  <a:lnTo>
                    <a:pt x="239" y="274"/>
                  </a:lnTo>
                  <a:lnTo>
                    <a:pt x="237" y="274"/>
                  </a:lnTo>
                  <a:lnTo>
                    <a:pt x="239" y="275"/>
                  </a:lnTo>
                  <a:lnTo>
                    <a:pt x="241" y="277"/>
                  </a:lnTo>
                  <a:lnTo>
                    <a:pt x="241" y="279"/>
                  </a:lnTo>
                  <a:lnTo>
                    <a:pt x="241" y="281"/>
                  </a:lnTo>
                  <a:lnTo>
                    <a:pt x="242" y="281"/>
                  </a:lnTo>
                  <a:lnTo>
                    <a:pt x="242" y="282"/>
                  </a:lnTo>
                  <a:lnTo>
                    <a:pt x="242" y="282"/>
                  </a:lnTo>
                  <a:lnTo>
                    <a:pt x="244" y="282"/>
                  </a:lnTo>
                  <a:lnTo>
                    <a:pt x="244" y="282"/>
                  </a:lnTo>
                  <a:lnTo>
                    <a:pt x="244" y="284"/>
                  </a:lnTo>
                  <a:lnTo>
                    <a:pt x="246" y="284"/>
                  </a:lnTo>
                  <a:lnTo>
                    <a:pt x="247" y="284"/>
                  </a:lnTo>
                  <a:lnTo>
                    <a:pt x="247" y="286"/>
                  </a:lnTo>
                  <a:lnTo>
                    <a:pt x="246" y="286"/>
                  </a:lnTo>
                  <a:lnTo>
                    <a:pt x="246" y="287"/>
                  </a:lnTo>
                  <a:lnTo>
                    <a:pt x="244" y="287"/>
                  </a:lnTo>
                  <a:lnTo>
                    <a:pt x="244" y="287"/>
                  </a:lnTo>
                  <a:lnTo>
                    <a:pt x="242" y="287"/>
                  </a:lnTo>
                  <a:lnTo>
                    <a:pt x="241" y="287"/>
                  </a:lnTo>
                  <a:lnTo>
                    <a:pt x="239" y="287"/>
                  </a:lnTo>
                  <a:lnTo>
                    <a:pt x="237" y="287"/>
                  </a:lnTo>
                  <a:lnTo>
                    <a:pt x="237" y="289"/>
                  </a:lnTo>
                  <a:lnTo>
                    <a:pt x="235" y="289"/>
                  </a:lnTo>
                  <a:lnTo>
                    <a:pt x="234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9" y="289"/>
                  </a:lnTo>
                  <a:lnTo>
                    <a:pt x="227" y="289"/>
                  </a:lnTo>
                  <a:lnTo>
                    <a:pt x="227" y="287"/>
                  </a:lnTo>
                  <a:lnTo>
                    <a:pt x="227" y="286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4" y="284"/>
                  </a:lnTo>
                  <a:lnTo>
                    <a:pt x="224" y="282"/>
                  </a:lnTo>
                  <a:lnTo>
                    <a:pt x="224" y="282"/>
                  </a:lnTo>
                  <a:lnTo>
                    <a:pt x="222" y="282"/>
                  </a:lnTo>
                  <a:lnTo>
                    <a:pt x="222" y="282"/>
                  </a:lnTo>
                  <a:lnTo>
                    <a:pt x="220" y="282"/>
                  </a:lnTo>
                  <a:lnTo>
                    <a:pt x="220" y="284"/>
                  </a:lnTo>
                  <a:lnTo>
                    <a:pt x="220" y="286"/>
                  </a:lnTo>
                  <a:lnTo>
                    <a:pt x="218" y="286"/>
                  </a:lnTo>
                  <a:lnTo>
                    <a:pt x="217" y="286"/>
                  </a:lnTo>
                  <a:lnTo>
                    <a:pt x="215" y="286"/>
                  </a:lnTo>
                  <a:lnTo>
                    <a:pt x="215" y="287"/>
                  </a:lnTo>
                  <a:lnTo>
                    <a:pt x="213" y="287"/>
                  </a:lnTo>
                  <a:lnTo>
                    <a:pt x="212" y="287"/>
                  </a:lnTo>
                  <a:lnTo>
                    <a:pt x="210" y="287"/>
                  </a:lnTo>
                  <a:lnTo>
                    <a:pt x="208" y="287"/>
                  </a:lnTo>
                  <a:lnTo>
                    <a:pt x="206" y="287"/>
                  </a:lnTo>
                  <a:lnTo>
                    <a:pt x="205" y="287"/>
                  </a:lnTo>
                  <a:lnTo>
                    <a:pt x="203" y="287"/>
                  </a:lnTo>
                  <a:lnTo>
                    <a:pt x="203" y="287"/>
                  </a:lnTo>
                  <a:lnTo>
                    <a:pt x="201" y="287"/>
                  </a:lnTo>
                  <a:lnTo>
                    <a:pt x="201" y="289"/>
                  </a:lnTo>
                  <a:lnTo>
                    <a:pt x="200" y="289"/>
                  </a:lnTo>
                  <a:lnTo>
                    <a:pt x="198" y="289"/>
                  </a:lnTo>
                  <a:lnTo>
                    <a:pt x="198" y="291"/>
                  </a:lnTo>
                  <a:lnTo>
                    <a:pt x="198" y="293"/>
                  </a:lnTo>
                  <a:lnTo>
                    <a:pt x="196" y="293"/>
                  </a:lnTo>
                  <a:lnTo>
                    <a:pt x="195" y="293"/>
                  </a:lnTo>
                  <a:lnTo>
                    <a:pt x="195" y="294"/>
                  </a:lnTo>
                  <a:lnTo>
                    <a:pt x="195" y="296"/>
                  </a:lnTo>
                  <a:lnTo>
                    <a:pt x="193" y="296"/>
                  </a:lnTo>
                  <a:lnTo>
                    <a:pt x="193" y="298"/>
                  </a:lnTo>
                  <a:lnTo>
                    <a:pt x="195" y="298"/>
                  </a:lnTo>
                  <a:lnTo>
                    <a:pt x="195" y="299"/>
                  </a:lnTo>
                  <a:lnTo>
                    <a:pt x="195" y="301"/>
                  </a:lnTo>
                  <a:lnTo>
                    <a:pt x="193" y="301"/>
                  </a:lnTo>
                  <a:lnTo>
                    <a:pt x="195" y="301"/>
                  </a:lnTo>
                  <a:lnTo>
                    <a:pt x="193" y="303"/>
                  </a:lnTo>
                  <a:lnTo>
                    <a:pt x="193" y="304"/>
                  </a:lnTo>
                  <a:lnTo>
                    <a:pt x="191" y="304"/>
                  </a:lnTo>
                  <a:lnTo>
                    <a:pt x="191" y="306"/>
                  </a:lnTo>
                  <a:lnTo>
                    <a:pt x="193" y="306"/>
                  </a:lnTo>
                  <a:lnTo>
                    <a:pt x="193" y="308"/>
                  </a:lnTo>
                  <a:lnTo>
                    <a:pt x="193" y="310"/>
                  </a:lnTo>
                  <a:lnTo>
                    <a:pt x="193" y="311"/>
                  </a:lnTo>
                  <a:lnTo>
                    <a:pt x="193" y="313"/>
                  </a:lnTo>
                  <a:lnTo>
                    <a:pt x="195" y="313"/>
                  </a:lnTo>
                  <a:lnTo>
                    <a:pt x="196" y="313"/>
                  </a:lnTo>
                  <a:lnTo>
                    <a:pt x="196" y="315"/>
                  </a:lnTo>
                  <a:lnTo>
                    <a:pt x="196" y="313"/>
                  </a:lnTo>
                  <a:lnTo>
                    <a:pt x="198" y="313"/>
                  </a:lnTo>
                  <a:lnTo>
                    <a:pt x="198" y="315"/>
                  </a:lnTo>
                  <a:lnTo>
                    <a:pt x="200" y="315"/>
                  </a:lnTo>
                  <a:lnTo>
                    <a:pt x="201" y="315"/>
                  </a:lnTo>
                  <a:lnTo>
                    <a:pt x="201" y="316"/>
                  </a:lnTo>
                  <a:lnTo>
                    <a:pt x="203" y="316"/>
                  </a:lnTo>
                  <a:lnTo>
                    <a:pt x="203" y="318"/>
                  </a:lnTo>
                  <a:lnTo>
                    <a:pt x="203" y="320"/>
                  </a:lnTo>
                  <a:lnTo>
                    <a:pt x="203" y="321"/>
                  </a:lnTo>
                  <a:lnTo>
                    <a:pt x="205" y="321"/>
                  </a:lnTo>
                  <a:lnTo>
                    <a:pt x="205" y="323"/>
                  </a:lnTo>
                  <a:lnTo>
                    <a:pt x="205" y="323"/>
                  </a:lnTo>
                  <a:lnTo>
                    <a:pt x="206" y="323"/>
                  </a:lnTo>
                  <a:lnTo>
                    <a:pt x="206" y="325"/>
                  </a:lnTo>
                  <a:lnTo>
                    <a:pt x="208" y="325"/>
                  </a:lnTo>
                  <a:lnTo>
                    <a:pt x="210" y="325"/>
                  </a:lnTo>
                  <a:lnTo>
                    <a:pt x="210" y="327"/>
                  </a:lnTo>
                  <a:lnTo>
                    <a:pt x="212" y="327"/>
                  </a:lnTo>
                  <a:lnTo>
                    <a:pt x="212" y="328"/>
                  </a:lnTo>
                  <a:lnTo>
                    <a:pt x="213" y="328"/>
                  </a:lnTo>
                  <a:lnTo>
                    <a:pt x="213" y="330"/>
                  </a:lnTo>
                  <a:lnTo>
                    <a:pt x="215" y="330"/>
                  </a:lnTo>
                  <a:lnTo>
                    <a:pt x="215" y="332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5" y="333"/>
                  </a:lnTo>
                  <a:lnTo>
                    <a:pt x="217" y="333"/>
                  </a:lnTo>
                  <a:lnTo>
                    <a:pt x="217" y="335"/>
                  </a:lnTo>
                  <a:lnTo>
                    <a:pt x="218" y="337"/>
                  </a:lnTo>
                  <a:lnTo>
                    <a:pt x="218" y="338"/>
                  </a:lnTo>
                  <a:lnTo>
                    <a:pt x="218" y="340"/>
                  </a:lnTo>
                  <a:lnTo>
                    <a:pt x="218" y="342"/>
                  </a:lnTo>
                  <a:lnTo>
                    <a:pt x="218" y="344"/>
                  </a:lnTo>
                  <a:lnTo>
                    <a:pt x="218" y="345"/>
                  </a:lnTo>
                  <a:lnTo>
                    <a:pt x="218" y="347"/>
                  </a:lnTo>
                  <a:lnTo>
                    <a:pt x="218" y="349"/>
                  </a:lnTo>
                  <a:lnTo>
                    <a:pt x="217" y="349"/>
                  </a:lnTo>
                  <a:lnTo>
                    <a:pt x="217" y="350"/>
                  </a:lnTo>
                  <a:lnTo>
                    <a:pt x="217" y="352"/>
                  </a:lnTo>
                  <a:lnTo>
                    <a:pt x="218" y="354"/>
                  </a:lnTo>
                  <a:lnTo>
                    <a:pt x="218" y="355"/>
                  </a:lnTo>
                  <a:lnTo>
                    <a:pt x="218" y="357"/>
                  </a:lnTo>
                  <a:lnTo>
                    <a:pt x="218" y="359"/>
                  </a:lnTo>
                  <a:lnTo>
                    <a:pt x="218" y="361"/>
                  </a:lnTo>
                  <a:lnTo>
                    <a:pt x="218" y="362"/>
                  </a:lnTo>
                  <a:lnTo>
                    <a:pt x="218" y="364"/>
                  </a:lnTo>
                  <a:lnTo>
                    <a:pt x="218" y="364"/>
                  </a:lnTo>
                  <a:lnTo>
                    <a:pt x="220" y="364"/>
                  </a:lnTo>
                  <a:lnTo>
                    <a:pt x="222" y="366"/>
                  </a:lnTo>
                  <a:lnTo>
                    <a:pt x="224" y="367"/>
                  </a:lnTo>
                  <a:lnTo>
                    <a:pt x="222" y="369"/>
                  </a:lnTo>
                  <a:lnTo>
                    <a:pt x="222" y="371"/>
                  </a:lnTo>
                  <a:lnTo>
                    <a:pt x="222" y="372"/>
                  </a:lnTo>
                  <a:lnTo>
                    <a:pt x="220" y="372"/>
                  </a:lnTo>
                  <a:lnTo>
                    <a:pt x="220" y="374"/>
                  </a:lnTo>
                  <a:lnTo>
                    <a:pt x="220" y="376"/>
                  </a:lnTo>
                  <a:lnTo>
                    <a:pt x="222" y="378"/>
                  </a:lnTo>
                  <a:lnTo>
                    <a:pt x="220" y="378"/>
                  </a:lnTo>
                  <a:lnTo>
                    <a:pt x="218" y="378"/>
                  </a:lnTo>
                  <a:lnTo>
                    <a:pt x="217" y="378"/>
                  </a:lnTo>
                  <a:lnTo>
                    <a:pt x="217" y="379"/>
                  </a:lnTo>
                  <a:lnTo>
                    <a:pt x="218" y="379"/>
                  </a:lnTo>
                  <a:lnTo>
                    <a:pt x="218" y="381"/>
                  </a:lnTo>
                  <a:lnTo>
                    <a:pt x="218" y="383"/>
                  </a:lnTo>
                  <a:lnTo>
                    <a:pt x="220" y="383"/>
                  </a:lnTo>
                  <a:lnTo>
                    <a:pt x="220" y="384"/>
                  </a:lnTo>
                  <a:lnTo>
                    <a:pt x="220" y="386"/>
                  </a:lnTo>
                  <a:lnTo>
                    <a:pt x="222" y="386"/>
                  </a:lnTo>
                  <a:lnTo>
                    <a:pt x="222" y="388"/>
                  </a:lnTo>
                  <a:lnTo>
                    <a:pt x="222" y="389"/>
                  </a:lnTo>
                  <a:lnTo>
                    <a:pt x="222" y="391"/>
                  </a:lnTo>
                  <a:lnTo>
                    <a:pt x="222" y="393"/>
                  </a:lnTo>
                  <a:lnTo>
                    <a:pt x="220" y="393"/>
                  </a:lnTo>
                  <a:lnTo>
                    <a:pt x="220" y="395"/>
                  </a:lnTo>
                  <a:lnTo>
                    <a:pt x="220" y="396"/>
                  </a:lnTo>
                  <a:lnTo>
                    <a:pt x="218" y="396"/>
                  </a:lnTo>
                  <a:lnTo>
                    <a:pt x="217" y="398"/>
                  </a:lnTo>
                  <a:lnTo>
                    <a:pt x="217" y="400"/>
                  </a:lnTo>
                  <a:lnTo>
                    <a:pt x="217" y="401"/>
                  </a:lnTo>
                  <a:lnTo>
                    <a:pt x="218" y="403"/>
                  </a:lnTo>
                  <a:lnTo>
                    <a:pt x="218" y="405"/>
                  </a:lnTo>
                  <a:lnTo>
                    <a:pt x="217" y="405"/>
                  </a:lnTo>
                  <a:lnTo>
                    <a:pt x="217" y="405"/>
                  </a:lnTo>
                  <a:lnTo>
                    <a:pt x="217" y="406"/>
                  </a:lnTo>
                  <a:lnTo>
                    <a:pt x="215" y="406"/>
                  </a:lnTo>
                  <a:lnTo>
                    <a:pt x="217" y="408"/>
                  </a:lnTo>
                  <a:lnTo>
                    <a:pt x="217" y="410"/>
                  </a:lnTo>
                  <a:lnTo>
                    <a:pt x="218" y="412"/>
                  </a:lnTo>
                  <a:lnTo>
                    <a:pt x="218" y="413"/>
                  </a:lnTo>
                  <a:lnTo>
                    <a:pt x="218" y="415"/>
                  </a:lnTo>
                  <a:lnTo>
                    <a:pt x="218" y="417"/>
                  </a:lnTo>
                  <a:lnTo>
                    <a:pt x="220" y="417"/>
                  </a:lnTo>
                  <a:lnTo>
                    <a:pt x="220" y="418"/>
                  </a:lnTo>
                  <a:lnTo>
                    <a:pt x="220" y="420"/>
                  </a:lnTo>
                  <a:lnTo>
                    <a:pt x="218" y="420"/>
                  </a:lnTo>
                  <a:lnTo>
                    <a:pt x="217" y="420"/>
                  </a:lnTo>
                  <a:lnTo>
                    <a:pt x="217" y="422"/>
                  </a:lnTo>
                  <a:lnTo>
                    <a:pt x="217" y="424"/>
                  </a:lnTo>
                  <a:lnTo>
                    <a:pt x="217" y="425"/>
                  </a:lnTo>
                  <a:lnTo>
                    <a:pt x="217" y="427"/>
                  </a:lnTo>
                  <a:lnTo>
                    <a:pt x="217" y="429"/>
                  </a:lnTo>
                  <a:lnTo>
                    <a:pt x="217" y="430"/>
                  </a:lnTo>
                  <a:lnTo>
                    <a:pt x="218" y="430"/>
                  </a:lnTo>
                  <a:lnTo>
                    <a:pt x="218" y="432"/>
                  </a:lnTo>
                  <a:lnTo>
                    <a:pt x="218" y="434"/>
                  </a:lnTo>
                  <a:lnTo>
                    <a:pt x="220" y="434"/>
                  </a:lnTo>
                  <a:lnTo>
                    <a:pt x="220" y="435"/>
                  </a:lnTo>
                  <a:lnTo>
                    <a:pt x="220" y="437"/>
                  </a:lnTo>
                  <a:lnTo>
                    <a:pt x="220" y="439"/>
                  </a:lnTo>
                  <a:lnTo>
                    <a:pt x="222" y="441"/>
                  </a:lnTo>
                  <a:lnTo>
                    <a:pt x="220" y="442"/>
                  </a:lnTo>
                  <a:lnTo>
                    <a:pt x="218" y="442"/>
                  </a:lnTo>
                  <a:lnTo>
                    <a:pt x="217" y="442"/>
                  </a:lnTo>
                  <a:lnTo>
                    <a:pt x="215" y="442"/>
                  </a:lnTo>
                  <a:lnTo>
                    <a:pt x="213" y="442"/>
                  </a:lnTo>
                  <a:lnTo>
                    <a:pt x="212" y="442"/>
                  </a:lnTo>
                  <a:lnTo>
                    <a:pt x="210" y="442"/>
                  </a:lnTo>
                  <a:lnTo>
                    <a:pt x="208" y="442"/>
                  </a:lnTo>
                  <a:lnTo>
                    <a:pt x="208" y="444"/>
                  </a:lnTo>
                  <a:lnTo>
                    <a:pt x="206" y="444"/>
                  </a:lnTo>
                  <a:lnTo>
                    <a:pt x="206" y="442"/>
                  </a:lnTo>
                  <a:lnTo>
                    <a:pt x="205" y="441"/>
                  </a:lnTo>
                  <a:lnTo>
                    <a:pt x="205" y="439"/>
                  </a:lnTo>
                  <a:lnTo>
                    <a:pt x="203" y="439"/>
                  </a:lnTo>
                  <a:lnTo>
                    <a:pt x="203" y="441"/>
                  </a:lnTo>
                  <a:lnTo>
                    <a:pt x="203" y="439"/>
                  </a:lnTo>
                  <a:lnTo>
                    <a:pt x="201" y="439"/>
                  </a:lnTo>
                  <a:lnTo>
                    <a:pt x="201" y="437"/>
                  </a:lnTo>
                  <a:lnTo>
                    <a:pt x="201" y="439"/>
                  </a:lnTo>
                  <a:lnTo>
                    <a:pt x="200" y="439"/>
                  </a:lnTo>
                  <a:lnTo>
                    <a:pt x="198" y="439"/>
                  </a:lnTo>
                  <a:lnTo>
                    <a:pt x="198" y="441"/>
                  </a:lnTo>
                  <a:lnTo>
                    <a:pt x="196" y="441"/>
                  </a:lnTo>
                  <a:lnTo>
                    <a:pt x="196" y="442"/>
                  </a:lnTo>
                  <a:lnTo>
                    <a:pt x="195" y="444"/>
                  </a:lnTo>
                  <a:lnTo>
                    <a:pt x="193" y="446"/>
                  </a:lnTo>
                  <a:lnTo>
                    <a:pt x="193" y="444"/>
                  </a:lnTo>
                  <a:lnTo>
                    <a:pt x="191" y="444"/>
                  </a:lnTo>
                  <a:lnTo>
                    <a:pt x="189" y="444"/>
                  </a:lnTo>
                  <a:lnTo>
                    <a:pt x="188" y="444"/>
                  </a:lnTo>
                  <a:lnTo>
                    <a:pt x="188" y="446"/>
                  </a:lnTo>
                  <a:lnTo>
                    <a:pt x="188" y="444"/>
                  </a:lnTo>
                  <a:lnTo>
                    <a:pt x="186" y="444"/>
                  </a:lnTo>
                  <a:lnTo>
                    <a:pt x="184" y="444"/>
                  </a:lnTo>
                  <a:lnTo>
                    <a:pt x="183" y="444"/>
                  </a:lnTo>
                  <a:lnTo>
                    <a:pt x="183" y="442"/>
                  </a:lnTo>
                  <a:lnTo>
                    <a:pt x="181" y="442"/>
                  </a:lnTo>
                  <a:lnTo>
                    <a:pt x="179" y="442"/>
                  </a:lnTo>
                  <a:lnTo>
                    <a:pt x="179" y="441"/>
                  </a:lnTo>
                  <a:lnTo>
                    <a:pt x="178" y="441"/>
                  </a:lnTo>
                  <a:lnTo>
                    <a:pt x="176" y="439"/>
                  </a:lnTo>
                  <a:lnTo>
                    <a:pt x="174" y="439"/>
                  </a:lnTo>
                  <a:lnTo>
                    <a:pt x="172" y="439"/>
                  </a:lnTo>
                  <a:lnTo>
                    <a:pt x="171" y="439"/>
                  </a:lnTo>
                  <a:lnTo>
                    <a:pt x="169" y="439"/>
                  </a:lnTo>
                  <a:lnTo>
                    <a:pt x="167" y="439"/>
                  </a:lnTo>
                  <a:lnTo>
                    <a:pt x="166" y="439"/>
                  </a:lnTo>
                  <a:lnTo>
                    <a:pt x="164" y="439"/>
                  </a:lnTo>
                  <a:lnTo>
                    <a:pt x="164" y="441"/>
                  </a:lnTo>
                  <a:lnTo>
                    <a:pt x="164" y="442"/>
                  </a:lnTo>
                  <a:lnTo>
                    <a:pt x="164" y="444"/>
                  </a:lnTo>
                  <a:lnTo>
                    <a:pt x="162" y="444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2" y="446"/>
                  </a:lnTo>
                  <a:lnTo>
                    <a:pt x="161" y="446"/>
                  </a:lnTo>
                  <a:lnTo>
                    <a:pt x="161" y="447"/>
                  </a:lnTo>
                  <a:lnTo>
                    <a:pt x="161" y="449"/>
                  </a:lnTo>
                  <a:lnTo>
                    <a:pt x="161" y="447"/>
                  </a:lnTo>
                  <a:lnTo>
                    <a:pt x="159" y="447"/>
                  </a:lnTo>
                  <a:lnTo>
                    <a:pt x="159" y="446"/>
                  </a:lnTo>
                  <a:lnTo>
                    <a:pt x="159" y="446"/>
                  </a:lnTo>
                  <a:lnTo>
                    <a:pt x="159" y="444"/>
                  </a:lnTo>
                  <a:lnTo>
                    <a:pt x="159" y="442"/>
                  </a:lnTo>
                  <a:lnTo>
                    <a:pt x="157" y="441"/>
                  </a:lnTo>
                  <a:lnTo>
                    <a:pt x="154" y="441"/>
                  </a:lnTo>
                  <a:lnTo>
                    <a:pt x="152" y="437"/>
                  </a:lnTo>
                  <a:lnTo>
                    <a:pt x="150" y="434"/>
                  </a:lnTo>
                  <a:lnTo>
                    <a:pt x="149" y="432"/>
                  </a:lnTo>
                  <a:lnTo>
                    <a:pt x="149" y="430"/>
                  </a:lnTo>
                  <a:lnTo>
                    <a:pt x="147" y="432"/>
                  </a:lnTo>
                  <a:lnTo>
                    <a:pt x="145" y="434"/>
                  </a:lnTo>
                  <a:lnTo>
                    <a:pt x="140" y="437"/>
                  </a:lnTo>
                  <a:lnTo>
                    <a:pt x="137" y="439"/>
                  </a:lnTo>
                  <a:lnTo>
                    <a:pt x="133" y="435"/>
                  </a:lnTo>
                  <a:lnTo>
                    <a:pt x="132" y="435"/>
                  </a:lnTo>
                  <a:lnTo>
                    <a:pt x="126" y="434"/>
                  </a:lnTo>
                  <a:lnTo>
                    <a:pt x="125" y="434"/>
                  </a:lnTo>
                  <a:lnTo>
                    <a:pt x="118" y="432"/>
                  </a:lnTo>
                  <a:lnTo>
                    <a:pt x="118" y="430"/>
                  </a:lnTo>
                  <a:lnTo>
                    <a:pt x="120" y="430"/>
                  </a:lnTo>
                  <a:lnTo>
                    <a:pt x="120" y="429"/>
                  </a:lnTo>
                  <a:lnTo>
                    <a:pt x="121" y="429"/>
                  </a:lnTo>
                  <a:lnTo>
                    <a:pt x="121" y="427"/>
                  </a:lnTo>
                  <a:lnTo>
                    <a:pt x="121" y="427"/>
                  </a:lnTo>
                  <a:lnTo>
                    <a:pt x="121" y="425"/>
                  </a:lnTo>
                  <a:lnTo>
                    <a:pt x="121" y="424"/>
                  </a:lnTo>
                  <a:lnTo>
                    <a:pt x="121" y="424"/>
                  </a:lnTo>
                  <a:lnTo>
                    <a:pt x="120" y="424"/>
                  </a:lnTo>
                  <a:lnTo>
                    <a:pt x="118" y="424"/>
                  </a:lnTo>
                  <a:lnTo>
                    <a:pt x="116" y="424"/>
                  </a:lnTo>
                  <a:lnTo>
                    <a:pt x="116" y="425"/>
                  </a:lnTo>
                  <a:lnTo>
                    <a:pt x="115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09" y="425"/>
                  </a:lnTo>
                  <a:lnTo>
                    <a:pt x="109" y="427"/>
                  </a:lnTo>
                  <a:lnTo>
                    <a:pt x="108" y="427"/>
                  </a:lnTo>
                  <a:lnTo>
                    <a:pt x="106" y="427"/>
                  </a:lnTo>
                  <a:lnTo>
                    <a:pt x="104" y="427"/>
                  </a:lnTo>
                  <a:lnTo>
                    <a:pt x="103" y="427"/>
                  </a:lnTo>
                  <a:lnTo>
                    <a:pt x="101" y="427"/>
                  </a:lnTo>
                  <a:lnTo>
                    <a:pt x="101" y="425"/>
                  </a:lnTo>
                  <a:lnTo>
                    <a:pt x="99" y="425"/>
                  </a:lnTo>
                  <a:lnTo>
                    <a:pt x="99" y="424"/>
                  </a:lnTo>
                  <a:lnTo>
                    <a:pt x="98" y="424"/>
                  </a:lnTo>
                  <a:lnTo>
                    <a:pt x="98" y="422"/>
                  </a:lnTo>
                  <a:lnTo>
                    <a:pt x="96" y="422"/>
                  </a:lnTo>
                  <a:lnTo>
                    <a:pt x="98" y="422"/>
                  </a:lnTo>
                  <a:lnTo>
                    <a:pt x="98" y="420"/>
                  </a:lnTo>
                  <a:lnTo>
                    <a:pt x="96" y="420"/>
                  </a:lnTo>
                  <a:lnTo>
                    <a:pt x="96" y="418"/>
                  </a:lnTo>
                  <a:lnTo>
                    <a:pt x="96" y="417"/>
                  </a:lnTo>
                  <a:lnTo>
                    <a:pt x="94" y="417"/>
                  </a:lnTo>
                  <a:lnTo>
                    <a:pt x="92" y="415"/>
                  </a:lnTo>
                  <a:lnTo>
                    <a:pt x="91" y="415"/>
                  </a:lnTo>
                  <a:lnTo>
                    <a:pt x="91" y="413"/>
                  </a:lnTo>
                  <a:lnTo>
                    <a:pt x="89" y="413"/>
                  </a:lnTo>
                  <a:lnTo>
                    <a:pt x="89" y="412"/>
                  </a:lnTo>
                  <a:lnTo>
                    <a:pt x="87" y="412"/>
                  </a:lnTo>
                  <a:lnTo>
                    <a:pt x="86" y="412"/>
                  </a:lnTo>
                  <a:lnTo>
                    <a:pt x="86" y="410"/>
                  </a:lnTo>
                  <a:lnTo>
                    <a:pt x="84" y="410"/>
                  </a:lnTo>
                  <a:lnTo>
                    <a:pt x="84" y="408"/>
                  </a:lnTo>
                  <a:lnTo>
                    <a:pt x="84" y="406"/>
                  </a:lnTo>
                  <a:lnTo>
                    <a:pt x="82" y="406"/>
                  </a:lnTo>
                  <a:lnTo>
                    <a:pt x="80" y="406"/>
                  </a:lnTo>
                  <a:lnTo>
                    <a:pt x="80" y="405"/>
                  </a:lnTo>
                  <a:lnTo>
                    <a:pt x="80" y="405"/>
                  </a:lnTo>
                  <a:lnTo>
                    <a:pt x="79" y="405"/>
                  </a:lnTo>
                  <a:lnTo>
                    <a:pt x="79" y="405"/>
                  </a:lnTo>
                  <a:lnTo>
                    <a:pt x="77" y="405"/>
                  </a:lnTo>
                  <a:lnTo>
                    <a:pt x="75" y="405"/>
                  </a:lnTo>
                  <a:lnTo>
                    <a:pt x="74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2" y="405"/>
                  </a:lnTo>
                  <a:lnTo>
                    <a:pt x="70" y="405"/>
                  </a:lnTo>
                  <a:lnTo>
                    <a:pt x="69" y="405"/>
                  </a:lnTo>
                  <a:lnTo>
                    <a:pt x="69" y="403"/>
                  </a:lnTo>
                  <a:lnTo>
                    <a:pt x="67" y="403"/>
                  </a:lnTo>
                  <a:lnTo>
                    <a:pt x="65" y="403"/>
                  </a:lnTo>
                  <a:lnTo>
                    <a:pt x="65" y="401"/>
                  </a:lnTo>
                  <a:lnTo>
                    <a:pt x="63" y="401"/>
                  </a:lnTo>
                  <a:lnTo>
                    <a:pt x="63" y="400"/>
                  </a:lnTo>
                  <a:lnTo>
                    <a:pt x="62" y="400"/>
                  </a:lnTo>
                  <a:lnTo>
                    <a:pt x="60" y="400"/>
                  </a:lnTo>
                  <a:lnTo>
                    <a:pt x="58" y="400"/>
                  </a:lnTo>
                  <a:lnTo>
                    <a:pt x="58" y="401"/>
                  </a:lnTo>
                  <a:lnTo>
                    <a:pt x="57" y="401"/>
                  </a:lnTo>
                  <a:lnTo>
                    <a:pt x="57" y="400"/>
                  </a:lnTo>
                  <a:lnTo>
                    <a:pt x="55" y="400"/>
                  </a:lnTo>
                  <a:lnTo>
                    <a:pt x="55" y="398"/>
                  </a:lnTo>
                  <a:lnTo>
                    <a:pt x="53" y="398"/>
                  </a:lnTo>
                  <a:lnTo>
                    <a:pt x="53" y="396"/>
                  </a:lnTo>
                  <a:lnTo>
                    <a:pt x="53" y="395"/>
                  </a:lnTo>
                  <a:lnTo>
                    <a:pt x="53" y="393"/>
                  </a:lnTo>
                  <a:lnTo>
                    <a:pt x="52" y="393"/>
                  </a:lnTo>
                  <a:lnTo>
                    <a:pt x="53" y="393"/>
                  </a:lnTo>
                  <a:lnTo>
                    <a:pt x="53" y="391"/>
                  </a:lnTo>
                  <a:lnTo>
                    <a:pt x="53" y="389"/>
                  </a:lnTo>
                  <a:lnTo>
                    <a:pt x="55" y="389"/>
                  </a:lnTo>
                  <a:lnTo>
                    <a:pt x="57" y="389"/>
                  </a:lnTo>
                  <a:lnTo>
                    <a:pt x="58" y="389"/>
                  </a:lnTo>
                  <a:lnTo>
                    <a:pt x="58" y="388"/>
                  </a:lnTo>
                  <a:lnTo>
                    <a:pt x="58" y="386"/>
                  </a:lnTo>
                  <a:lnTo>
                    <a:pt x="60" y="386"/>
                  </a:lnTo>
                  <a:lnTo>
                    <a:pt x="62" y="386"/>
                  </a:lnTo>
                  <a:lnTo>
                    <a:pt x="62" y="384"/>
                  </a:lnTo>
                  <a:lnTo>
                    <a:pt x="62" y="383"/>
                  </a:lnTo>
                  <a:lnTo>
                    <a:pt x="62" y="381"/>
                  </a:lnTo>
                  <a:lnTo>
                    <a:pt x="60" y="381"/>
                  </a:lnTo>
                  <a:lnTo>
                    <a:pt x="60" y="379"/>
                  </a:lnTo>
                  <a:lnTo>
                    <a:pt x="58" y="379"/>
                  </a:lnTo>
                  <a:lnTo>
                    <a:pt x="58" y="378"/>
                  </a:lnTo>
                  <a:lnTo>
                    <a:pt x="58" y="376"/>
                  </a:lnTo>
                  <a:lnTo>
                    <a:pt x="58" y="374"/>
                  </a:lnTo>
                  <a:lnTo>
                    <a:pt x="58" y="372"/>
                  </a:lnTo>
                  <a:lnTo>
                    <a:pt x="57" y="372"/>
                  </a:lnTo>
                  <a:lnTo>
                    <a:pt x="57" y="371"/>
                  </a:lnTo>
                  <a:lnTo>
                    <a:pt x="55" y="371"/>
                  </a:lnTo>
                  <a:lnTo>
                    <a:pt x="55" y="369"/>
                  </a:lnTo>
                  <a:lnTo>
                    <a:pt x="57" y="369"/>
                  </a:lnTo>
                  <a:lnTo>
                    <a:pt x="58" y="369"/>
                  </a:lnTo>
                  <a:lnTo>
                    <a:pt x="60" y="369"/>
                  </a:lnTo>
                  <a:lnTo>
                    <a:pt x="60" y="367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2" y="364"/>
                  </a:lnTo>
                  <a:lnTo>
                    <a:pt x="63" y="364"/>
                  </a:lnTo>
                  <a:lnTo>
                    <a:pt x="63" y="364"/>
                  </a:lnTo>
                  <a:lnTo>
                    <a:pt x="63" y="362"/>
                  </a:lnTo>
                  <a:lnTo>
                    <a:pt x="63" y="361"/>
                  </a:lnTo>
                  <a:lnTo>
                    <a:pt x="63" y="359"/>
                  </a:lnTo>
                  <a:lnTo>
                    <a:pt x="65" y="359"/>
                  </a:lnTo>
                  <a:lnTo>
                    <a:pt x="67" y="359"/>
                  </a:lnTo>
                  <a:lnTo>
                    <a:pt x="67" y="357"/>
                  </a:lnTo>
                  <a:lnTo>
                    <a:pt x="67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69" y="355"/>
                  </a:lnTo>
                  <a:lnTo>
                    <a:pt x="70" y="355"/>
                  </a:lnTo>
                  <a:lnTo>
                    <a:pt x="70" y="354"/>
                  </a:lnTo>
                  <a:lnTo>
                    <a:pt x="70" y="352"/>
                  </a:lnTo>
                  <a:lnTo>
                    <a:pt x="70" y="350"/>
                  </a:lnTo>
                  <a:lnTo>
                    <a:pt x="70" y="349"/>
                  </a:lnTo>
                  <a:lnTo>
                    <a:pt x="69" y="349"/>
                  </a:lnTo>
                  <a:lnTo>
                    <a:pt x="69" y="347"/>
                  </a:lnTo>
                  <a:lnTo>
                    <a:pt x="67" y="347"/>
                  </a:lnTo>
                  <a:lnTo>
                    <a:pt x="67" y="345"/>
                  </a:lnTo>
                  <a:lnTo>
                    <a:pt x="65" y="345"/>
                  </a:lnTo>
                  <a:lnTo>
                    <a:pt x="65" y="344"/>
                  </a:lnTo>
                  <a:lnTo>
                    <a:pt x="63" y="344"/>
                  </a:lnTo>
                  <a:lnTo>
                    <a:pt x="63" y="342"/>
                  </a:lnTo>
                  <a:lnTo>
                    <a:pt x="63" y="340"/>
                  </a:lnTo>
                  <a:lnTo>
                    <a:pt x="62" y="340"/>
                  </a:lnTo>
                  <a:lnTo>
                    <a:pt x="63" y="340"/>
                  </a:lnTo>
                  <a:lnTo>
                    <a:pt x="63" y="338"/>
                  </a:lnTo>
                  <a:lnTo>
                    <a:pt x="63" y="337"/>
                  </a:lnTo>
                  <a:lnTo>
                    <a:pt x="65" y="337"/>
                  </a:lnTo>
                  <a:lnTo>
                    <a:pt x="65" y="332"/>
                  </a:lnTo>
                  <a:lnTo>
                    <a:pt x="67" y="332"/>
                  </a:lnTo>
                  <a:lnTo>
                    <a:pt x="69" y="332"/>
                  </a:lnTo>
                  <a:lnTo>
                    <a:pt x="69" y="330"/>
                  </a:lnTo>
                  <a:lnTo>
                    <a:pt x="70" y="328"/>
                  </a:lnTo>
                  <a:lnTo>
                    <a:pt x="72" y="323"/>
                  </a:lnTo>
                  <a:lnTo>
                    <a:pt x="70" y="323"/>
                  </a:lnTo>
                  <a:lnTo>
                    <a:pt x="69" y="323"/>
                  </a:lnTo>
                  <a:lnTo>
                    <a:pt x="69" y="323"/>
                  </a:lnTo>
                  <a:lnTo>
                    <a:pt x="70" y="323"/>
                  </a:lnTo>
                  <a:lnTo>
                    <a:pt x="70" y="321"/>
                  </a:lnTo>
                  <a:lnTo>
                    <a:pt x="70" y="320"/>
                  </a:lnTo>
                  <a:lnTo>
                    <a:pt x="70" y="318"/>
                  </a:lnTo>
                  <a:lnTo>
                    <a:pt x="72" y="318"/>
                  </a:lnTo>
                  <a:lnTo>
                    <a:pt x="72" y="316"/>
                  </a:lnTo>
                  <a:lnTo>
                    <a:pt x="74" y="316"/>
                  </a:lnTo>
                  <a:lnTo>
                    <a:pt x="74" y="315"/>
                  </a:lnTo>
                  <a:lnTo>
                    <a:pt x="74" y="313"/>
                  </a:lnTo>
                  <a:lnTo>
                    <a:pt x="74" y="311"/>
                  </a:lnTo>
                  <a:lnTo>
                    <a:pt x="72" y="311"/>
                  </a:lnTo>
                  <a:lnTo>
                    <a:pt x="72" y="310"/>
                  </a:lnTo>
                  <a:lnTo>
                    <a:pt x="74" y="310"/>
                  </a:lnTo>
                  <a:lnTo>
                    <a:pt x="74" y="308"/>
                  </a:lnTo>
                  <a:lnTo>
                    <a:pt x="74" y="306"/>
                  </a:lnTo>
                  <a:lnTo>
                    <a:pt x="74" y="304"/>
                  </a:lnTo>
                  <a:lnTo>
                    <a:pt x="74" y="303"/>
                  </a:lnTo>
                  <a:lnTo>
                    <a:pt x="72" y="303"/>
                  </a:lnTo>
                  <a:lnTo>
                    <a:pt x="70" y="303"/>
                  </a:lnTo>
                  <a:lnTo>
                    <a:pt x="70" y="301"/>
                  </a:lnTo>
                  <a:lnTo>
                    <a:pt x="70" y="299"/>
                  </a:lnTo>
                  <a:lnTo>
                    <a:pt x="69" y="298"/>
                  </a:lnTo>
                  <a:lnTo>
                    <a:pt x="69" y="296"/>
                  </a:lnTo>
                  <a:lnTo>
                    <a:pt x="67" y="296"/>
                  </a:lnTo>
                  <a:lnTo>
                    <a:pt x="67" y="294"/>
                  </a:lnTo>
                  <a:lnTo>
                    <a:pt x="69" y="294"/>
                  </a:lnTo>
                  <a:lnTo>
                    <a:pt x="69" y="293"/>
                  </a:lnTo>
                  <a:lnTo>
                    <a:pt x="67" y="291"/>
                  </a:lnTo>
                  <a:lnTo>
                    <a:pt x="67" y="289"/>
                  </a:lnTo>
                  <a:lnTo>
                    <a:pt x="67" y="287"/>
                  </a:lnTo>
                  <a:lnTo>
                    <a:pt x="67" y="289"/>
                  </a:lnTo>
                  <a:lnTo>
                    <a:pt x="67" y="291"/>
                  </a:lnTo>
                  <a:lnTo>
                    <a:pt x="65" y="291"/>
                  </a:lnTo>
                  <a:lnTo>
                    <a:pt x="65" y="293"/>
                  </a:lnTo>
                  <a:lnTo>
                    <a:pt x="63" y="293"/>
                  </a:lnTo>
                  <a:lnTo>
                    <a:pt x="63" y="294"/>
                  </a:lnTo>
                  <a:lnTo>
                    <a:pt x="62" y="296"/>
                  </a:lnTo>
                  <a:lnTo>
                    <a:pt x="60" y="296"/>
                  </a:lnTo>
                  <a:lnTo>
                    <a:pt x="60" y="294"/>
                  </a:lnTo>
                  <a:lnTo>
                    <a:pt x="60" y="296"/>
                  </a:lnTo>
                  <a:lnTo>
                    <a:pt x="60" y="298"/>
                  </a:lnTo>
                  <a:lnTo>
                    <a:pt x="58" y="298"/>
                  </a:lnTo>
                  <a:lnTo>
                    <a:pt x="58" y="299"/>
                  </a:lnTo>
                  <a:lnTo>
                    <a:pt x="58" y="298"/>
                  </a:lnTo>
                  <a:lnTo>
                    <a:pt x="57" y="298"/>
                  </a:lnTo>
                  <a:lnTo>
                    <a:pt x="57" y="299"/>
                  </a:lnTo>
                  <a:lnTo>
                    <a:pt x="55" y="299"/>
                  </a:lnTo>
                  <a:lnTo>
                    <a:pt x="55" y="298"/>
                  </a:lnTo>
                  <a:lnTo>
                    <a:pt x="53" y="298"/>
                  </a:lnTo>
                  <a:lnTo>
                    <a:pt x="52" y="298"/>
                  </a:lnTo>
                  <a:lnTo>
                    <a:pt x="50" y="298"/>
                  </a:lnTo>
                  <a:lnTo>
                    <a:pt x="48" y="298"/>
                  </a:lnTo>
                  <a:lnTo>
                    <a:pt x="46" y="298"/>
                  </a:lnTo>
                  <a:lnTo>
                    <a:pt x="46" y="296"/>
                  </a:lnTo>
                  <a:lnTo>
                    <a:pt x="45" y="296"/>
                  </a:lnTo>
                  <a:lnTo>
                    <a:pt x="45" y="298"/>
                  </a:lnTo>
                  <a:lnTo>
                    <a:pt x="43" y="298"/>
                  </a:lnTo>
                  <a:lnTo>
                    <a:pt x="43" y="299"/>
                  </a:lnTo>
                  <a:lnTo>
                    <a:pt x="41" y="299"/>
                  </a:lnTo>
                  <a:lnTo>
                    <a:pt x="41" y="301"/>
                  </a:lnTo>
                  <a:lnTo>
                    <a:pt x="40" y="301"/>
                  </a:lnTo>
                  <a:lnTo>
                    <a:pt x="40" y="301"/>
                  </a:lnTo>
                  <a:lnTo>
                    <a:pt x="40" y="299"/>
                  </a:lnTo>
                  <a:lnTo>
                    <a:pt x="40" y="301"/>
                  </a:lnTo>
                  <a:lnTo>
                    <a:pt x="38" y="301"/>
                  </a:lnTo>
                  <a:lnTo>
                    <a:pt x="36" y="301"/>
                  </a:lnTo>
                  <a:lnTo>
                    <a:pt x="36" y="303"/>
                  </a:lnTo>
                  <a:lnTo>
                    <a:pt x="35" y="303"/>
                  </a:lnTo>
                  <a:lnTo>
                    <a:pt x="33" y="303"/>
                  </a:lnTo>
                  <a:lnTo>
                    <a:pt x="33" y="304"/>
                  </a:lnTo>
                  <a:lnTo>
                    <a:pt x="31" y="304"/>
                  </a:lnTo>
                  <a:lnTo>
                    <a:pt x="29" y="304"/>
                  </a:lnTo>
                  <a:lnTo>
                    <a:pt x="28" y="306"/>
                  </a:lnTo>
                  <a:lnTo>
                    <a:pt x="26" y="306"/>
                  </a:lnTo>
                  <a:lnTo>
                    <a:pt x="26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3" y="303"/>
                  </a:lnTo>
                  <a:lnTo>
                    <a:pt x="23" y="301"/>
                  </a:lnTo>
                  <a:lnTo>
                    <a:pt x="21" y="301"/>
                  </a:lnTo>
                  <a:lnTo>
                    <a:pt x="21" y="299"/>
                  </a:lnTo>
                  <a:lnTo>
                    <a:pt x="21" y="301"/>
                  </a:lnTo>
                  <a:lnTo>
                    <a:pt x="19" y="301"/>
                  </a:lnTo>
                  <a:lnTo>
                    <a:pt x="19" y="299"/>
                  </a:lnTo>
                  <a:lnTo>
                    <a:pt x="18" y="299"/>
                  </a:lnTo>
                  <a:lnTo>
                    <a:pt x="16" y="299"/>
                  </a:lnTo>
                  <a:lnTo>
                    <a:pt x="16" y="298"/>
                  </a:lnTo>
                  <a:lnTo>
                    <a:pt x="14" y="299"/>
                  </a:lnTo>
                  <a:lnTo>
                    <a:pt x="14" y="301"/>
                  </a:lnTo>
                  <a:lnTo>
                    <a:pt x="12" y="301"/>
                  </a:lnTo>
                  <a:lnTo>
                    <a:pt x="11" y="301"/>
                  </a:lnTo>
                  <a:lnTo>
                    <a:pt x="11" y="299"/>
                  </a:lnTo>
                  <a:lnTo>
                    <a:pt x="9" y="299"/>
                  </a:lnTo>
                  <a:lnTo>
                    <a:pt x="7" y="299"/>
                  </a:lnTo>
                  <a:lnTo>
                    <a:pt x="6" y="299"/>
                  </a:lnTo>
                  <a:lnTo>
                    <a:pt x="6" y="298"/>
                  </a:lnTo>
                  <a:lnTo>
                    <a:pt x="4" y="298"/>
                  </a:lnTo>
                  <a:lnTo>
                    <a:pt x="2" y="298"/>
                  </a:lnTo>
                  <a:lnTo>
                    <a:pt x="0" y="298"/>
                  </a:lnTo>
                  <a:lnTo>
                    <a:pt x="0" y="296"/>
                  </a:lnTo>
                  <a:lnTo>
                    <a:pt x="0" y="294"/>
                  </a:lnTo>
                  <a:lnTo>
                    <a:pt x="2" y="294"/>
                  </a:lnTo>
                  <a:lnTo>
                    <a:pt x="2" y="293"/>
                  </a:lnTo>
                  <a:lnTo>
                    <a:pt x="4" y="293"/>
                  </a:lnTo>
                  <a:lnTo>
                    <a:pt x="4" y="291"/>
                  </a:lnTo>
                  <a:lnTo>
                    <a:pt x="4" y="289"/>
                  </a:lnTo>
                  <a:lnTo>
                    <a:pt x="4" y="287"/>
                  </a:lnTo>
                  <a:lnTo>
                    <a:pt x="4" y="286"/>
                  </a:lnTo>
                  <a:lnTo>
                    <a:pt x="6" y="286"/>
                  </a:lnTo>
                  <a:lnTo>
                    <a:pt x="6" y="284"/>
                  </a:lnTo>
                  <a:lnTo>
                    <a:pt x="6" y="282"/>
                  </a:lnTo>
                  <a:lnTo>
                    <a:pt x="7" y="282"/>
                  </a:lnTo>
                  <a:lnTo>
                    <a:pt x="7" y="282"/>
                  </a:lnTo>
                  <a:lnTo>
                    <a:pt x="9" y="282"/>
                  </a:lnTo>
                  <a:lnTo>
                    <a:pt x="11" y="282"/>
                  </a:lnTo>
                  <a:lnTo>
                    <a:pt x="11" y="281"/>
                  </a:lnTo>
                  <a:lnTo>
                    <a:pt x="12" y="281"/>
                  </a:lnTo>
                  <a:lnTo>
                    <a:pt x="12" y="279"/>
                  </a:lnTo>
                  <a:lnTo>
                    <a:pt x="14" y="279"/>
                  </a:lnTo>
                  <a:lnTo>
                    <a:pt x="14" y="281"/>
                  </a:lnTo>
                  <a:lnTo>
                    <a:pt x="16" y="281"/>
                  </a:lnTo>
                  <a:lnTo>
                    <a:pt x="16" y="279"/>
                  </a:lnTo>
                  <a:lnTo>
                    <a:pt x="18" y="279"/>
                  </a:lnTo>
                  <a:lnTo>
                    <a:pt x="19" y="279"/>
                  </a:lnTo>
                  <a:lnTo>
                    <a:pt x="19" y="277"/>
                  </a:lnTo>
                  <a:lnTo>
                    <a:pt x="21" y="277"/>
                  </a:lnTo>
                  <a:lnTo>
                    <a:pt x="23" y="277"/>
                  </a:lnTo>
                  <a:lnTo>
                    <a:pt x="23" y="275"/>
                  </a:lnTo>
                  <a:lnTo>
                    <a:pt x="24" y="275"/>
                  </a:lnTo>
                  <a:lnTo>
                    <a:pt x="24" y="274"/>
                  </a:lnTo>
                  <a:lnTo>
                    <a:pt x="24" y="272"/>
                  </a:lnTo>
                  <a:lnTo>
                    <a:pt x="24" y="270"/>
                  </a:lnTo>
                  <a:lnTo>
                    <a:pt x="24" y="269"/>
                  </a:lnTo>
                  <a:lnTo>
                    <a:pt x="24" y="267"/>
                  </a:lnTo>
                  <a:lnTo>
                    <a:pt x="24" y="265"/>
                  </a:lnTo>
                  <a:lnTo>
                    <a:pt x="24" y="264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6" y="260"/>
                  </a:lnTo>
                  <a:lnTo>
                    <a:pt x="26" y="258"/>
                  </a:lnTo>
                  <a:lnTo>
                    <a:pt x="28" y="258"/>
                  </a:lnTo>
                  <a:lnTo>
                    <a:pt x="26" y="257"/>
                  </a:lnTo>
                  <a:lnTo>
                    <a:pt x="26" y="255"/>
                  </a:lnTo>
                  <a:lnTo>
                    <a:pt x="24" y="255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4" y="248"/>
                  </a:lnTo>
                  <a:lnTo>
                    <a:pt x="26" y="247"/>
                  </a:lnTo>
                  <a:lnTo>
                    <a:pt x="26" y="245"/>
                  </a:lnTo>
                  <a:lnTo>
                    <a:pt x="26" y="243"/>
                  </a:lnTo>
                  <a:lnTo>
                    <a:pt x="24" y="243"/>
                  </a:lnTo>
                  <a:lnTo>
                    <a:pt x="23" y="243"/>
                  </a:lnTo>
                  <a:lnTo>
                    <a:pt x="24" y="241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23" y="240"/>
                  </a:lnTo>
                  <a:lnTo>
                    <a:pt x="23" y="238"/>
                  </a:lnTo>
                  <a:lnTo>
                    <a:pt x="21" y="238"/>
                  </a:lnTo>
                  <a:lnTo>
                    <a:pt x="21" y="236"/>
                  </a:lnTo>
                  <a:lnTo>
                    <a:pt x="23" y="236"/>
                  </a:lnTo>
                  <a:lnTo>
                    <a:pt x="23" y="235"/>
                  </a:lnTo>
                  <a:lnTo>
                    <a:pt x="23" y="233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6" y="230"/>
                  </a:lnTo>
                  <a:lnTo>
                    <a:pt x="26" y="228"/>
                  </a:lnTo>
                  <a:lnTo>
                    <a:pt x="26" y="226"/>
                  </a:lnTo>
                  <a:lnTo>
                    <a:pt x="26" y="224"/>
                  </a:lnTo>
                  <a:lnTo>
                    <a:pt x="28" y="224"/>
                  </a:lnTo>
                  <a:lnTo>
                    <a:pt x="28" y="223"/>
                  </a:lnTo>
                  <a:lnTo>
                    <a:pt x="29" y="223"/>
                  </a:lnTo>
                  <a:lnTo>
                    <a:pt x="29" y="224"/>
                  </a:lnTo>
                  <a:lnTo>
                    <a:pt x="29" y="226"/>
                  </a:lnTo>
                  <a:lnTo>
                    <a:pt x="31" y="226"/>
                  </a:lnTo>
                  <a:lnTo>
                    <a:pt x="33" y="226"/>
                  </a:lnTo>
                  <a:lnTo>
                    <a:pt x="33" y="228"/>
                  </a:lnTo>
                  <a:lnTo>
                    <a:pt x="35" y="228"/>
                  </a:lnTo>
                  <a:lnTo>
                    <a:pt x="35" y="230"/>
                  </a:lnTo>
                  <a:lnTo>
                    <a:pt x="36" y="230"/>
                  </a:lnTo>
                  <a:lnTo>
                    <a:pt x="36" y="228"/>
                  </a:lnTo>
                  <a:lnTo>
                    <a:pt x="38" y="228"/>
                  </a:lnTo>
                  <a:lnTo>
                    <a:pt x="40" y="226"/>
                  </a:lnTo>
                  <a:lnTo>
                    <a:pt x="40" y="224"/>
                  </a:lnTo>
                  <a:lnTo>
                    <a:pt x="40" y="223"/>
                  </a:lnTo>
                  <a:lnTo>
                    <a:pt x="38" y="223"/>
                  </a:lnTo>
                  <a:lnTo>
                    <a:pt x="38" y="221"/>
                  </a:lnTo>
                  <a:lnTo>
                    <a:pt x="38" y="219"/>
                  </a:lnTo>
                  <a:lnTo>
                    <a:pt x="40" y="219"/>
                  </a:lnTo>
                  <a:lnTo>
                    <a:pt x="40" y="218"/>
                  </a:lnTo>
                  <a:lnTo>
                    <a:pt x="40" y="218"/>
                  </a:lnTo>
                  <a:lnTo>
                    <a:pt x="41" y="218"/>
                  </a:lnTo>
                  <a:lnTo>
                    <a:pt x="41" y="216"/>
                  </a:lnTo>
                  <a:lnTo>
                    <a:pt x="43" y="216"/>
                  </a:lnTo>
                  <a:lnTo>
                    <a:pt x="43" y="214"/>
                  </a:lnTo>
                  <a:lnTo>
                    <a:pt x="43" y="213"/>
                  </a:lnTo>
                  <a:lnTo>
                    <a:pt x="43" y="211"/>
                  </a:lnTo>
                  <a:lnTo>
                    <a:pt x="45" y="211"/>
                  </a:lnTo>
                  <a:lnTo>
                    <a:pt x="45" y="209"/>
                  </a:lnTo>
                  <a:lnTo>
                    <a:pt x="45" y="207"/>
                  </a:lnTo>
                  <a:lnTo>
                    <a:pt x="43" y="207"/>
                  </a:lnTo>
                  <a:lnTo>
                    <a:pt x="43" y="206"/>
                  </a:lnTo>
                  <a:lnTo>
                    <a:pt x="41" y="206"/>
                  </a:lnTo>
                  <a:lnTo>
                    <a:pt x="41" y="204"/>
                  </a:lnTo>
                  <a:lnTo>
                    <a:pt x="41" y="202"/>
                  </a:lnTo>
                  <a:lnTo>
                    <a:pt x="40" y="202"/>
                  </a:lnTo>
                  <a:lnTo>
                    <a:pt x="41" y="202"/>
                  </a:lnTo>
                  <a:lnTo>
                    <a:pt x="41" y="201"/>
                  </a:lnTo>
                  <a:lnTo>
                    <a:pt x="40" y="201"/>
                  </a:lnTo>
                  <a:lnTo>
                    <a:pt x="40" y="201"/>
                  </a:lnTo>
                  <a:lnTo>
                    <a:pt x="40" y="199"/>
                  </a:lnTo>
                  <a:lnTo>
                    <a:pt x="40" y="199"/>
                  </a:lnTo>
                  <a:lnTo>
                    <a:pt x="40" y="197"/>
                  </a:lnTo>
                  <a:lnTo>
                    <a:pt x="38" y="197"/>
                  </a:lnTo>
                  <a:lnTo>
                    <a:pt x="40" y="197"/>
                  </a:lnTo>
                  <a:lnTo>
                    <a:pt x="40" y="196"/>
                  </a:lnTo>
                  <a:lnTo>
                    <a:pt x="40" y="194"/>
                  </a:lnTo>
                  <a:lnTo>
                    <a:pt x="40" y="192"/>
                  </a:lnTo>
                  <a:lnTo>
                    <a:pt x="40" y="190"/>
                  </a:lnTo>
                  <a:lnTo>
                    <a:pt x="41" y="189"/>
                  </a:lnTo>
                  <a:lnTo>
                    <a:pt x="41" y="187"/>
                  </a:lnTo>
                  <a:lnTo>
                    <a:pt x="41" y="185"/>
                  </a:lnTo>
                  <a:lnTo>
                    <a:pt x="43" y="185"/>
                  </a:lnTo>
                  <a:lnTo>
                    <a:pt x="43" y="184"/>
                  </a:lnTo>
                  <a:lnTo>
                    <a:pt x="45" y="184"/>
                  </a:lnTo>
                  <a:lnTo>
                    <a:pt x="46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50" y="182"/>
                  </a:lnTo>
                  <a:lnTo>
                    <a:pt x="52" y="182"/>
                  </a:lnTo>
                  <a:lnTo>
                    <a:pt x="52" y="180"/>
                  </a:lnTo>
                  <a:lnTo>
                    <a:pt x="53" y="180"/>
                  </a:lnTo>
                  <a:lnTo>
                    <a:pt x="53" y="179"/>
                  </a:lnTo>
                  <a:lnTo>
                    <a:pt x="53" y="177"/>
                  </a:lnTo>
                  <a:lnTo>
                    <a:pt x="53" y="175"/>
                  </a:lnTo>
                  <a:lnTo>
                    <a:pt x="55" y="175"/>
                  </a:lnTo>
                  <a:lnTo>
                    <a:pt x="55" y="177"/>
                  </a:lnTo>
                  <a:lnTo>
                    <a:pt x="57" y="177"/>
                  </a:lnTo>
                  <a:lnTo>
                    <a:pt x="58" y="175"/>
                  </a:lnTo>
                  <a:lnTo>
                    <a:pt x="58" y="177"/>
                  </a:lnTo>
                  <a:lnTo>
                    <a:pt x="60" y="177"/>
                  </a:lnTo>
                  <a:lnTo>
                    <a:pt x="60" y="175"/>
                  </a:lnTo>
                  <a:lnTo>
                    <a:pt x="62" y="175"/>
                  </a:lnTo>
                  <a:lnTo>
                    <a:pt x="62" y="173"/>
                  </a:lnTo>
                  <a:lnTo>
                    <a:pt x="62" y="172"/>
                  </a:lnTo>
                  <a:lnTo>
                    <a:pt x="62" y="170"/>
                  </a:lnTo>
                  <a:lnTo>
                    <a:pt x="62" y="168"/>
                  </a:lnTo>
                  <a:lnTo>
                    <a:pt x="63" y="168"/>
                  </a:lnTo>
                  <a:lnTo>
                    <a:pt x="65" y="168"/>
                  </a:lnTo>
                  <a:lnTo>
                    <a:pt x="65" y="167"/>
                  </a:lnTo>
                  <a:lnTo>
                    <a:pt x="63" y="167"/>
                  </a:lnTo>
                  <a:lnTo>
                    <a:pt x="63" y="165"/>
                  </a:lnTo>
                  <a:lnTo>
                    <a:pt x="62" y="165"/>
                  </a:lnTo>
                  <a:lnTo>
                    <a:pt x="62" y="163"/>
                  </a:lnTo>
                  <a:lnTo>
                    <a:pt x="60" y="163"/>
                  </a:lnTo>
                  <a:lnTo>
                    <a:pt x="60" y="162"/>
                  </a:lnTo>
                  <a:lnTo>
                    <a:pt x="58" y="162"/>
                  </a:lnTo>
                  <a:lnTo>
                    <a:pt x="57" y="162"/>
                  </a:lnTo>
                  <a:lnTo>
                    <a:pt x="57" y="160"/>
                  </a:lnTo>
                  <a:lnTo>
                    <a:pt x="55" y="160"/>
                  </a:lnTo>
                  <a:lnTo>
                    <a:pt x="55" y="160"/>
                  </a:lnTo>
                  <a:lnTo>
                    <a:pt x="55" y="158"/>
                  </a:lnTo>
                  <a:lnTo>
                    <a:pt x="53" y="158"/>
                  </a:lnTo>
                  <a:lnTo>
                    <a:pt x="52" y="158"/>
                  </a:lnTo>
                  <a:lnTo>
                    <a:pt x="52" y="156"/>
                  </a:lnTo>
                  <a:lnTo>
                    <a:pt x="50" y="156"/>
                  </a:lnTo>
                  <a:lnTo>
                    <a:pt x="50" y="155"/>
                  </a:lnTo>
                  <a:lnTo>
                    <a:pt x="52" y="155"/>
                  </a:lnTo>
                  <a:lnTo>
                    <a:pt x="52" y="153"/>
                  </a:lnTo>
                  <a:lnTo>
                    <a:pt x="53" y="153"/>
                  </a:lnTo>
                  <a:lnTo>
                    <a:pt x="55" y="153"/>
                  </a:lnTo>
                  <a:lnTo>
                    <a:pt x="55" y="151"/>
                  </a:lnTo>
                  <a:lnTo>
                    <a:pt x="55" y="150"/>
                  </a:lnTo>
                  <a:lnTo>
                    <a:pt x="55" y="148"/>
                  </a:lnTo>
                  <a:lnTo>
                    <a:pt x="55" y="146"/>
                  </a:lnTo>
                  <a:lnTo>
                    <a:pt x="53" y="146"/>
                  </a:lnTo>
                  <a:lnTo>
                    <a:pt x="53" y="145"/>
                  </a:lnTo>
                  <a:lnTo>
                    <a:pt x="55" y="145"/>
                  </a:lnTo>
                  <a:lnTo>
                    <a:pt x="53" y="145"/>
                  </a:lnTo>
                  <a:lnTo>
                    <a:pt x="53" y="143"/>
                  </a:lnTo>
                  <a:lnTo>
                    <a:pt x="52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50" y="139"/>
                  </a:lnTo>
                  <a:lnTo>
                    <a:pt x="50" y="138"/>
                  </a:lnTo>
                  <a:lnTo>
                    <a:pt x="52" y="138"/>
                  </a:lnTo>
                  <a:lnTo>
                    <a:pt x="52" y="136"/>
                  </a:lnTo>
                  <a:lnTo>
                    <a:pt x="53" y="136"/>
                  </a:lnTo>
                  <a:lnTo>
                    <a:pt x="55" y="136"/>
                  </a:lnTo>
                  <a:lnTo>
                    <a:pt x="55" y="134"/>
                  </a:lnTo>
                  <a:lnTo>
                    <a:pt x="57" y="134"/>
                  </a:lnTo>
                  <a:lnTo>
                    <a:pt x="57" y="136"/>
                  </a:lnTo>
                  <a:lnTo>
                    <a:pt x="57" y="134"/>
                  </a:lnTo>
                  <a:lnTo>
                    <a:pt x="58" y="134"/>
                  </a:lnTo>
                  <a:lnTo>
                    <a:pt x="60" y="134"/>
                  </a:lnTo>
                  <a:lnTo>
                    <a:pt x="62" y="134"/>
                  </a:lnTo>
                  <a:lnTo>
                    <a:pt x="63" y="136"/>
                  </a:lnTo>
                  <a:lnTo>
                    <a:pt x="63" y="138"/>
                  </a:lnTo>
                  <a:lnTo>
                    <a:pt x="65" y="138"/>
                  </a:lnTo>
                  <a:lnTo>
                    <a:pt x="67" y="138"/>
                  </a:lnTo>
                  <a:lnTo>
                    <a:pt x="67" y="139"/>
                  </a:lnTo>
                  <a:lnTo>
                    <a:pt x="69" y="139"/>
                  </a:lnTo>
                  <a:lnTo>
                    <a:pt x="69" y="141"/>
                  </a:lnTo>
                  <a:lnTo>
                    <a:pt x="69" y="143"/>
                  </a:lnTo>
                  <a:lnTo>
                    <a:pt x="69" y="145"/>
                  </a:lnTo>
                  <a:lnTo>
                    <a:pt x="70" y="145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8"/>
                  </a:lnTo>
                  <a:lnTo>
                    <a:pt x="74" y="148"/>
                  </a:lnTo>
                  <a:lnTo>
                    <a:pt x="75" y="148"/>
                  </a:lnTo>
                  <a:lnTo>
                    <a:pt x="75" y="146"/>
                  </a:lnTo>
                  <a:lnTo>
                    <a:pt x="75" y="145"/>
                  </a:lnTo>
                  <a:lnTo>
                    <a:pt x="77" y="143"/>
                  </a:lnTo>
                  <a:lnTo>
                    <a:pt x="77" y="141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7" y="139"/>
                  </a:lnTo>
                  <a:lnTo>
                    <a:pt x="75" y="139"/>
                  </a:lnTo>
                  <a:lnTo>
                    <a:pt x="75" y="138"/>
                  </a:lnTo>
                  <a:lnTo>
                    <a:pt x="75" y="136"/>
                  </a:lnTo>
                  <a:lnTo>
                    <a:pt x="77" y="136"/>
                  </a:lnTo>
                  <a:lnTo>
                    <a:pt x="77" y="134"/>
                  </a:lnTo>
                  <a:lnTo>
                    <a:pt x="79" y="134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0" y="136"/>
                  </a:lnTo>
                  <a:lnTo>
                    <a:pt x="82" y="136"/>
                  </a:lnTo>
                  <a:lnTo>
                    <a:pt x="84" y="136"/>
                  </a:lnTo>
                  <a:lnTo>
                    <a:pt x="84" y="134"/>
                  </a:lnTo>
                  <a:lnTo>
                    <a:pt x="86" y="134"/>
                  </a:lnTo>
                  <a:lnTo>
                    <a:pt x="84" y="133"/>
                  </a:lnTo>
                  <a:lnTo>
                    <a:pt x="84" y="131"/>
                  </a:lnTo>
                  <a:lnTo>
                    <a:pt x="84" y="129"/>
                  </a:lnTo>
                  <a:lnTo>
                    <a:pt x="86" y="129"/>
                  </a:lnTo>
                  <a:lnTo>
                    <a:pt x="86" y="127"/>
                  </a:lnTo>
                  <a:lnTo>
                    <a:pt x="86" y="126"/>
                  </a:lnTo>
                  <a:lnTo>
                    <a:pt x="87" y="126"/>
                  </a:lnTo>
                  <a:lnTo>
                    <a:pt x="89" y="124"/>
                  </a:lnTo>
                  <a:lnTo>
                    <a:pt x="89" y="122"/>
                  </a:lnTo>
                  <a:lnTo>
                    <a:pt x="91" y="122"/>
                  </a:lnTo>
                  <a:lnTo>
                    <a:pt x="91" y="121"/>
                  </a:lnTo>
                  <a:lnTo>
                    <a:pt x="92" y="121"/>
                  </a:lnTo>
                  <a:lnTo>
                    <a:pt x="92" y="119"/>
                  </a:lnTo>
                  <a:lnTo>
                    <a:pt x="94" y="119"/>
                  </a:lnTo>
                  <a:lnTo>
                    <a:pt x="94" y="119"/>
                  </a:lnTo>
                  <a:lnTo>
                    <a:pt x="96" y="119"/>
                  </a:lnTo>
                  <a:lnTo>
                    <a:pt x="96" y="117"/>
                  </a:lnTo>
                  <a:lnTo>
                    <a:pt x="98" y="117"/>
                  </a:lnTo>
                  <a:lnTo>
                    <a:pt x="99" y="117"/>
                  </a:lnTo>
                  <a:lnTo>
                    <a:pt x="99" y="116"/>
                  </a:lnTo>
                  <a:lnTo>
                    <a:pt x="101" y="116"/>
                  </a:lnTo>
                  <a:lnTo>
                    <a:pt x="101" y="114"/>
                  </a:lnTo>
                  <a:lnTo>
                    <a:pt x="103" y="114"/>
                  </a:lnTo>
                  <a:lnTo>
                    <a:pt x="104" y="114"/>
                  </a:lnTo>
                  <a:lnTo>
                    <a:pt x="104" y="112"/>
                  </a:lnTo>
                  <a:lnTo>
                    <a:pt x="104" y="110"/>
                  </a:lnTo>
                  <a:lnTo>
                    <a:pt x="104" y="109"/>
                  </a:lnTo>
                  <a:lnTo>
                    <a:pt x="104" y="107"/>
                  </a:lnTo>
                  <a:lnTo>
                    <a:pt x="103" y="107"/>
                  </a:lnTo>
                  <a:lnTo>
                    <a:pt x="104" y="107"/>
                  </a:lnTo>
                  <a:lnTo>
                    <a:pt x="106" y="107"/>
                  </a:lnTo>
                  <a:lnTo>
                    <a:pt x="106" y="105"/>
                  </a:lnTo>
                  <a:lnTo>
                    <a:pt x="108" y="105"/>
                  </a:lnTo>
                  <a:lnTo>
                    <a:pt x="108" y="107"/>
                  </a:lnTo>
                  <a:lnTo>
                    <a:pt x="109" y="107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1" y="104"/>
                  </a:lnTo>
                  <a:lnTo>
                    <a:pt x="113" y="104"/>
                  </a:lnTo>
                  <a:lnTo>
                    <a:pt x="113" y="102"/>
                  </a:lnTo>
                  <a:lnTo>
                    <a:pt x="115" y="102"/>
                  </a:lnTo>
                  <a:lnTo>
                    <a:pt x="116" y="102"/>
                  </a:lnTo>
                  <a:lnTo>
                    <a:pt x="118" y="102"/>
                  </a:lnTo>
                  <a:lnTo>
                    <a:pt x="120" y="102"/>
                  </a:lnTo>
                  <a:lnTo>
                    <a:pt x="121" y="102"/>
                  </a:lnTo>
                  <a:lnTo>
                    <a:pt x="121" y="104"/>
                  </a:lnTo>
                  <a:lnTo>
                    <a:pt x="123" y="104"/>
                  </a:lnTo>
                  <a:lnTo>
                    <a:pt x="123" y="102"/>
                  </a:lnTo>
                  <a:lnTo>
                    <a:pt x="125" y="102"/>
                  </a:lnTo>
                  <a:lnTo>
                    <a:pt x="126" y="100"/>
                  </a:lnTo>
                  <a:lnTo>
                    <a:pt x="126" y="99"/>
                  </a:lnTo>
                  <a:lnTo>
                    <a:pt x="125" y="99"/>
                  </a:lnTo>
                  <a:lnTo>
                    <a:pt x="123" y="97"/>
                  </a:lnTo>
                  <a:lnTo>
                    <a:pt x="123" y="95"/>
                  </a:lnTo>
                  <a:lnTo>
                    <a:pt x="125" y="95"/>
                  </a:lnTo>
                  <a:lnTo>
                    <a:pt x="125" y="93"/>
                  </a:lnTo>
                  <a:lnTo>
                    <a:pt x="126" y="92"/>
                  </a:lnTo>
                  <a:lnTo>
                    <a:pt x="126" y="90"/>
                  </a:lnTo>
                  <a:lnTo>
                    <a:pt x="125" y="90"/>
                  </a:lnTo>
                  <a:lnTo>
                    <a:pt x="125" y="88"/>
                  </a:lnTo>
                  <a:lnTo>
                    <a:pt x="126" y="87"/>
                  </a:lnTo>
                  <a:lnTo>
                    <a:pt x="125" y="87"/>
                  </a:lnTo>
                  <a:lnTo>
                    <a:pt x="125" y="85"/>
                  </a:lnTo>
                  <a:lnTo>
                    <a:pt x="126" y="85"/>
                  </a:lnTo>
                  <a:lnTo>
                    <a:pt x="128" y="83"/>
                  </a:lnTo>
                  <a:lnTo>
                    <a:pt x="130" y="82"/>
                  </a:lnTo>
                  <a:lnTo>
                    <a:pt x="130" y="80"/>
                  </a:lnTo>
                  <a:lnTo>
                    <a:pt x="132" y="80"/>
                  </a:lnTo>
                  <a:lnTo>
                    <a:pt x="133" y="80"/>
                  </a:lnTo>
                  <a:lnTo>
                    <a:pt x="133" y="82"/>
                  </a:lnTo>
                  <a:lnTo>
                    <a:pt x="135" y="82"/>
                  </a:lnTo>
                  <a:lnTo>
                    <a:pt x="135" y="83"/>
                  </a:lnTo>
                  <a:lnTo>
                    <a:pt x="137" y="83"/>
                  </a:lnTo>
                  <a:lnTo>
                    <a:pt x="137" y="85"/>
                  </a:lnTo>
                  <a:lnTo>
                    <a:pt x="137" y="87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2" y="87"/>
                  </a:lnTo>
                  <a:lnTo>
                    <a:pt x="142" y="85"/>
                  </a:lnTo>
                  <a:lnTo>
                    <a:pt x="143" y="85"/>
                  </a:lnTo>
                  <a:lnTo>
                    <a:pt x="143" y="83"/>
                  </a:lnTo>
                  <a:lnTo>
                    <a:pt x="143" y="82"/>
                  </a:lnTo>
                  <a:lnTo>
                    <a:pt x="143" y="80"/>
                  </a:lnTo>
                  <a:lnTo>
                    <a:pt x="143" y="78"/>
                  </a:lnTo>
                  <a:lnTo>
                    <a:pt x="143" y="78"/>
                  </a:lnTo>
                  <a:lnTo>
                    <a:pt x="142" y="78"/>
                  </a:lnTo>
                  <a:lnTo>
                    <a:pt x="142" y="76"/>
                  </a:lnTo>
                  <a:lnTo>
                    <a:pt x="143" y="76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3" y="75"/>
                  </a:lnTo>
                  <a:lnTo>
                    <a:pt x="143" y="73"/>
                  </a:lnTo>
                  <a:lnTo>
                    <a:pt x="145" y="73"/>
                  </a:lnTo>
                  <a:lnTo>
                    <a:pt x="145" y="71"/>
                  </a:lnTo>
                  <a:lnTo>
                    <a:pt x="145" y="70"/>
                  </a:lnTo>
                  <a:lnTo>
                    <a:pt x="147" y="70"/>
                  </a:lnTo>
                  <a:lnTo>
                    <a:pt x="149" y="68"/>
                  </a:lnTo>
                  <a:lnTo>
                    <a:pt x="150" y="66"/>
                  </a:lnTo>
                  <a:lnTo>
                    <a:pt x="150" y="65"/>
                  </a:lnTo>
                  <a:lnTo>
                    <a:pt x="150" y="63"/>
                  </a:lnTo>
                  <a:lnTo>
                    <a:pt x="150" y="61"/>
                  </a:lnTo>
                  <a:lnTo>
                    <a:pt x="150" y="59"/>
                  </a:lnTo>
                  <a:lnTo>
                    <a:pt x="150" y="58"/>
                  </a:lnTo>
                  <a:lnTo>
                    <a:pt x="152" y="58"/>
                  </a:lnTo>
                  <a:lnTo>
                    <a:pt x="152" y="56"/>
                  </a:lnTo>
                  <a:lnTo>
                    <a:pt x="154" y="54"/>
                  </a:lnTo>
                  <a:lnTo>
                    <a:pt x="155" y="54"/>
                  </a:lnTo>
                  <a:lnTo>
                    <a:pt x="155" y="53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7" y="53"/>
                  </a:lnTo>
                  <a:lnTo>
                    <a:pt x="157" y="51"/>
                  </a:lnTo>
                  <a:lnTo>
                    <a:pt x="159" y="51"/>
                  </a:lnTo>
                  <a:lnTo>
                    <a:pt x="159" y="49"/>
                  </a:lnTo>
                  <a:lnTo>
                    <a:pt x="159" y="48"/>
                  </a:lnTo>
                  <a:lnTo>
                    <a:pt x="161" y="48"/>
                  </a:lnTo>
                  <a:lnTo>
                    <a:pt x="162" y="48"/>
                  </a:lnTo>
                  <a:lnTo>
                    <a:pt x="162" y="46"/>
                  </a:lnTo>
                  <a:lnTo>
                    <a:pt x="161" y="44"/>
                  </a:lnTo>
                  <a:lnTo>
                    <a:pt x="161" y="42"/>
                  </a:lnTo>
                  <a:lnTo>
                    <a:pt x="162" y="41"/>
                  </a:lnTo>
                  <a:lnTo>
                    <a:pt x="162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37"/>
                  </a:lnTo>
                  <a:lnTo>
                    <a:pt x="159" y="37"/>
                  </a:lnTo>
                  <a:lnTo>
                    <a:pt x="157" y="37"/>
                  </a:lnTo>
                  <a:lnTo>
                    <a:pt x="157" y="36"/>
                  </a:lnTo>
                  <a:lnTo>
                    <a:pt x="155" y="36"/>
                  </a:lnTo>
                  <a:lnTo>
                    <a:pt x="155" y="36"/>
                  </a:lnTo>
                  <a:lnTo>
                    <a:pt x="157" y="36"/>
                  </a:lnTo>
                  <a:lnTo>
                    <a:pt x="159" y="34"/>
                  </a:lnTo>
                  <a:lnTo>
                    <a:pt x="159" y="32"/>
                  </a:lnTo>
                  <a:lnTo>
                    <a:pt x="157" y="32"/>
                  </a:lnTo>
                  <a:lnTo>
                    <a:pt x="157" y="31"/>
                  </a:lnTo>
                  <a:lnTo>
                    <a:pt x="159" y="31"/>
                  </a:lnTo>
                  <a:lnTo>
                    <a:pt x="159" y="29"/>
                  </a:lnTo>
                  <a:lnTo>
                    <a:pt x="157" y="29"/>
                  </a:lnTo>
                  <a:lnTo>
                    <a:pt x="157" y="27"/>
                  </a:lnTo>
                  <a:lnTo>
                    <a:pt x="157" y="25"/>
                  </a:lnTo>
                  <a:lnTo>
                    <a:pt x="159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7" y="20"/>
                  </a:lnTo>
                  <a:lnTo>
                    <a:pt x="157" y="19"/>
                  </a:lnTo>
                  <a:lnTo>
                    <a:pt x="157" y="17"/>
                  </a:lnTo>
                  <a:lnTo>
                    <a:pt x="155" y="17"/>
                  </a:lnTo>
                  <a:lnTo>
                    <a:pt x="154" y="17"/>
                  </a:lnTo>
                  <a:lnTo>
                    <a:pt x="154" y="15"/>
                  </a:lnTo>
                  <a:lnTo>
                    <a:pt x="155" y="15"/>
                  </a:lnTo>
                  <a:lnTo>
                    <a:pt x="155" y="14"/>
                  </a:lnTo>
                  <a:lnTo>
                    <a:pt x="155" y="12"/>
                  </a:lnTo>
                  <a:lnTo>
                    <a:pt x="157" y="12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8"/>
                  </a:lnTo>
                  <a:lnTo>
                    <a:pt x="161" y="8"/>
                  </a:lnTo>
                  <a:lnTo>
                    <a:pt x="161" y="7"/>
                  </a:lnTo>
                  <a:lnTo>
                    <a:pt x="162" y="7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2" y="3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6" y="5"/>
                  </a:lnTo>
                  <a:lnTo>
                    <a:pt x="166" y="7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8"/>
                  </a:lnTo>
                  <a:lnTo>
                    <a:pt x="171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6" y="8"/>
                  </a:lnTo>
                  <a:lnTo>
                    <a:pt x="178" y="8"/>
                  </a:lnTo>
                  <a:lnTo>
                    <a:pt x="178" y="10"/>
                  </a:lnTo>
                  <a:lnTo>
                    <a:pt x="179" y="8"/>
                  </a:lnTo>
                  <a:lnTo>
                    <a:pt x="181" y="8"/>
                  </a:lnTo>
                  <a:lnTo>
                    <a:pt x="181" y="7"/>
                  </a:lnTo>
                  <a:lnTo>
                    <a:pt x="181" y="8"/>
                  </a:lnTo>
                  <a:lnTo>
                    <a:pt x="183" y="8"/>
                  </a:lnTo>
                  <a:lnTo>
                    <a:pt x="184" y="8"/>
                  </a:lnTo>
                  <a:lnTo>
                    <a:pt x="186" y="8"/>
                  </a:lnTo>
                  <a:lnTo>
                    <a:pt x="186" y="10"/>
                  </a:lnTo>
                  <a:lnTo>
                    <a:pt x="188" y="10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2"/>
                  </a:lnTo>
                  <a:lnTo>
                    <a:pt x="191" y="14"/>
                  </a:lnTo>
                  <a:lnTo>
                    <a:pt x="193" y="14"/>
                  </a:lnTo>
                  <a:lnTo>
                    <a:pt x="193" y="15"/>
                  </a:lnTo>
                  <a:lnTo>
                    <a:pt x="195" y="15"/>
                  </a:lnTo>
                  <a:lnTo>
                    <a:pt x="196" y="15"/>
                  </a:lnTo>
                  <a:lnTo>
                    <a:pt x="198" y="17"/>
                  </a:lnTo>
                  <a:lnTo>
                    <a:pt x="200" y="19"/>
                  </a:lnTo>
                  <a:lnTo>
                    <a:pt x="201" y="19"/>
                  </a:lnTo>
                  <a:lnTo>
                    <a:pt x="203" y="19"/>
                  </a:lnTo>
                  <a:lnTo>
                    <a:pt x="203" y="19"/>
                  </a:lnTo>
                  <a:lnTo>
                    <a:pt x="205" y="19"/>
                  </a:lnTo>
                  <a:lnTo>
                    <a:pt x="206" y="19"/>
                  </a:lnTo>
                  <a:lnTo>
                    <a:pt x="206" y="17"/>
                  </a:lnTo>
                  <a:lnTo>
                    <a:pt x="208" y="17"/>
                  </a:lnTo>
                  <a:lnTo>
                    <a:pt x="208" y="15"/>
                  </a:lnTo>
                  <a:lnTo>
                    <a:pt x="210" y="15"/>
                  </a:lnTo>
                  <a:lnTo>
                    <a:pt x="210" y="17"/>
                  </a:lnTo>
                  <a:lnTo>
                    <a:pt x="212" y="17"/>
                  </a:lnTo>
                  <a:lnTo>
                    <a:pt x="213" y="17"/>
                  </a:lnTo>
                  <a:lnTo>
                    <a:pt x="215" y="17"/>
                  </a:lnTo>
                  <a:lnTo>
                    <a:pt x="217" y="17"/>
                  </a:lnTo>
                  <a:lnTo>
                    <a:pt x="217" y="15"/>
                  </a:lnTo>
                  <a:lnTo>
                    <a:pt x="218" y="15"/>
                  </a:lnTo>
                  <a:lnTo>
                    <a:pt x="220" y="15"/>
                  </a:lnTo>
                  <a:lnTo>
                    <a:pt x="222" y="15"/>
                  </a:lnTo>
                  <a:lnTo>
                    <a:pt x="222" y="14"/>
                  </a:lnTo>
                  <a:lnTo>
                    <a:pt x="224" y="14"/>
                  </a:lnTo>
                  <a:lnTo>
                    <a:pt x="225" y="14"/>
                  </a:lnTo>
                  <a:lnTo>
                    <a:pt x="227" y="14"/>
                  </a:lnTo>
                  <a:lnTo>
                    <a:pt x="229" y="14"/>
                  </a:lnTo>
                  <a:lnTo>
                    <a:pt x="229" y="15"/>
                  </a:lnTo>
                  <a:lnTo>
                    <a:pt x="230" y="15"/>
                  </a:lnTo>
                  <a:lnTo>
                    <a:pt x="230" y="17"/>
                  </a:lnTo>
                  <a:lnTo>
                    <a:pt x="232" y="17"/>
                  </a:lnTo>
                  <a:lnTo>
                    <a:pt x="232" y="15"/>
                  </a:lnTo>
                  <a:lnTo>
                    <a:pt x="234" y="15"/>
                  </a:lnTo>
                  <a:lnTo>
                    <a:pt x="234" y="14"/>
                  </a:lnTo>
                  <a:lnTo>
                    <a:pt x="235" y="14"/>
                  </a:lnTo>
                  <a:lnTo>
                    <a:pt x="237" y="14"/>
                  </a:lnTo>
                  <a:lnTo>
                    <a:pt x="237" y="12"/>
                  </a:lnTo>
                  <a:lnTo>
                    <a:pt x="239" y="12"/>
                  </a:lnTo>
                  <a:lnTo>
                    <a:pt x="239" y="10"/>
                  </a:lnTo>
                  <a:lnTo>
                    <a:pt x="239" y="8"/>
                  </a:lnTo>
                  <a:lnTo>
                    <a:pt x="241" y="8"/>
                  </a:lnTo>
                  <a:lnTo>
                    <a:pt x="241" y="7"/>
                  </a:lnTo>
                  <a:lnTo>
                    <a:pt x="242" y="7"/>
                  </a:lnTo>
                  <a:lnTo>
                    <a:pt x="242" y="5"/>
                  </a:lnTo>
                  <a:lnTo>
                    <a:pt x="244" y="5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4" y="3"/>
                  </a:lnTo>
                  <a:lnTo>
                    <a:pt x="244" y="2"/>
                  </a:lnTo>
                  <a:lnTo>
                    <a:pt x="246" y="2"/>
                  </a:lnTo>
                  <a:lnTo>
                    <a:pt x="247" y="2"/>
                  </a:lnTo>
                  <a:lnTo>
                    <a:pt x="247" y="0"/>
                  </a:lnTo>
                  <a:lnTo>
                    <a:pt x="249" y="0"/>
                  </a:lnTo>
                  <a:lnTo>
                    <a:pt x="249" y="2"/>
                  </a:lnTo>
                  <a:lnTo>
                    <a:pt x="251" y="2"/>
                  </a:lnTo>
                  <a:lnTo>
                    <a:pt x="252" y="2"/>
                  </a:lnTo>
                  <a:lnTo>
                    <a:pt x="252" y="3"/>
                  </a:lnTo>
                  <a:lnTo>
                    <a:pt x="254" y="3"/>
                  </a:lnTo>
                  <a:lnTo>
                    <a:pt x="256" y="3"/>
                  </a:lnTo>
                  <a:lnTo>
                    <a:pt x="256" y="2"/>
                  </a:lnTo>
                  <a:lnTo>
                    <a:pt x="258" y="2"/>
                  </a:lnTo>
                  <a:lnTo>
                    <a:pt x="259" y="2"/>
                  </a:lnTo>
                  <a:lnTo>
                    <a:pt x="261" y="2"/>
                  </a:lnTo>
                  <a:lnTo>
                    <a:pt x="261" y="0"/>
                  </a:lnTo>
                  <a:lnTo>
                    <a:pt x="261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1" name="Freeform 13">
              <a:extLst>
                <a:ext uri="{FF2B5EF4-FFF2-40B4-BE49-F238E27FC236}">
                  <a16:creationId xmlns:a16="http://schemas.microsoft.com/office/drawing/2014/main" id="{3BB84B35-9C10-46E7-BCB2-2765BE9BAE6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5975" y="3086100"/>
              <a:ext cx="928688" cy="723900"/>
            </a:xfrm>
            <a:custGeom>
              <a:avLst/>
              <a:gdLst>
                <a:gd name="T0" fmla="*/ 286 w 585"/>
                <a:gd name="T1" fmla="*/ 39 h 456"/>
                <a:gd name="T2" fmla="*/ 287 w 585"/>
                <a:gd name="T3" fmla="*/ 83 h 456"/>
                <a:gd name="T4" fmla="*/ 299 w 585"/>
                <a:gd name="T5" fmla="*/ 129 h 456"/>
                <a:gd name="T6" fmla="*/ 316 w 585"/>
                <a:gd name="T7" fmla="*/ 171 h 456"/>
                <a:gd name="T8" fmla="*/ 338 w 585"/>
                <a:gd name="T9" fmla="*/ 212 h 456"/>
                <a:gd name="T10" fmla="*/ 374 w 585"/>
                <a:gd name="T11" fmla="*/ 226 h 456"/>
                <a:gd name="T12" fmla="*/ 412 w 585"/>
                <a:gd name="T13" fmla="*/ 207 h 456"/>
                <a:gd name="T14" fmla="*/ 440 w 585"/>
                <a:gd name="T15" fmla="*/ 183 h 456"/>
                <a:gd name="T16" fmla="*/ 454 w 585"/>
                <a:gd name="T17" fmla="*/ 144 h 456"/>
                <a:gd name="T18" fmla="*/ 485 w 585"/>
                <a:gd name="T19" fmla="*/ 129 h 456"/>
                <a:gd name="T20" fmla="*/ 512 w 585"/>
                <a:gd name="T21" fmla="*/ 100 h 456"/>
                <a:gd name="T22" fmla="*/ 573 w 585"/>
                <a:gd name="T23" fmla="*/ 49 h 456"/>
                <a:gd name="T24" fmla="*/ 558 w 585"/>
                <a:gd name="T25" fmla="*/ 136 h 456"/>
                <a:gd name="T26" fmla="*/ 563 w 585"/>
                <a:gd name="T27" fmla="*/ 185 h 456"/>
                <a:gd name="T28" fmla="*/ 558 w 585"/>
                <a:gd name="T29" fmla="*/ 221 h 456"/>
                <a:gd name="T30" fmla="*/ 543 w 585"/>
                <a:gd name="T31" fmla="*/ 243 h 456"/>
                <a:gd name="T32" fmla="*/ 534 w 585"/>
                <a:gd name="T33" fmla="*/ 277 h 456"/>
                <a:gd name="T34" fmla="*/ 520 w 585"/>
                <a:gd name="T35" fmla="*/ 308 h 456"/>
                <a:gd name="T36" fmla="*/ 505 w 585"/>
                <a:gd name="T37" fmla="*/ 318 h 456"/>
                <a:gd name="T38" fmla="*/ 446 w 585"/>
                <a:gd name="T39" fmla="*/ 316 h 456"/>
                <a:gd name="T40" fmla="*/ 427 w 585"/>
                <a:gd name="T41" fmla="*/ 323 h 456"/>
                <a:gd name="T42" fmla="*/ 394 w 585"/>
                <a:gd name="T43" fmla="*/ 342 h 456"/>
                <a:gd name="T44" fmla="*/ 369 w 585"/>
                <a:gd name="T45" fmla="*/ 348 h 456"/>
                <a:gd name="T46" fmla="*/ 347 w 585"/>
                <a:gd name="T47" fmla="*/ 362 h 456"/>
                <a:gd name="T48" fmla="*/ 338 w 585"/>
                <a:gd name="T49" fmla="*/ 396 h 456"/>
                <a:gd name="T50" fmla="*/ 308 w 585"/>
                <a:gd name="T51" fmla="*/ 413 h 456"/>
                <a:gd name="T52" fmla="*/ 287 w 585"/>
                <a:gd name="T53" fmla="*/ 442 h 456"/>
                <a:gd name="T54" fmla="*/ 265 w 585"/>
                <a:gd name="T55" fmla="*/ 449 h 456"/>
                <a:gd name="T56" fmla="*/ 233 w 585"/>
                <a:gd name="T57" fmla="*/ 433 h 456"/>
                <a:gd name="T58" fmla="*/ 211 w 585"/>
                <a:gd name="T59" fmla="*/ 437 h 456"/>
                <a:gd name="T60" fmla="*/ 192 w 585"/>
                <a:gd name="T61" fmla="*/ 416 h 456"/>
                <a:gd name="T62" fmla="*/ 173 w 585"/>
                <a:gd name="T63" fmla="*/ 433 h 456"/>
                <a:gd name="T64" fmla="*/ 139 w 585"/>
                <a:gd name="T65" fmla="*/ 440 h 456"/>
                <a:gd name="T66" fmla="*/ 108 w 585"/>
                <a:gd name="T67" fmla="*/ 444 h 456"/>
                <a:gd name="T68" fmla="*/ 90 w 585"/>
                <a:gd name="T69" fmla="*/ 415 h 456"/>
                <a:gd name="T70" fmla="*/ 90 w 585"/>
                <a:gd name="T71" fmla="*/ 376 h 456"/>
                <a:gd name="T72" fmla="*/ 105 w 585"/>
                <a:gd name="T73" fmla="*/ 347 h 456"/>
                <a:gd name="T74" fmla="*/ 88 w 585"/>
                <a:gd name="T75" fmla="*/ 313 h 456"/>
                <a:gd name="T76" fmla="*/ 71 w 585"/>
                <a:gd name="T77" fmla="*/ 302 h 456"/>
                <a:gd name="T78" fmla="*/ 61 w 585"/>
                <a:gd name="T79" fmla="*/ 272 h 456"/>
                <a:gd name="T80" fmla="*/ 78 w 585"/>
                <a:gd name="T81" fmla="*/ 245 h 456"/>
                <a:gd name="T82" fmla="*/ 95 w 585"/>
                <a:gd name="T83" fmla="*/ 209 h 456"/>
                <a:gd name="T84" fmla="*/ 114 w 585"/>
                <a:gd name="T85" fmla="*/ 217 h 456"/>
                <a:gd name="T86" fmla="*/ 120 w 585"/>
                <a:gd name="T87" fmla="*/ 185 h 456"/>
                <a:gd name="T88" fmla="*/ 93 w 585"/>
                <a:gd name="T89" fmla="*/ 166 h 456"/>
                <a:gd name="T90" fmla="*/ 61 w 585"/>
                <a:gd name="T91" fmla="*/ 148 h 456"/>
                <a:gd name="T92" fmla="*/ 35 w 585"/>
                <a:gd name="T93" fmla="*/ 122 h 456"/>
                <a:gd name="T94" fmla="*/ 20 w 585"/>
                <a:gd name="T95" fmla="*/ 92 h 456"/>
                <a:gd name="T96" fmla="*/ 6 w 585"/>
                <a:gd name="T97" fmla="*/ 57 h 456"/>
                <a:gd name="T98" fmla="*/ 17 w 585"/>
                <a:gd name="T99" fmla="*/ 34 h 456"/>
                <a:gd name="T100" fmla="*/ 40 w 585"/>
                <a:gd name="T101" fmla="*/ 34 h 456"/>
                <a:gd name="T102" fmla="*/ 66 w 585"/>
                <a:gd name="T103" fmla="*/ 47 h 456"/>
                <a:gd name="T104" fmla="*/ 98 w 585"/>
                <a:gd name="T105" fmla="*/ 49 h 456"/>
                <a:gd name="T106" fmla="*/ 132 w 585"/>
                <a:gd name="T107" fmla="*/ 44 h 456"/>
                <a:gd name="T108" fmla="*/ 166 w 585"/>
                <a:gd name="T109" fmla="*/ 46 h 456"/>
                <a:gd name="T110" fmla="*/ 187 w 585"/>
                <a:gd name="T111" fmla="*/ 29 h 456"/>
                <a:gd name="T112" fmla="*/ 211 w 585"/>
                <a:gd name="T113" fmla="*/ 40 h 456"/>
                <a:gd name="T114" fmla="*/ 219 w 585"/>
                <a:gd name="T115" fmla="*/ 69 h 456"/>
                <a:gd name="T116" fmla="*/ 229 w 585"/>
                <a:gd name="T117" fmla="*/ 100 h 456"/>
                <a:gd name="T118" fmla="*/ 250 w 585"/>
                <a:gd name="T119" fmla="*/ 71 h 456"/>
                <a:gd name="T120" fmla="*/ 248 w 585"/>
                <a:gd name="T121" fmla="*/ 35 h 456"/>
                <a:gd name="T122" fmla="*/ 269 w 585"/>
                <a:gd name="T123" fmla="*/ 3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85" h="456">
                  <a:moveTo>
                    <a:pt x="277" y="1"/>
                  </a:moveTo>
                  <a:lnTo>
                    <a:pt x="279" y="1"/>
                  </a:lnTo>
                  <a:lnTo>
                    <a:pt x="279" y="3"/>
                  </a:lnTo>
                  <a:lnTo>
                    <a:pt x="279" y="5"/>
                  </a:lnTo>
                  <a:lnTo>
                    <a:pt x="280" y="5"/>
                  </a:lnTo>
                  <a:lnTo>
                    <a:pt x="280" y="6"/>
                  </a:lnTo>
                  <a:lnTo>
                    <a:pt x="282" y="8"/>
                  </a:lnTo>
                  <a:lnTo>
                    <a:pt x="282" y="10"/>
                  </a:lnTo>
                  <a:lnTo>
                    <a:pt x="284" y="10"/>
                  </a:lnTo>
                  <a:lnTo>
                    <a:pt x="284" y="12"/>
                  </a:lnTo>
                  <a:lnTo>
                    <a:pt x="284" y="13"/>
                  </a:lnTo>
                  <a:lnTo>
                    <a:pt x="286" y="13"/>
                  </a:lnTo>
                  <a:lnTo>
                    <a:pt x="286" y="15"/>
                  </a:lnTo>
                  <a:lnTo>
                    <a:pt x="286" y="17"/>
                  </a:lnTo>
                  <a:lnTo>
                    <a:pt x="287" y="17"/>
                  </a:lnTo>
                  <a:lnTo>
                    <a:pt x="287" y="18"/>
                  </a:lnTo>
                  <a:lnTo>
                    <a:pt x="287" y="20"/>
                  </a:lnTo>
                  <a:lnTo>
                    <a:pt x="287" y="22"/>
                  </a:lnTo>
                  <a:lnTo>
                    <a:pt x="287" y="23"/>
                  </a:lnTo>
                  <a:lnTo>
                    <a:pt x="287" y="25"/>
                  </a:lnTo>
                  <a:lnTo>
                    <a:pt x="286" y="25"/>
                  </a:lnTo>
                  <a:lnTo>
                    <a:pt x="286" y="25"/>
                  </a:lnTo>
                  <a:lnTo>
                    <a:pt x="284" y="25"/>
                  </a:lnTo>
                  <a:lnTo>
                    <a:pt x="284" y="27"/>
                  </a:lnTo>
                  <a:lnTo>
                    <a:pt x="282" y="27"/>
                  </a:lnTo>
                  <a:lnTo>
                    <a:pt x="282" y="29"/>
                  </a:lnTo>
                  <a:lnTo>
                    <a:pt x="282" y="30"/>
                  </a:lnTo>
                  <a:lnTo>
                    <a:pt x="284" y="32"/>
                  </a:lnTo>
                  <a:lnTo>
                    <a:pt x="284" y="34"/>
                  </a:lnTo>
                  <a:lnTo>
                    <a:pt x="286" y="35"/>
                  </a:lnTo>
                  <a:lnTo>
                    <a:pt x="284" y="35"/>
                  </a:lnTo>
                  <a:lnTo>
                    <a:pt x="286" y="35"/>
                  </a:lnTo>
                  <a:lnTo>
                    <a:pt x="286" y="37"/>
                  </a:lnTo>
                  <a:lnTo>
                    <a:pt x="286" y="39"/>
                  </a:lnTo>
                  <a:lnTo>
                    <a:pt x="284" y="39"/>
                  </a:lnTo>
                  <a:lnTo>
                    <a:pt x="282" y="39"/>
                  </a:lnTo>
                  <a:lnTo>
                    <a:pt x="282" y="40"/>
                  </a:lnTo>
                  <a:lnTo>
                    <a:pt x="282" y="42"/>
                  </a:lnTo>
                  <a:lnTo>
                    <a:pt x="282" y="44"/>
                  </a:lnTo>
                  <a:lnTo>
                    <a:pt x="282" y="46"/>
                  </a:lnTo>
                  <a:lnTo>
                    <a:pt x="282" y="47"/>
                  </a:lnTo>
                  <a:lnTo>
                    <a:pt x="282" y="49"/>
                  </a:lnTo>
                  <a:lnTo>
                    <a:pt x="282" y="51"/>
                  </a:lnTo>
                  <a:lnTo>
                    <a:pt x="282" y="52"/>
                  </a:lnTo>
                  <a:lnTo>
                    <a:pt x="282" y="54"/>
                  </a:lnTo>
                  <a:lnTo>
                    <a:pt x="282" y="56"/>
                  </a:lnTo>
                  <a:lnTo>
                    <a:pt x="282" y="57"/>
                  </a:lnTo>
                  <a:lnTo>
                    <a:pt x="282" y="59"/>
                  </a:lnTo>
                  <a:lnTo>
                    <a:pt x="280" y="59"/>
                  </a:lnTo>
                  <a:lnTo>
                    <a:pt x="280" y="61"/>
                  </a:lnTo>
                  <a:lnTo>
                    <a:pt x="280" y="63"/>
                  </a:lnTo>
                  <a:lnTo>
                    <a:pt x="280" y="64"/>
                  </a:lnTo>
                  <a:lnTo>
                    <a:pt x="280" y="66"/>
                  </a:lnTo>
                  <a:lnTo>
                    <a:pt x="280" y="66"/>
                  </a:lnTo>
                  <a:lnTo>
                    <a:pt x="279" y="66"/>
                  </a:lnTo>
                  <a:lnTo>
                    <a:pt x="280" y="68"/>
                  </a:lnTo>
                  <a:lnTo>
                    <a:pt x="280" y="69"/>
                  </a:lnTo>
                  <a:lnTo>
                    <a:pt x="280" y="71"/>
                  </a:lnTo>
                  <a:lnTo>
                    <a:pt x="280" y="73"/>
                  </a:lnTo>
                  <a:lnTo>
                    <a:pt x="282" y="73"/>
                  </a:lnTo>
                  <a:lnTo>
                    <a:pt x="282" y="74"/>
                  </a:lnTo>
                  <a:lnTo>
                    <a:pt x="282" y="76"/>
                  </a:lnTo>
                  <a:lnTo>
                    <a:pt x="282" y="78"/>
                  </a:lnTo>
                  <a:lnTo>
                    <a:pt x="282" y="80"/>
                  </a:lnTo>
                  <a:lnTo>
                    <a:pt x="284" y="80"/>
                  </a:lnTo>
                  <a:lnTo>
                    <a:pt x="284" y="81"/>
                  </a:lnTo>
                  <a:lnTo>
                    <a:pt x="286" y="81"/>
                  </a:lnTo>
                  <a:lnTo>
                    <a:pt x="287" y="83"/>
                  </a:lnTo>
                  <a:lnTo>
                    <a:pt x="287" y="85"/>
                  </a:lnTo>
                  <a:lnTo>
                    <a:pt x="287" y="86"/>
                  </a:lnTo>
                  <a:lnTo>
                    <a:pt x="287" y="88"/>
                  </a:lnTo>
                  <a:lnTo>
                    <a:pt x="287" y="90"/>
                  </a:lnTo>
                  <a:lnTo>
                    <a:pt x="289" y="90"/>
                  </a:lnTo>
                  <a:lnTo>
                    <a:pt x="289" y="92"/>
                  </a:lnTo>
                  <a:lnTo>
                    <a:pt x="289" y="93"/>
                  </a:lnTo>
                  <a:lnTo>
                    <a:pt x="291" y="93"/>
                  </a:lnTo>
                  <a:lnTo>
                    <a:pt x="291" y="95"/>
                  </a:lnTo>
                  <a:lnTo>
                    <a:pt x="292" y="97"/>
                  </a:lnTo>
                  <a:lnTo>
                    <a:pt x="292" y="98"/>
                  </a:lnTo>
                  <a:lnTo>
                    <a:pt x="292" y="100"/>
                  </a:lnTo>
                  <a:lnTo>
                    <a:pt x="292" y="102"/>
                  </a:lnTo>
                  <a:lnTo>
                    <a:pt x="291" y="102"/>
                  </a:lnTo>
                  <a:lnTo>
                    <a:pt x="291" y="103"/>
                  </a:lnTo>
                  <a:lnTo>
                    <a:pt x="291" y="105"/>
                  </a:lnTo>
                  <a:lnTo>
                    <a:pt x="291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1" y="110"/>
                  </a:lnTo>
                  <a:lnTo>
                    <a:pt x="292" y="112"/>
                  </a:lnTo>
                  <a:lnTo>
                    <a:pt x="292" y="114"/>
                  </a:lnTo>
                  <a:lnTo>
                    <a:pt x="292" y="115"/>
                  </a:lnTo>
                  <a:lnTo>
                    <a:pt x="292" y="117"/>
                  </a:lnTo>
                  <a:lnTo>
                    <a:pt x="294" y="117"/>
                  </a:lnTo>
                  <a:lnTo>
                    <a:pt x="294" y="119"/>
                  </a:lnTo>
                  <a:lnTo>
                    <a:pt x="294" y="120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7" y="124"/>
                  </a:lnTo>
                  <a:lnTo>
                    <a:pt x="297" y="126"/>
                  </a:lnTo>
                  <a:lnTo>
                    <a:pt x="299" y="126"/>
                  </a:lnTo>
                  <a:lnTo>
                    <a:pt x="299" y="127"/>
                  </a:lnTo>
                  <a:lnTo>
                    <a:pt x="299" y="129"/>
                  </a:lnTo>
                  <a:lnTo>
                    <a:pt x="299" y="131"/>
                  </a:lnTo>
                  <a:lnTo>
                    <a:pt x="299" y="132"/>
                  </a:lnTo>
                  <a:lnTo>
                    <a:pt x="301" y="132"/>
                  </a:lnTo>
                  <a:lnTo>
                    <a:pt x="301" y="134"/>
                  </a:lnTo>
                  <a:lnTo>
                    <a:pt x="303" y="134"/>
                  </a:lnTo>
                  <a:lnTo>
                    <a:pt x="303" y="136"/>
                  </a:lnTo>
                  <a:lnTo>
                    <a:pt x="303" y="137"/>
                  </a:lnTo>
                  <a:lnTo>
                    <a:pt x="303" y="139"/>
                  </a:lnTo>
                  <a:lnTo>
                    <a:pt x="303" y="141"/>
                  </a:lnTo>
                  <a:lnTo>
                    <a:pt x="301" y="143"/>
                  </a:lnTo>
                  <a:lnTo>
                    <a:pt x="301" y="144"/>
                  </a:lnTo>
                  <a:lnTo>
                    <a:pt x="301" y="146"/>
                  </a:lnTo>
                  <a:lnTo>
                    <a:pt x="303" y="146"/>
                  </a:lnTo>
                  <a:lnTo>
                    <a:pt x="303" y="148"/>
                  </a:lnTo>
                  <a:lnTo>
                    <a:pt x="303" y="148"/>
                  </a:lnTo>
                  <a:lnTo>
                    <a:pt x="304" y="149"/>
                  </a:lnTo>
                  <a:lnTo>
                    <a:pt x="306" y="151"/>
                  </a:lnTo>
                  <a:lnTo>
                    <a:pt x="308" y="153"/>
                  </a:lnTo>
                  <a:lnTo>
                    <a:pt x="309" y="153"/>
                  </a:lnTo>
                  <a:lnTo>
                    <a:pt x="309" y="154"/>
                  </a:lnTo>
                  <a:lnTo>
                    <a:pt x="309" y="156"/>
                  </a:lnTo>
                  <a:lnTo>
                    <a:pt x="311" y="156"/>
                  </a:lnTo>
                  <a:lnTo>
                    <a:pt x="311" y="158"/>
                  </a:lnTo>
                  <a:lnTo>
                    <a:pt x="311" y="160"/>
                  </a:lnTo>
                  <a:lnTo>
                    <a:pt x="311" y="161"/>
                  </a:lnTo>
                  <a:lnTo>
                    <a:pt x="313" y="161"/>
                  </a:lnTo>
                  <a:lnTo>
                    <a:pt x="313" y="163"/>
                  </a:lnTo>
                  <a:lnTo>
                    <a:pt x="313" y="163"/>
                  </a:lnTo>
                  <a:lnTo>
                    <a:pt x="313" y="165"/>
                  </a:lnTo>
                  <a:lnTo>
                    <a:pt x="314" y="165"/>
                  </a:lnTo>
                  <a:lnTo>
                    <a:pt x="314" y="166"/>
                  </a:lnTo>
                  <a:lnTo>
                    <a:pt x="316" y="168"/>
                  </a:lnTo>
                  <a:lnTo>
                    <a:pt x="316" y="170"/>
                  </a:lnTo>
                  <a:lnTo>
                    <a:pt x="316" y="171"/>
                  </a:lnTo>
                  <a:lnTo>
                    <a:pt x="316" y="173"/>
                  </a:lnTo>
                  <a:lnTo>
                    <a:pt x="316" y="175"/>
                  </a:lnTo>
                  <a:lnTo>
                    <a:pt x="316" y="177"/>
                  </a:lnTo>
                  <a:lnTo>
                    <a:pt x="316" y="178"/>
                  </a:lnTo>
                  <a:lnTo>
                    <a:pt x="318" y="178"/>
                  </a:lnTo>
                  <a:lnTo>
                    <a:pt x="316" y="178"/>
                  </a:lnTo>
                  <a:lnTo>
                    <a:pt x="316" y="180"/>
                  </a:lnTo>
                  <a:lnTo>
                    <a:pt x="318" y="180"/>
                  </a:lnTo>
                  <a:lnTo>
                    <a:pt x="318" y="182"/>
                  </a:lnTo>
                  <a:lnTo>
                    <a:pt x="318" y="183"/>
                  </a:lnTo>
                  <a:lnTo>
                    <a:pt x="320" y="183"/>
                  </a:lnTo>
                  <a:lnTo>
                    <a:pt x="321" y="185"/>
                  </a:lnTo>
                  <a:lnTo>
                    <a:pt x="321" y="187"/>
                  </a:lnTo>
                  <a:lnTo>
                    <a:pt x="323" y="187"/>
                  </a:lnTo>
                  <a:lnTo>
                    <a:pt x="323" y="188"/>
                  </a:lnTo>
                  <a:lnTo>
                    <a:pt x="323" y="188"/>
                  </a:lnTo>
                  <a:lnTo>
                    <a:pt x="323" y="190"/>
                  </a:lnTo>
                  <a:lnTo>
                    <a:pt x="325" y="190"/>
                  </a:lnTo>
                  <a:lnTo>
                    <a:pt x="325" y="192"/>
                  </a:lnTo>
                  <a:lnTo>
                    <a:pt x="325" y="194"/>
                  </a:lnTo>
                  <a:lnTo>
                    <a:pt x="326" y="194"/>
                  </a:lnTo>
                  <a:lnTo>
                    <a:pt x="326" y="195"/>
                  </a:lnTo>
                  <a:lnTo>
                    <a:pt x="328" y="197"/>
                  </a:lnTo>
                  <a:lnTo>
                    <a:pt x="330" y="197"/>
                  </a:lnTo>
                  <a:lnTo>
                    <a:pt x="330" y="199"/>
                  </a:lnTo>
                  <a:lnTo>
                    <a:pt x="332" y="199"/>
                  </a:lnTo>
                  <a:lnTo>
                    <a:pt x="332" y="200"/>
                  </a:lnTo>
                  <a:lnTo>
                    <a:pt x="333" y="204"/>
                  </a:lnTo>
                  <a:lnTo>
                    <a:pt x="335" y="205"/>
                  </a:lnTo>
                  <a:lnTo>
                    <a:pt x="335" y="207"/>
                  </a:lnTo>
                  <a:lnTo>
                    <a:pt x="337" y="209"/>
                  </a:lnTo>
                  <a:lnTo>
                    <a:pt x="337" y="211"/>
                  </a:lnTo>
                  <a:lnTo>
                    <a:pt x="337" y="212"/>
                  </a:lnTo>
                  <a:lnTo>
                    <a:pt x="338" y="212"/>
                  </a:lnTo>
                  <a:lnTo>
                    <a:pt x="338" y="214"/>
                  </a:lnTo>
                  <a:lnTo>
                    <a:pt x="340" y="214"/>
                  </a:lnTo>
                  <a:lnTo>
                    <a:pt x="340" y="216"/>
                  </a:lnTo>
                  <a:lnTo>
                    <a:pt x="340" y="217"/>
                  </a:lnTo>
                  <a:lnTo>
                    <a:pt x="342" y="217"/>
                  </a:lnTo>
                  <a:lnTo>
                    <a:pt x="342" y="219"/>
                  </a:lnTo>
                  <a:lnTo>
                    <a:pt x="342" y="221"/>
                  </a:lnTo>
                  <a:lnTo>
                    <a:pt x="343" y="221"/>
                  </a:lnTo>
                  <a:lnTo>
                    <a:pt x="343" y="223"/>
                  </a:lnTo>
                  <a:lnTo>
                    <a:pt x="343" y="224"/>
                  </a:lnTo>
                  <a:lnTo>
                    <a:pt x="345" y="224"/>
                  </a:lnTo>
                  <a:lnTo>
                    <a:pt x="345" y="226"/>
                  </a:lnTo>
                  <a:lnTo>
                    <a:pt x="345" y="228"/>
                  </a:lnTo>
                  <a:lnTo>
                    <a:pt x="347" y="228"/>
                  </a:lnTo>
                  <a:lnTo>
                    <a:pt x="349" y="228"/>
                  </a:lnTo>
                  <a:lnTo>
                    <a:pt x="350" y="228"/>
                  </a:lnTo>
                  <a:lnTo>
                    <a:pt x="350" y="226"/>
                  </a:lnTo>
                  <a:lnTo>
                    <a:pt x="352" y="226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4" y="226"/>
                  </a:lnTo>
                  <a:lnTo>
                    <a:pt x="354" y="228"/>
                  </a:lnTo>
                  <a:lnTo>
                    <a:pt x="355" y="228"/>
                  </a:lnTo>
                  <a:lnTo>
                    <a:pt x="357" y="228"/>
                  </a:lnTo>
                  <a:lnTo>
                    <a:pt x="359" y="228"/>
                  </a:lnTo>
                  <a:lnTo>
                    <a:pt x="360" y="228"/>
                  </a:lnTo>
                  <a:lnTo>
                    <a:pt x="362" y="228"/>
                  </a:lnTo>
                  <a:lnTo>
                    <a:pt x="364" y="228"/>
                  </a:lnTo>
                  <a:lnTo>
                    <a:pt x="366" y="228"/>
                  </a:lnTo>
                  <a:lnTo>
                    <a:pt x="367" y="228"/>
                  </a:lnTo>
                  <a:lnTo>
                    <a:pt x="369" y="228"/>
                  </a:lnTo>
                  <a:lnTo>
                    <a:pt x="371" y="228"/>
                  </a:lnTo>
                  <a:lnTo>
                    <a:pt x="372" y="226"/>
                  </a:lnTo>
                  <a:lnTo>
                    <a:pt x="374" y="226"/>
                  </a:lnTo>
                  <a:lnTo>
                    <a:pt x="376" y="224"/>
                  </a:lnTo>
                  <a:lnTo>
                    <a:pt x="377" y="224"/>
                  </a:lnTo>
                  <a:lnTo>
                    <a:pt x="379" y="224"/>
                  </a:lnTo>
                  <a:lnTo>
                    <a:pt x="379" y="223"/>
                  </a:lnTo>
                  <a:lnTo>
                    <a:pt x="381" y="223"/>
                  </a:lnTo>
                  <a:lnTo>
                    <a:pt x="383" y="223"/>
                  </a:lnTo>
                  <a:lnTo>
                    <a:pt x="384" y="223"/>
                  </a:lnTo>
                  <a:lnTo>
                    <a:pt x="384" y="221"/>
                  </a:lnTo>
                  <a:lnTo>
                    <a:pt x="384" y="219"/>
                  </a:lnTo>
                  <a:lnTo>
                    <a:pt x="386" y="217"/>
                  </a:lnTo>
                  <a:lnTo>
                    <a:pt x="386" y="216"/>
                  </a:lnTo>
                  <a:lnTo>
                    <a:pt x="388" y="216"/>
                  </a:lnTo>
                  <a:lnTo>
                    <a:pt x="388" y="214"/>
                  </a:lnTo>
                  <a:lnTo>
                    <a:pt x="389" y="214"/>
                  </a:lnTo>
                  <a:lnTo>
                    <a:pt x="389" y="212"/>
                  </a:lnTo>
                  <a:lnTo>
                    <a:pt x="391" y="211"/>
                  </a:lnTo>
                  <a:lnTo>
                    <a:pt x="391" y="209"/>
                  </a:lnTo>
                  <a:lnTo>
                    <a:pt x="391" y="207"/>
                  </a:lnTo>
                  <a:lnTo>
                    <a:pt x="391" y="205"/>
                  </a:lnTo>
                  <a:lnTo>
                    <a:pt x="393" y="205"/>
                  </a:lnTo>
                  <a:lnTo>
                    <a:pt x="394" y="205"/>
                  </a:lnTo>
                  <a:lnTo>
                    <a:pt x="394" y="205"/>
                  </a:lnTo>
                  <a:lnTo>
                    <a:pt x="396" y="205"/>
                  </a:lnTo>
                  <a:lnTo>
                    <a:pt x="396" y="204"/>
                  </a:lnTo>
                  <a:lnTo>
                    <a:pt x="398" y="204"/>
                  </a:lnTo>
                  <a:lnTo>
                    <a:pt x="398" y="205"/>
                  </a:lnTo>
                  <a:lnTo>
                    <a:pt x="400" y="205"/>
                  </a:lnTo>
                  <a:lnTo>
                    <a:pt x="401" y="205"/>
                  </a:lnTo>
                  <a:lnTo>
                    <a:pt x="403" y="205"/>
                  </a:lnTo>
                  <a:lnTo>
                    <a:pt x="405" y="207"/>
                  </a:lnTo>
                  <a:lnTo>
                    <a:pt x="406" y="207"/>
                  </a:lnTo>
                  <a:lnTo>
                    <a:pt x="408" y="207"/>
                  </a:lnTo>
                  <a:lnTo>
                    <a:pt x="410" y="207"/>
                  </a:lnTo>
                  <a:lnTo>
                    <a:pt x="412" y="207"/>
                  </a:lnTo>
                  <a:lnTo>
                    <a:pt x="413" y="207"/>
                  </a:lnTo>
                  <a:lnTo>
                    <a:pt x="415" y="207"/>
                  </a:lnTo>
                  <a:lnTo>
                    <a:pt x="415" y="205"/>
                  </a:lnTo>
                  <a:lnTo>
                    <a:pt x="417" y="205"/>
                  </a:lnTo>
                  <a:lnTo>
                    <a:pt x="418" y="205"/>
                  </a:lnTo>
                  <a:lnTo>
                    <a:pt x="420" y="205"/>
                  </a:lnTo>
                  <a:lnTo>
                    <a:pt x="420" y="207"/>
                  </a:lnTo>
                  <a:lnTo>
                    <a:pt x="422" y="207"/>
                  </a:lnTo>
                  <a:lnTo>
                    <a:pt x="423" y="207"/>
                  </a:lnTo>
                  <a:lnTo>
                    <a:pt x="423" y="209"/>
                  </a:lnTo>
                  <a:lnTo>
                    <a:pt x="425" y="209"/>
                  </a:lnTo>
                  <a:lnTo>
                    <a:pt x="427" y="209"/>
                  </a:lnTo>
                  <a:lnTo>
                    <a:pt x="427" y="207"/>
                  </a:lnTo>
                  <a:lnTo>
                    <a:pt x="427" y="205"/>
                  </a:lnTo>
                  <a:lnTo>
                    <a:pt x="429" y="205"/>
                  </a:lnTo>
                  <a:lnTo>
                    <a:pt x="429" y="204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0" y="200"/>
                  </a:lnTo>
                  <a:lnTo>
                    <a:pt x="430" y="199"/>
                  </a:lnTo>
                  <a:lnTo>
                    <a:pt x="432" y="199"/>
                  </a:lnTo>
                  <a:lnTo>
                    <a:pt x="434" y="199"/>
                  </a:lnTo>
                  <a:lnTo>
                    <a:pt x="435" y="197"/>
                  </a:lnTo>
                  <a:lnTo>
                    <a:pt x="435" y="195"/>
                  </a:lnTo>
                  <a:lnTo>
                    <a:pt x="435" y="194"/>
                  </a:lnTo>
                  <a:lnTo>
                    <a:pt x="437" y="194"/>
                  </a:lnTo>
                  <a:lnTo>
                    <a:pt x="439" y="194"/>
                  </a:lnTo>
                  <a:lnTo>
                    <a:pt x="439" y="192"/>
                  </a:lnTo>
                  <a:lnTo>
                    <a:pt x="440" y="190"/>
                  </a:lnTo>
                  <a:lnTo>
                    <a:pt x="442" y="188"/>
                  </a:lnTo>
                  <a:lnTo>
                    <a:pt x="442" y="188"/>
                  </a:lnTo>
                  <a:lnTo>
                    <a:pt x="442" y="187"/>
                  </a:lnTo>
                  <a:lnTo>
                    <a:pt x="442" y="185"/>
                  </a:lnTo>
                  <a:lnTo>
                    <a:pt x="440" y="183"/>
                  </a:lnTo>
                  <a:lnTo>
                    <a:pt x="440" y="182"/>
                  </a:lnTo>
                  <a:lnTo>
                    <a:pt x="440" y="180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39" y="175"/>
                  </a:lnTo>
                  <a:lnTo>
                    <a:pt x="439" y="173"/>
                  </a:lnTo>
                  <a:lnTo>
                    <a:pt x="437" y="173"/>
                  </a:lnTo>
                  <a:lnTo>
                    <a:pt x="437" y="171"/>
                  </a:lnTo>
                  <a:lnTo>
                    <a:pt x="437" y="170"/>
                  </a:lnTo>
                  <a:lnTo>
                    <a:pt x="435" y="170"/>
                  </a:lnTo>
                  <a:lnTo>
                    <a:pt x="435" y="168"/>
                  </a:lnTo>
                  <a:lnTo>
                    <a:pt x="435" y="166"/>
                  </a:lnTo>
                  <a:lnTo>
                    <a:pt x="435" y="165"/>
                  </a:lnTo>
                  <a:lnTo>
                    <a:pt x="437" y="165"/>
                  </a:lnTo>
                  <a:lnTo>
                    <a:pt x="439" y="165"/>
                  </a:lnTo>
                  <a:lnTo>
                    <a:pt x="440" y="165"/>
                  </a:lnTo>
                  <a:lnTo>
                    <a:pt x="442" y="165"/>
                  </a:lnTo>
                  <a:lnTo>
                    <a:pt x="442" y="163"/>
                  </a:lnTo>
                  <a:lnTo>
                    <a:pt x="442" y="161"/>
                  </a:lnTo>
                  <a:lnTo>
                    <a:pt x="444" y="161"/>
                  </a:lnTo>
                  <a:lnTo>
                    <a:pt x="446" y="161"/>
                  </a:lnTo>
                  <a:lnTo>
                    <a:pt x="447" y="160"/>
                  </a:lnTo>
                  <a:lnTo>
                    <a:pt x="447" y="158"/>
                  </a:lnTo>
                  <a:lnTo>
                    <a:pt x="449" y="158"/>
                  </a:lnTo>
                  <a:lnTo>
                    <a:pt x="449" y="156"/>
                  </a:lnTo>
                  <a:lnTo>
                    <a:pt x="451" y="154"/>
                  </a:lnTo>
                  <a:lnTo>
                    <a:pt x="452" y="153"/>
                  </a:lnTo>
                  <a:lnTo>
                    <a:pt x="452" y="151"/>
                  </a:lnTo>
                  <a:lnTo>
                    <a:pt x="454" y="151"/>
                  </a:lnTo>
                  <a:lnTo>
                    <a:pt x="454" y="149"/>
                  </a:lnTo>
                  <a:lnTo>
                    <a:pt x="454" y="148"/>
                  </a:lnTo>
                  <a:lnTo>
                    <a:pt x="454" y="148"/>
                  </a:lnTo>
                  <a:lnTo>
                    <a:pt x="454" y="146"/>
                  </a:lnTo>
                  <a:lnTo>
                    <a:pt x="454" y="144"/>
                  </a:lnTo>
                  <a:lnTo>
                    <a:pt x="456" y="143"/>
                  </a:lnTo>
                  <a:lnTo>
                    <a:pt x="456" y="141"/>
                  </a:lnTo>
                  <a:lnTo>
                    <a:pt x="456" y="139"/>
                  </a:lnTo>
                  <a:lnTo>
                    <a:pt x="456" y="137"/>
                  </a:lnTo>
                  <a:lnTo>
                    <a:pt x="456" y="136"/>
                  </a:lnTo>
                  <a:lnTo>
                    <a:pt x="457" y="136"/>
                  </a:lnTo>
                  <a:lnTo>
                    <a:pt x="459" y="136"/>
                  </a:lnTo>
                  <a:lnTo>
                    <a:pt x="459" y="134"/>
                  </a:lnTo>
                  <a:lnTo>
                    <a:pt x="459" y="132"/>
                  </a:lnTo>
                  <a:lnTo>
                    <a:pt x="461" y="132"/>
                  </a:lnTo>
                  <a:lnTo>
                    <a:pt x="461" y="131"/>
                  </a:lnTo>
                  <a:lnTo>
                    <a:pt x="463" y="131"/>
                  </a:lnTo>
                  <a:lnTo>
                    <a:pt x="463" y="129"/>
                  </a:lnTo>
                  <a:lnTo>
                    <a:pt x="464" y="129"/>
                  </a:lnTo>
                  <a:lnTo>
                    <a:pt x="464" y="127"/>
                  </a:lnTo>
                  <a:lnTo>
                    <a:pt x="466" y="127"/>
                  </a:lnTo>
                  <a:lnTo>
                    <a:pt x="468" y="127"/>
                  </a:lnTo>
                  <a:lnTo>
                    <a:pt x="468" y="126"/>
                  </a:lnTo>
                  <a:lnTo>
                    <a:pt x="469" y="126"/>
                  </a:lnTo>
                  <a:lnTo>
                    <a:pt x="471" y="126"/>
                  </a:lnTo>
                  <a:lnTo>
                    <a:pt x="471" y="124"/>
                  </a:lnTo>
                  <a:lnTo>
                    <a:pt x="473" y="124"/>
                  </a:lnTo>
                  <a:lnTo>
                    <a:pt x="475" y="124"/>
                  </a:lnTo>
                  <a:lnTo>
                    <a:pt x="475" y="122"/>
                  </a:lnTo>
                  <a:lnTo>
                    <a:pt x="476" y="122"/>
                  </a:lnTo>
                  <a:lnTo>
                    <a:pt x="476" y="124"/>
                  </a:lnTo>
                  <a:lnTo>
                    <a:pt x="476" y="124"/>
                  </a:lnTo>
                  <a:lnTo>
                    <a:pt x="478" y="124"/>
                  </a:lnTo>
                  <a:lnTo>
                    <a:pt x="480" y="124"/>
                  </a:lnTo>
                  <a:lnTo>
                    <a:pt x="480" y="126"/>
                  </a:lnTo>
                  <a:lnTo>
                    <a:pt x="481" y="126"/>
                  </a:lnTo>
                  <a:lnTo>
                    <a:pt x="483" y="126"/>
                  </a:lnTo>
                  <a:lnTo>
                    <a:pt x="485" y="127"/>
                  </a:lnTo>
                  <a:lnTo>
                    <a:pt x="485" y="129"/>
                  </a:lnTo>
                  <a:lnTo>
                    <a:pt x="486" y="129"/>
                  </a:lnTo>
                  <a:lnTo>
                    <a:pt x="486" y="131"/>
                  </a:lnTo>
                  <a:lnTo>
                    <a:pt x="488" y="132"/>
                  </a:lnTo>
                  <a:lnTo>
                    <a:pt x="490" y="134"/>
                  </a:lnTo>
                  <a:lnTo>
                    <a:pt x="490" y="132"/>
                  </a:lnTo>
                  <a:lnTo>
                    <a:pt x="492" y="132"/>
                  </a:lnTo>
                  <a:lnTo>
                    <a:pt x="492" y="131"/>
                  </a:lnTo>
                  <a:lnTo>
                    <a:pt x="493" y="131"/>
                  </a:lnTo>
                  <a:lnTo>
                    <a:pt x="495" y="131"/>
                  </a:lnTo>
                  <a:lnTo>
                    <a:pt x="495" y="129"/>
                  </a:lnTo>
                  <a:lnTo>
                    <a:pt x="497" y="129"/>
                  </a:lnTo>
                  <a:lnTo>
                    <a:pt x="498" y="129"/>
                  </a:lnTo>
                  <a:lnTo>
                    <a:pt x="500" y="129"/>
                  </a:lnTo>
                  <a:lnTo>
                    <a:pt x="500" y="127"/>
                  </a:lnTo>
                  <a:lnTo>
                    <a:pt x="500" y="126"/>
                  </a:lnTo>
                  <a:lnTo>
                    <a:pt x="500" y="124"/>
                  </a:lnTo>
                  <a:lnTo>
                    <a:pt x="500" y="122"/>
                  </a:lnTo>
                  <a:lnTo>
                    <a:pt x="498" y="122"/>
                  </a:lnTo>
                  <a:lnTo>
                    <a:pt x="498" y="120"/>
                  </a:lnTo>
                  <a:lnTo>
                    <a:pt x="497" y="120"/>
                  </a:lnTo>
                  <a:lnTo>
                    <a:pt x="497" y="119"/>
                  </a:lnTo>
                  <a:lnTo>
                    <a:pt x="497" y="117"/>
                  </a:lnTo>
                  <a:lnTo>
                    <a:pt x="495" y="117"/>
                  </a:lnTo>
                  <a:lnTo>
                    <a:pt x="495" y="114"/>
                  </a:lnTo>
                  <a:lnTo>
                    <a:pt x="497" y="114"/>
                  </a:lnTo>
                  <a:lnTo>
                    <a:pt x="498" y="114"/>
                  </a:lnTo>
                  <a:lnTo>
                    <a:pt x="498" y="112"/>
                  </a:lnTo>
                  <a:lnTo>
                    <a:pt x="500" y="112"/>
                  </a:lnTo>
                  <a:lnTo>
                    <a:pt x="503" y="107"/>
                  </a:lnTo>
                  <a:lnTo>
                    <a:pt x="505" y="105"/>
                  </a:lnTo>
                  <a:lnTo>
                    <a:pt x="507" y="103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2" y="100"/>
                  </a:lnTo>
                  <a:lnTo>
                    <a:pt x="514" y="98"/>
                  </a:lnTo>
                  <a:lnTo>
                    <a:pt x="515" y="97"/>
                  </a:lnTo>
                  <a:lnTo>
                    <a:pt x="515" y="95"/>
                  </a:lnTo>
                  <a:lnTo>
                    <a:pt x="517" y="95"/>
                  </a:lnTo>
                  <a:lnTo>
                    <a:pt x="517" y="93"/>
                  </a:lnTo>
                  <a:lnTo>
                    <a:pt x="517" y="92"/>
                  </a:lnTo>
                  <a:lnTo>
                    <a:pt x="517" y="88"/>
                  </a:lnTo>
                  <a:lnTo>
                    <a:pt x="517" y="86"/>
                  </a:lnTo>
                  <a:lnTo>
                    <a:pt x="517" y="85"/>
                  </a:lnTo>
                  <a:lnTo>
                    <a:pt x="517" y="85"/>
                  </a:lnTo>
                  <a:lnTo>
                    <a:pt x="517" y="83"/>
                  </a:lnTo>
                  <a:lnTo>
                    <a:pt x="517" y="81"/>
                  </a:lnTo>
                  <a:lnTo>
                    <a:pt x="517" y="80"/>
                  </a:lnTo>
                  <a:lnTo>
                    <a:pt x="517" y="78"/>
                  </a:lnTo>
                  <a:lnTo>
                    <a:pt x="517" y="76"/>
                  </a:lnTo>
                  <a:lnTo>
                    <a:pt x="517" y="74"/>
                  </a:lnTo>
                  <a:lnTo>
                    <a:pt x="517" y="73"/>
                  </a:lnTo>
                  <a:lnTo>
                    <a:pt x="517" y="71"/>
                  </a:lnTo>
                  <a:lnTo>
                    <a:pt x="527" y="66"/>
                  </a:lnTo>
                  <a:lnTo>
                    <a:pt x="541" y="59"/>
                  </a:lnTo>
                  <a:lnTo>
                    <a:pt x="551" y="56"/>
                  </a:lnTo>
                  <a:lnTo>
                    <a:pt x="553" y="54"/>
                  </a:lnTo>
                  <a:lnTo>
                    <a:pt x="555" y="52"/>
                  </a:lnTo>
                  <a:lnTo>
                    <a:pt x="556" y="52"/>
                  </a:lnTo>
                  <a:lnTo>
                    <a:pt x="556" y="51"/>
                  </a:lnTo>
                  <a:lnTo>
                    <a:pt x="558" y="51"/>
                  </a:lnTo>
                  <a:lnTo>
                    <a:pt x="560" y="51"/>
                  </a:lnTo>
                  <a:lnTo>
                    <a:pt x="561" y="49"/>
                  </a:lnTo>
                  <a:lnTo>
                    <a:pt x="565" y="49"/>
                  </a:lnTo>
                  <a:lnTo>
                    <a:pt x="566" y="49"/>
                  </a:lnTo>
                  <a:lnTo>
                    <a:pt x="568" y="49"/>
                  </a:lnTo>
                  <a:lnTo>
                    <a:pt x="570" y="49"/>
                  </a:lnTo>
                  <a:lnTo>
                    <a:pt x="572" y="49"/>
                  </a:lnTo>
                  <a:lnTo>
                    <a:pt x="573" y="49"/>
                  </a:lnTo>
                  <a:lnTo>
                    <a:pt x="573" y="51"/>
                  </a:lnTo>
                  <a:lnTo>
                    <a:pt x="575" y="52"/>
                  </a:lnTo>
                  <a:lnTo>
                    <a:pt x="577" y="52"/>
                  </a:lnTo>
                  <a:lnTo>
                    <a:pt x="578" y="54"/>
                  </a:lnTo>
                  <a:lnTo>
                    <a:pt x="580" y="56"/>
                  </a:lnTo>
                  <a:lnTo>
                    <a:pt x="582" y="59"/>
                  </a:lnTo>
                  <a:lnTo>
                    <a:pt x="582" y="63"/>
                  </a:lnTo>
                  <a:lnTo>
                    <a:pt x="583" y="66"/>
                  </a:lnTo>
                  <a:lnTo>
                    <a:pt x="585" y="83"/>
                  </a:lnTo>
                  <a:lnTo>
                    <a:pt x="585" y="85"/>
                  </a:lnTo>
                  <a:lnTo>
                    <a:pt x="585" y="88"/>
                  </a:lnTo>
                  <a:lnTo>
                    <a:pt x="585" y="92"/>
                  </a:lnTo>
                  <a:lnTo>
                    <a:pt x="585" y="93"/>
                  </a:lnTo>
                  <a:lnTo>
                    <a:pt x="583" y="95"/>
                  </a:lnTo>
                  <a:lnTo>
                    <a:pt x="583" y="97"/>
                  </a:lnTo>
                  <a:lnTo>
                    <a:pt x="582" y="98"/>
                  </a:lnTo>
                  <a:lnTo>
                    <a:pt x="580" y="98"/>
                  </a:lnTo>
                  <a:lnTo>
                    <a:pt x="575" y="100"/>
                  </a:lnTo>
                  <a:lnTo>
                    <a:pt x="573" y="102"/>
                  </a:lnTo>
                  <a:lnTo>
                    <a:pt x="572" y="105"/>
                  </a:lnTo>
                  <a:lnTo>
                    <a:pt x="566" y="107"/>
                  </a:lnTo>
                  <a:lnTo>
                    <a:pt x="565" y="107"/>
                  </a:lnTo>
                  <a:lnTo>
                    <a:pt x="565" y="109"/>
                  </a:lnTo>
                  <a:lnTo>
                    <a:pt x="565" y="110"/>
                  </a:lnTo>
                  <a:lnTo>
                    <a:pt x="565" y="115"/>
                  </a:lnTo>
                  <a:lnTo>
                    <a:pt x="563" y="117"/>
                  </a:lnTo>
                  <a:lnTo>
                    <a:pt x="563" y="119"/>
                  </a:lnTo>
                  <a:lnTo>
                    <a:pt x="563" y="122"/>
                  </a:lnTo>
                  <a:lnTo>
                    <a:pt x="561" y="124"/>
                  </a:lnTo>
                  <a:lnTo>
                    <a:pt x="561" y="126"/>
                  </a:lnTo>
                  <a:lnTo>
                    <a:pt x="560" y="126"/>
                  </a:lnTo>
                  <a:lnTo>
                    <a:pt x="560" y="127"/>
                  </a:lnTo>
                  <a:lnTo>
                    <a:pt x="558" y="131"/>
                  </a:lnTo>
                  <a:lnTo>
                    <a:pt x="558" y="136"/>
                  </a:lnTo>
                  <a:lnTo>
                    <a:pt x="558" y="137"/>
                  </a:lnTo>
                  <a:lnTo>
                    <a:pt x="558" y="139"/>
                  </a:lnTo>
                  <a:lnTo>
                    <a:pt x="558" y="141"/>
                  </a:lnTo>
                  <a:lnTo>
                    <a:pt x="558" y="143"/>
                  </a:lnTo>
                  <a:lnTo>
                    <a:pt x="558" y="144"/>
                  </a:lnTo>
                  <a:lnTo>
                    <a:pt x="558" y="144"/>
                  </a:lnTo>
                  <a:lnTo>
                    <a:pt x="556" y="144"/>
                  </a:lnTo>
                  <a:lnTo>
                    <a:pt x="556" y="146"/>
                  </a:lnTo>
                  <a:lnTo>
                    <a:pt x="556" y="148"/>
                  </a:lnTo>
                  <a:lnTo>
                    <a:pt x="556" y="148"/>
                  </a:lnTo>
                  <a:lnTo>
                    <a:pt x="556" y="149"/>
                  </a:lnTo>
                  <a:lnTo>
                    <a:pt x="558" y="151"/>
                  </a:lnTo>
                  <a:lnTo>
                    <a:pt x="558" y="151"/>
                  </a:lnTo>
                  <a:lnTo>
                    <a:pt x="558" y="153"/>
                  </a:lnTo>
                  <a:lnTo>
                    <a:pt x="558" y="154"/>
                  </a:lnTo>
                  <a:lnTo>
                    <a:pt x="558" y="158"/>
                  </a:lnTo>
                  <a:lnTo>
                    <a:pt x="556" y="158"/>
                  </a:lnTo>
                  <a:lnTo>
                    <a:pt x="556" y="160"/>
                  </a:lnTo>
                  <a:lnTo>
                    <a:pt x="555" y="160"/>
                  </a:lnTo>
                  <a:lnTo>
                    <a:pt x="555" y="161"/>
                  </a:lnTo>
                  <a:lnTo>
                    <a:pt x="553" y="163"/>
                  </a:lnTo>
                  <a:lnTo>
                    <a:pt x="555" y="165"/>
                  </a:lnTo>
                  <a:lnTo>
                    <a:pt x="555" y="166"/>
                  </a:lnTo>
                  <a:lnTo>
                    <a:pt x="556" y="166"/>
                  </a:lnTo>
                  <a:lnTo>
                    <a:pt x="558" y="166"/>
                  </a:lnTo>
                  <a:lnTo>
                    <a:pt x="560" y="168"/>
                  </a:lnTo>
                  <a:lnTo>
                    <a:pt x="561" y="170"/>
                  </a:lnTo>
                  <a:lnTo>
                    <a:pt x="560" y="170"/>
                  </a:lnTo>
                  <a:lnTo>
                    <a:pt x="560" y="171"/>
                  </a:lnTo>
                  <a:lnTo>
                    <a:pt x="560" y="173"/>
                  </a:lnTo>
                  <a:lnTo>
                    <a:pt x="560" y="175"/>
                  </a:lnTo>
                  <a:lnTo>
                    <a:pt x="560" y="177"/>
                  </a:lnTo>
                  <a:lnTo>
                    <a:pt x="561" y="180"/>
                  </a:lnTo>
                  <a:lnTo>
                    <a:pt x="563" y="185"/>
                  </a:lnTo>
                  <a:lnTo>
                    <a:pt x="563" y="188"/>
                  </a:lnTo>
                  <a:lnTo>
                    <a:pt x="565" y="190"/>
                  </a:lnTo>
                  <a:lnTo>
                    <a:pt x="565" y="192"/>
                  </a:lnTo>
                  <a:lnTo>
                    <a:pt x="566" y="192"/>
                  </a:lnTo>
                  <a:lnTo>
                    <a:pt x="566" y="194"/>
                  </a:lnTo>
                  <a:lnTo>
                    <a:pt x="568" y="195"/>
                  </a:lnTo>
                  <a:lnTo>
                    <a:pt x="568" y="197"/>
                  </a:lnTo>
                  <a:lnTo>
                    <a:pt x="570" y="197"/>
                  </a:lnTo>
                  <a:lnTo>
                    <a:pt x="570" y="199"/>
                  </a:lnTo>
                  <a:lnTo>
                    <a:pt x="572" y="199"/>
                  </a:lnTo>
                  <a:lnTo>
                    <a:pt x="572" y="200"/>
                  </a:lnTo>
                  <a:lnTo>
                    <a:pt x="572" y="202"/>
                  </a:lnTo>
                  <a:lnTo>
                    <a:pt x="570" y="202"/>
                  </a:lnTo>
                  <a:lnTo>
                    <a:pt x="572" y="204"/>
                  </a:lnTo>
                  <a:lnTo>
                    <a:pt x="570" y="204"/>
                  </a:lnTo>
                  <a:lnTo>
                    <a:pt x="572" y="204"/>
                  </a:lnTo>
                  <a:lnTo>
                    <a:pt x="572" y="205"/>
                  </a:lnTo>
                  <a:lnTo>
                    <a:pt x="572" y="207"/>
                  </a:lnTo>
                  <a:lnTo>
                    <a:pt x="570" y="207"/>
                  </a:lnTo>
                  <a:lnTo>
                    <a:pt x="570" y="209"/>
                  </a:lnTo>
                  <a:lnTo>
                    <a:pt x="568" y="209"/>
                  </a:lnTo>
                  <a:lnTo>
                    <a:pt x="568" y="211"/>
                  </a:lnTo>
                  <a:lnTo>
                    <a:pt x="566" y="211"/>
                  </a:lnTo>
                  <a:lnTo>
                    <a:pt x="566" y="212"/>
                  </a:lnTo>
                  <a:lnTo>
                    <a:pt x="566" y="214"/>
                  </a:lnTo>
                  <a:lnTo>
                    <a:pt x="565" y="214"/>
                  </a:lnTo>
                  <a:lnTo>
                    <a:pt x="565" y="216"/>
                  </a:lnTo>
                  <a:lnTo>
                    <a:pt x="563" y="216"/>
                  </a:lnTo>
                  <a:lnTo>
                    <a:pt x="563" y="217"/>
                  </a:lnTo>
                  <a:lnTo>
                    <a:pt x="563" y="219"/>
                  </a:lnTo>
                  <a:lnTo>
                    <a:pt x="563" y="221"/>
                  </a:lnTo>
                  <a:lnTo>
                    <a:pt x="561" y="221"/>
                  </a:lnTo>
                  <a:lnTo>
                    <a:pt x="560" y="221"/>
                  </a:lnTo>
                  <a:lnTo>
                    <a:pt x="558" y="221"/>
                  </a:lnTo>
                  <a:lnTo>
                    <a:pt x="558" y="221"/>
                  </a:lnTo>
                  <a:lnTo>
                    <a:pt x="558" y="223"/>
                  </a:lnTo>
                  <a:lnTo>
                    <a:pt x="558" y="224"/>
                  </a:lnTo>
                  <a:lnTo>
                    <a:pt x="556" y="224"/>
                  </a:lnTo>
                  <a:lnTo>
                    <a:pt x="556" y="226"/>
                  </a:lnTo>
                  <a:lnTo>
                    <a:pt x="555" y="226"/>
                  </a:lnTo>
                  <a:lnTo>
                    <a:pt x="555" y="228"/>
                  </a:lnTo>
                  <a:lnTo>
                    <a:pt x="553" y="228"/>
                  </a:lnTo>
                  <a:lnTo>
                    <a:pt x="553" y="229"/>
                  </a:lnTo>
                  <a:lnTo>
                    <a:pt x="551" y="229"/>
                  </a:lnTo>
                  <a:lnTo>
                    <a:pt x="549" y="229"/>
                  </a:lnTo>
                  <a:lnTo>
                    <a:pt x="548" y="229"/>
                  </a:lnTo>
                  <a:lnTo>
                    <a:pt x="548" y="231"/>
                  </a:lnTo>
                  <a:lnTo>
                    <a:pt x="546" y="231"/>
                  </a:lnTo>
                  <a:lnTo>
                    <a:pt x="548" y="231"/>
                  </a:lnTo>
                  <a:lnTo>
                    <a:pt x="548" y="233"/>
                  </a:lnTo>
                  <a:lnTo>
                    <a:pt x="549" y="233"/>
                  </a:lnTo>
                  <a:lnTo>
                    <a:pt x="549" y="234"/>
                  </a:lnTo>
                  <a:lnTo>
                    <a:pt x="549" y="233"/>
                  </a:lnTo>
                  <a:lnTo>
                    <a:pt x="551" y="233"/>
                  </a:lnTo>
                  <a:lnTo>
                    <a:pt x="551" y="234"/>
                  </a:lnTo>
                  <a:lnTo>
                    <a:pt x="553" y="234"/>
                  </a:lnTo>
                  <a:lnTo>
                    <a:pt x="553" y="236"/>
                  </a:lnTo>
                  <a:lnTo>
                    <a:pt x="555" y="236"/>
                  </a:lnTo>
                  <a:lnTo>
                    <a:pt x="553" y="236"/>
                  </a:lnTo>
                  <a:lnTo>
                    <a:pt x="551" y="236"/>
                  </a:lnTo>
                  <a:lnTo>
                    <a:pt x="549" y="236"/>
                  </a:lnTo>
                  <a:lnTo>
                    <a:pt x="549" y="238"/>
                  </a:lnTo>
                  <a:lnTo>
                    <a:pt x="548" y="238"/>
                  </a:lnTo>
                  <a:lnTo>
                    <a:pt x="546" y="238"/>
                  </a:lnTo>
                  <a:lnTo>
                    <a:pt x="544" y="240"/>
                  </a:lnTo>
                  <a:lnTo>
                    <a:pt x="544" y="241"/>
                  </a:lnTo>
                  <a:lnTo>
                    <a:pt x="543" y="241"/>
                  </a:lnTo>
                  <a:lnTo>
                    <a:pt x="543" y="243"/>
                  </a:lnTo>
                  <a:lnTo>
                    <a:pt x="543" y="245"/>
                  </a:lnTo>
                  <a:lnTo>
                    <a:pt x="541" y="245"/>
                  </a:lnTo>
                  <a:lnTo>
                    <a:pt x="541" y="246"/>
                  </a:lnTo>
                  <a:lnTo>
                    <a:pt x="539" y="248"/>
                  </a:lnTo>
                  <a:lnTo>
                    <a:pt x="539" y="250"/>
                  </a:lnTo>
                  <a:lnTo>
                    <a:pt x="539" y="251"/>
                  </a:lnTo>
                  <a:lnTo>
                    <a:pt x="538" y="251"/>
                  </a:lnTo>
                  <a:lnTo>
                    <a:pt x="538" y="253"/>
                  </a:lnTo>
                  <a:lnTo>
                    <a:pt x="538" y="255"/>
                  </a:lnTo>
                  <a:lnTo>
                    <a:pt x="539" y="257"/>
                  </a:lnTo>
                  <a:lnTo>
                    <a:pt x="538" y="257"/>
                  </a:lnTo>
                  <a:lnTo>
                    <a:pt x="539" y="258"/>
                  </a:lnTo>
                  <a:lnTo>
                    <a:pt x="539" y="260"/>
                  </a:lnTo>
                  <a:lnTo>
                    <a:pt x="539" y="262"/>
                  </a:lnTo>
                  <a:lnTo>
                    <a:pt x="541" y="262"/>
                  </a:lnTo>
                  <a:lnTo>
                    <a:pt x="541" y="263"/>
                  </a:lnTo>
                  <a:lnTo>
                    <a:pt x="541" y="265"/>
                  </a:lnTo>
                  <a:lnTo>
                    <a:pt x="539" y="265"/>
                  </a:lnTo>
                  <a:lnTo>
                    <a:pt x="538" y="265"/>
                  </a:lnTo>
                  <a:lnTo>
                    <a:pt x="536" y="267"/>
                  </a:lnTo>
                  <a:lnTo>
                    <a:pt x="536" y="268"/>
                  </a:lnTo>
                  <a:lnTo>
                    <a:pt x="538" y="268"/>
                  </a:lnTo>
                  <a:lnTo>
                    <a:pt x="536" y="268"/>
                  </a:lnTo>
                  <a:lnTo>
                    <a:pt x="536" y="270"/>
                  </a:lnTo>
                  <a:lnTo>
                    <a:pt x="536" y="272"/>
                  </a:lnTo>
                  <a:lnTo>
                    <a:pt x="536" y="270"/>
                  </a:lnTo>
                  <a:lnTo>
                    <a:pt x="534" y="270"/>
                  </a:lnTo>
                  <a:lnTo>
                    <a:pt x="534" y="272"/>
                  </a:lnTo>
                  <a:lnTo>
                    <a:pt x="532" y="272"/>
                  </a:lnTo>
                  <a:lnTo>
                    <a:pt x="532" y="272"/>
                  </a:lnTo>
                  <a:lnTo>
                    <a:pt x="534" y="272"/>
                  </a:lnTo>
                  <a:lnTo>
                    <a:pt x="534" y="274"/>
                  </a:lnTo>
                  <a:lnTo>
                    <a:pt x="534" y="275"/>
                  </a:lnTo>
                  <a:lnTo>
                    <a:pt x="534" y="277"/>
                  </a:lnTo>
                  <a:lnTo>
                    <a:pt x="532" y="277"/>
                  </a:lnTo>
                  <a:lnTo>
                    <a:pt x="532" y="279"/>
                  </a:lnTo>
                  <a:lnTo>
                    <a:pt x="531" y="279"/>
                  </a:lnTo>
                  <a:lnTo>
                    <a:pt x="531" y="280"/>
                  </a:lnTo>
                  <a:lnTo>
                    <a:pt x="529" y="282"/>
                  </a:lnTo>
                  <a:lnTo>
                    <a:pt x="527" y="282"/>
                  </a:lnTo>
                  <a:lnTo>
                    <a:pt x="526" y="284"/>
                  </a:lnTo>
                  <a:lnTo>
                    <a:pt x="524" y="284"/>
                  </a:lnTo>
                  <a:lnTo>
                    <a:pt x="522" y="284"/>
                  </a:lnTo>
                  <a:lnTo>
                    <a:pt x="522" y="285"/>
                  </a:lnTo>
                  <a:lnTo>
                    <a:pt x="522" y="287"/>
                  </a:lnTo>
                  <a:lnTo>
                    <a:pt x="522" y="289"/>
                  </a:lnTo>
                  <a:lnTo>
                    <a:pt x="522" y="291"/>
                  </a:lnTo>
                  <a:lnTo>
                    <a:pt x="520" y="291"/>
                  </a:lnTo>
                  <a:lnTo>
                    <a:pt x="522" y="292"/>
                  </a:lnTo>
                  <a:lnTo>
                    <a:pt x="522" y="294"/>
                  </a:lnTo>
                  <a:lnTo>
                    <a:pt x="522" y="296"/>
                  </a:lnTo>
                  <a:lnTo>
                    <a:pt x="522" y="297"/>
                  </a:lnTo>
                  <a:lnTo>
                    <a:pt x="524" y="297"/>
                  </a:lnTo>
                  <a:lnTo>
                    <a:pt x="522" y="297"/>
                  </a:lnTo>
                  <a:lnTo>
                    <a:pt x="522" y="299"/>
                  </a:lnTo>
                  <a:lnTo>
                    <a:pt x="520" y="299"/>
                  </a:lnTo>
                  <a:lnTo>
                    <a:pt x="519" y="299"/>
                  </a:lnTo>
                  <a:lnTo>
                    <a:pt x="519" y="301"/>
                  </a:lnTo>
                  <a:lnTo>
                    <a:pt x="517" y="301"/>
                  </a:lnTo>
                  <a:lnTo>
                    <a:pt x="517" y="302"/>
                  </a:lnTo>
                  <a:lnTo>
                    <a:pt x="519" y="304"/>
                  </a:lnTo>
                  <a:lnTo>
                    <a:pt x="517" y="304"/>
                  </a:lnTo>
                  <a:lnTo>
                    <a:pt x="517" y="306"/>
                  </a:lnTo>
                  <a:lnTo>
                    <a:pt x="517" y="308"/>
                  </a:lnTo>
                  <a:lnTo>
                    <a:pt x="517" y="309"/>
                  </a:lnTo>
                  <a:lnTo>
                    <a:pt x="519" y="309"/>
                  </a:lnTo>
                  <a:lnTo>
                    <a:pt x="519" y="308"/>
                  </a:lnTo>
                  <a:lnTo>
                    <a:pt x="520" y="308"/>
                  </a:lnTo>
                  <a:lnTo>
                    <a:pt x="522" y="308"/>
                  </a:lnTo>
                  <a:lnTo>
                    <a:pt x="522" y="309"/>
                  </a:lnTo>
                  <a:lnTo>
                    <a:pt x="524" y="309"/>
                  </a:lnTo>
                  <a:lnTo>
                    <a:pt x="524" y="311"/>
                  </a:lnTo>
                  <a:lnTo>
                    <a:pt x="522" y="311"/>
                  </a:lnTo>
                  <a:lnTo>
                    <a:pt x="522" y="313"/>
                  </a:lnTo>
                  <a:lnTo>
                    <a:pt x="520" y="313"/>
                  </a:lnTo>
                  <a:lnTo>
                    <a:pt x="520" y="313"/>
                  </a:lnTo>
                  <a:lnTo>
                    <a:pt x="522" y="313"/>
                  </a:lnTo>
                  <a:lnTo>
                    <a:pt x="520" y="314"/>
                  </a:lnTo>
                  <a:lnTo>
                    <a:pt x="519" y="314"/>
                  </a:lnTo>
                  <a:lnTo>
                    <a:pt x="519" y="316"/>
                  </a:lnTo>
                  <a:lnTo>
                    <a:pt x="520" y="316"/>
                  </a:lnTo>
                  <a:lnTo>
                    <a:pt x="520" y="318"/>
                  </a:lnTo>
                  <a:lnTo>
                    <a:pt x="519" y="318"/>
                  </a:lnTo>
                  <a:lnTo>
                    <a:pt x="519" y="319"/>
                  </a:lnTo>
                  <a:lnTo>
                    <a:pt x="519" y="321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7" y="319"/>
                  </a:lnTo>
                  <a:lnTo>
                    <a:pt x="517" y="321"/>
                  </a:lnTo>
                  <a:lnTo>
                    <a:pt x="517" y="319"/>
                  </a:lnTo>
                  <a:lnTo>
                    <a:pt x="515" y="319"/>
                  </a:lnTo>
                  <a:lnTo>
                    <a:pt x="515" y="318"/>
                  </a:lnTo>
                  <a:lnTo>
                    <a:pt x="514" y="318"/>
                  </a:lnTo>
                  <a:lnTo>
                    <a:pt x="514" y="316"/>
                  </a:lnTo>
                  <a:lnTo>
                    <a:pt x="512" y="316"/>
                  </a:lnTo>
                  <a:lnTo>
                    <a:pt x="512" y="314"/>
                  </a:lnTo>
                  <a:lnTo>
                    <a:pt x="510" y="314"/>
                  </a:lnTo>
                  <a:lnTo>
                    <a:pt x="509" y="314"/>
                  </a:lnTo>
                  <a:lnTo>
                    <a:pt x="509" y="316"/>
                  </a:lnTo>
                  <a:lnTo>
                    <a:pt x="507" y="316"/>
                  </a:lnTo>
                  <a:lnTo>
                    <a:pt x="507" y="318"/>
                  </a:lnTo>
                  <a:lnTo>
                    <a:pt x="505" y="318"/>
                  </a:lnTo>
                  <a:lnTo>
                    <a:pt x="495" y="323"/>
                  </a:lnTo>
                  <a:lnTo>
                    <a:pt x="488" y="325"/>
                  </a:lnTo>
                  <a:lnTo>
                    <a:pt x="486" y="318"/>
                  </a:lnTo>
                  <a:lnTo>
                    <a:pt x="486" y="319"/>
                  </a:lnTo>
                  <a:lnTo>
                    <a:pt x="485" y="319"/>
                  </a:lnTo>
                  <a:lnTo>
                    <a:pt x="485" y="318"/>
                  </a:lnTo>
                  <a:lnTo>
                    <a:pt x="483" y="318"/>
                  </a:lnTo>
                  <a:lnTo>
                    <a:pt x="481" y="318"/>
                  </a:lnTo>
                  <a:lnTo>
                    <a:pt x="480" y="316"/>
                  </a:lnTo>
                  <a:lnTo>
                    <a:pt x="478" y="316"/>
                  </a:lnTo>
                  <a:lnTo>
                    <a:pt x="476" y="316"/>
                  </a:lnTo>
                  <a:lnTo>
                    <a:pt x="476" y="314"/>
                  </a:lnTo>
                  <a:lnTo>
                    <a:pt x="476" y="314"/>
                  </a:lnTo>
                  <a:lnTo>
                    <a:pt x="475" y="314"/>
                  </a:lnTo>
                  <a:lnTo>
                    <a:pt x="473" y="314"/>
                  </a:lnTo>
                  <a:lnTo>
                    <a:pt x="473" y="316"/>
                  </a:lnTo>
                  <a:lnTo>
                    <a:pt x="471" y="316"/>
                  </a:lnTo>
                  <a:lnTo>
                    <a:pt x="469" y="318"/>
                  </a:lnTo>
                  <a:lnTo>
                    <a:pt x="468" y="319"/>
                  </a:lnTo>
                  <a:lnTo>
                    <a:pt x="466" y="319"/>
                  </a:lnTo>
                  <a:lnTo>
                    <a:pt x="464" y="319"/>
                  </a:lnTo>
                  <a:lnTo>
                    <a:pt x="463" y="319"/>
                  </a:lnTo>
                  <a:lnTo>
                    <a:pt x="461" y="319"/>
                  </a:lnTo>
                  <a:lnTo>
                    <a:pt x="459" y="319"/>
                  </a:lnTo>
                  <a:lnTo>
                    <a:pt x="457" y="318"/>
                  </a:lnTo>
                  <a:lnTo>
                    <a:pt x="456" y="318"/>
                  </a:lnTo>
                  <a:lnTo>
                    <a:pt x="454" y="318"/>
                  </a:lnTo>
                  <a:lnTo>
                    <a:pt x="454" y="319"/>
                  </a:lnTo>
                  <a:lnTo>
                    <a:pt x="452" y="318"/>
                  </a:lnTo>
                  <a:lnTo>
                    <a:pt x="451" y="318"/>
                  </a:lnTo>
                  <a:lnTo>
                    <a:pt x="449" y="318"/>
                  </a:lnTo>
                  <a:lnTo>
                    <a:pt x="449" y="316"/>
                  </a:lnTo>
                  <a:lnTo>
                    <a:pt x="447" y="316"/>
                  </a:lnTo>
                  <a:lnTo>
                    <a:pt x="446" y="316"/>
                  </a:lnTo>
                  <a:lnTo>
                    <a:pt x="446" y="314"/>
                  </a:lnTo>
                  <a:lnTo>
                    <a:pt x="444" y="314"/>
                  </a:lnTo>
                  <a:lnTo>
                    <a:pt x="442" y="313"/>
                  </a:lnTo>
                  <a:lnTo>
                    <a:pt x="439" y="313"/>
                  </a:lnTo>
                  <a:lnTo>
                    <a:pt x="439" y="311"/>
                  </a:lnTo>
                  <a:lnTo>
                    <a:pt x="437" y="311"/>
                  </a:lnTo>
                  <a:lnTo>
                    <a:pt x="437" y="309"/>
                  </a:lnTo>
                  <a:lnTo>
                    <a:pt x="435" y="309"/>
                  </a:lnTo>
                  <a:lnTo>
                    <a:pt x="435" y="309"/>
                  </a:lnTo>
                  <a:lnTo>
                    <a:pt x="434" y="308"/>
                  </a:lnTo>
                  <a:lnTo>
                    <a:pt x="432" y="308"/>
                  </a:lnTo>
                  <a:lnTo>
                    <a:pt x="430" y="308"/>
                  </a:lnTo>
                  <a:lnTo>
                    <a:pt x="429" y="308"/>
                  </a:lnTo>
                  <a:lnTo>
                    <a:pt x="427" y="308"/>
                  </a:lnTo>
                  <a:lnTo>
                    <a:pt x="427" y="306"/>
                  </a:lnTo>
                  <a:lnTo>
                    <a:pt x="425" y="306"/>
                  </a:lnTo>
                  <a:lnTo>
                    <a:pt x="423" y="306"/>
                  </a:lnTo>
                  <a:lnTo>
                    <a:pt x="422" y="306"/>
                  </a:lnTo>
                  <a:lnTo>
                    <a:pt x="420" y="306"/>
                  </a:lnTo>
                  <a:lnTo>
                    <a:pt x="422" y="308"/>
                  </a:lnTo>
                  <a:lnTo>
                    <a:pt x="422" y="309"/>
                  </a:lnTo>
                  <a:lnTo>
                    <a:pt x="423" y="309"/>
                  </a:lnTo>
                  <a:lnTo>
                    <a:pt x="423" y="311"/>
                  </a:lnTo>
                  <a:lnTo>
                    <a:pt x="423" y="313"/>
                  </a:lnTo>
                  <a:lnTo>
                    <a:pt x="423" y="313"/>
                  </a:lnTo>
                  <a:lnTo>
                    <a:pt x="425" y="313"/>
                  </a:lnTo>
                  <a:lnTo>
                    <a:pt x="425" y="314"/>
                  </a:lnTo>
                  <a:lnTo>
                    <a:pt x="425" y="316"/>
                  </a:lnTo>
                  <a:lnTo>
                    <a:pt x="427" y="316"/>
                  </a:lnTo>
                  <a:lnTo>
                    <a:pt x="427" y="318"/>
                  </a:lnTo>
                  <a:lnTo>
                    <a:pt x="427" y="319"/>
                  </a:lnTo>
                  <a:lnTo>
                    <a:pt x="429" y="319"/>
                  </a:lnTo>
                  <a:lnTo>
                    <a:pt x="429" y="321"/>
                  </a:lnTo>
                  <a:lnTo>
                    <a:pt x="427" y="323"/>
                  </a:lnTo>
                  <a:lnTo>
                    <a:pt x="427" y="325"/>
                  </a:lnTo>
                  <a:lnTo>
                    <a:pt x="425" y="325"/>
                  </a:lnTo>
                  <a:lnTo>
                    <a:pt x="423" y="325"/>
                  </a:lnTo>
                  <a:lnTo>
                    <a:pt x="423" y="326"/>
                  </a:lnTo>
                  <a:lnTo>
                    <a:pt x="422" y="326"/>
                  </a:lnTo>
                  <a:lnTo>
                    <a:pt x="420" y="326"/>
                  </a:lnTo>
                  <a:lnTo>
                    <a:pt x="418" y="326"/>
                  </a:lnTo>
                  <a:lnTo>
                    <a:pt x="417" y="326"/>
                  </a:lnTo>
                  <a:lnTo>
                    <a:pt x="415" y="326"/>
                  </a:lnTo>
                  <a:lnTo>
                    <a:pt x="413" y="326"/>
                  </a:lnTo>
                  <a:lnTo>
                    <a:pt x="412" y="326"/>
                  </a:lnTo>
                  <a:lnTo>
                    <a:pt x="410" y="326"/>
                  </a:lnTo>
                  <a:lnTo>
                    <a:pt x="408" y="325"/>
                  </a:lnTo>
                  <a:lnTo>
                    <a:pt x="406" y="325"/>
                  </a:lnTo>
                  <a:lnTo>
                    <a:pt x="406" y="326"/>
                  </a:lnTo>
                  <a:lnTo>
                    <a:pt x="405" y="326"/>
                  </a:lnTo>
                  <a:lnTo>
                    <a:pt x="403" y="326"/>
                  </a:lnTo>
                  <a:lnTo>
                    <a:pt x="401" y="326"/>
                  </a:lnTo>
                  <a:lnTo>
                    <a:pt x="401" y="328"/>
                  </a:lnTo>
                  <a:lnTo>
                    <a:pt x="400" y="328"/>
                  </a:lnTo>
                  <a:lnTo>
                    <a:pt x="398" y="330"/>
                  </a:lnTo>
                  <a:lnTo>
                    <a:pt x="400" y="330"/>
                  </a:lnTo>
                  <a:lnTo>
                    <a:pt x="400" y="331"/>
                  </a:lnTo>
                  <a:lnTo>
                    <a:pt x="400" y="333"/>
                  </a:lnTo>
                  <a:lnTo>
                    <a:pt x="401" y="333"/>
                  </a:lnTo>
                  <a:lnTo>
                    <a:pt x="401" y="335"/>
                  </a:lnTo>
                  <a:lnTo>
                    <a:pt x="401" y="336"/>
                  </a:lnTo>
                  <a:lnTo>
                    <a:pt x="400" y="336"/>
                  </a:lnTo>
                  <a:lnTo>
                    <a:pt x="400" y="338"/>
                  </a:lnTo>
                  <a:lnTo>
                    <a:pt x="398" y="338"/>
                  </a:lnTo>
                  <a:lnTo>
                    <a:pt x="398" y="340"/>
                  </a:lnTo>
                  <a:lnTo>
                    <a:pt x="396" y="340"/>
                  </a:lnTo>
                  <a:lnTo>
                    <a:pt x="396" y="342"/>
                  </a:lnTo>
                  <a:lnTo>
                    <a:pt x="394" y="342"/>
                  </a:lnTo>
                  <a:lnTo>
                    <a:pt x="394" y="340"/>
                  </a:lnTo>
                  <a:lnTo>
                    <a:pt x="394" y="340"/>
                  </a:lnTo>
                  <a:lnTo>
                    <a:pt x="393" y="340"/>
                  </a:lnTo>
                  <a:lnTo>
                    <a:pt x="391" y="340"/>
                  </a:lnTo>
                  <a:lnTo>
                    <a:pt x="391" y="342"/>
                  </a:lnTo>
                  <a:lnTo>
                    <a:pt x="391" y="343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3"/>
                  </a:lnTo>
                  <a:lnTo>
                    <a:pt x="389" y="345"/>
                  </a:lnTo>
                  <a:lnTo>
                    <a:pt x="389" y="347"/>
                  </a:lnTo>
                  <a:lnTo>
                    <a:pt x="388" y="347"/>
                  </a:lnTo>
                  <a:lnTo>
                    <a:pt x="388" y="348"/>
                  </a:lnTo>
                  <a:lnTo>
                    <a:pt x="388" y="350"/>
                  </a:lnTo>
                  <a:lnTo>
                    <a:pt x="388" y="352"/>
                  </a:lnTo>
                  <a:lnTo>
                    <a:pt x="386" y="352"/>
                  </a:lnTo>
                  <a:lnTo>
                    <a:pt x="386" y="350"/>
                  </a:lnTo>
                  <a:lnTo>
                    <a:pt x="384" y="350"/>
                  </a:lnTo>
                  <a:lnTo>
                    <a:pt x="383" y="350"/>
                  </a:lnTo>
                  <a:lnTo>
                    <a:pt x="383" y="348"/>
                  </a:lnTo>
                  <a:lnTo>
                    <a:pt x="381" y="348"/>
                  </a:lnTo>
                  <a:lnTo>
                    <a:pt x="379" y="348"/>
                  </a:lnTo>
                  <a:lnTo>
                    <a:pt x="377" y="348"/>
                  </a:lnTo>
                  <a:lnTo>
                    <a:pt x="377" y="350"/>
                  </a:lnTo>
                  <a:lnTo>
                    <a:pt x="376" y="350"/>
                  </a:lnTo>
                  <a:lnTo>
                    <a:pt x="376" y="348"/>
                  </a:lnTo>
                  <a:lnTo>
                    <a:pt x="374" y="350"/>
                  </a:lnTo>
                  <a:lnTo>
                    <a:pt x="374" y="348"/>
                  </a:lnTo>
                  <a:lnTo>
                    <a:pt x="374" y="350"/>
                  </a:lnTo>
                  <a:lnTo>
                    <a:pt x="372" y="348"/>
                  </a:lnTo>
                  <a:lnTo>
                    <a:pt x="372" y="350"/>
                  </a:lnTo>
                  <a:lnTo>
                    <a:pt x="371" y="350"/>
                  </a:lnTo>
                  <a:lnTo>
                    <a:pt x="369" y="350"/>
                  </a:lnTo>
                  <a:lnTo>
                    <a:pt x="369" y="348"/>
                  </a:lnTo>
                  <a:lnTo>
                    <a:pt x="367" y="348"/>
                  </a:lnTo>
                  <a:lnTo>
                    <a:pt x="367" y="347"/>
                  </a:lnTo>
                  <a:lnTo>
                    <a:pt x="367" y="345"/>
                  </a:lnTo>
                  <a:lnTo>
                    <a:pt x="366" y="345"/>
                  </a:lnTo>
                  <a:lnTo>
                    <a:pt x="364" y="345"/>
                  </a:lnTo>
                  <a:lnTo>
                    <a:pt x="362" y="345"/>
                  </a:lnTo>
                  <a:lnTo>
                    <a:pt x="362" y="343"/>
                  </a:lnTo>
                  <a:lnTo>
                    <a:pt x="360" y="343"/>
                  </a:lnTo>
                  <a:lnTo>
                    <a:pt x="359" y="343"/>
                  </a:lnTo>
                  <a:lnTo>
                    <a:pt x="359" y="345"/>
                  </a:lnTo>
                  <a:lnTo>
                    <a:pt x="360" y="345"/>
                  </a:lnTo>
                  <a:lnTo>
                    <a:pt x="360" y="347"/>
                  </a:lnTo>
                  <a:lnTo>
                    <a:pt x="359" y="347"/>
                  </a:lnTo>
                  <a:lnTo>
                    <a:pt x="359" y="348"/>
                  </a:lnTo>
                  <a:lnTo>
                    <a:pt x="360" y="348"/>
                  </a:lnTo>
                  <a:lnTo>
                    <a:pt x="360" y="350"/>
                  </a:lnTo>
                  <a:lnTo>
                    <a:pt x="360" y="352"/>
                  </a:lnTo>
                  <a:lnTo>
                    <a:pt x="359" y="352"/>
                  </a:lnTo>
                  <a:lnTo>
                    <a:pt x="359" y="353"/>
                  </a:lnTo>
                  <a:lnTo>
                    <a:pt x="360" y="353"/>
                  </a:lnTo>
                  <a:lnTo>
                    <a:pt x="360" y="353"/>
                  </a:lnTo>
                  <a:lnTo>
                    <a:pt x="360" y="355"/>
                  </a:lnTo>
                  <a:lnTo>
                    <a:pt x="359" y="355"/>
                  </a:lnTo>
                  <a:lnTo>
                    <a:pt x="359" y="357"/>
                  </a:lnTo>
                  <a:lnTo>
                    <a:pt x="357" y="357"/>
                  </a:lnTo>
                  <a:lnTo>
                    <a:pt x="355" y="357"/>
                  </a:lnTo>
                  <a:lnTo>
                    <a:pt x="354" y="357"/>
                  </a:lnTo>
                  <a:lnTo>
                    <a:pt x="354" y="357"/>
                  </a:lnTo>
                  <a:lnTo>
                    <a:pt x="352" y="357"/>
                  </a:lnTo>
                  <a:lnTo>
                    <a:pt x="350" y="357"/>
                  </a:lnTo>
                  <a:lnTo>
                    <a:pt x="350" y="359"/>
                  </a:lnTo>
                  <a:lnTo>
                    <a:pt x="349" y="359"/>
                  </a:lnTo>
                  <a:lnTo>
                    <a:pt x="349" y="360"/>
                  </a:lnTo>
                  <a:lnTo>
                    <a:pt x="347" y="362"/>
                  </a:lnTo>
                  <a:lnTo>
                    <a:pt x="345" y="362"/>
                  </a:lnTo>
                  <a:lnTo>
                    <a:pt x="345" y="364"/>
                  </a:lnTo>
                  <a:lnTo>
                    <a:pt x="343" y="364"/>
                  </a:lnTo>
                  <a:lnTo>
                    <a:pt x="343" y="365"/>
                  </a:lnTo>
                  <a:lnTo>
                    <a:pt x="343" y="367"/>
                  </a:lnTo>
                  <a:lnTo>
                    <a:pt x="343" y="369"/>
                  </a:lnTo>
                  <a:lnTo>
                    <a:pt x="342" y="369"/>
                  </a:lnTo>
                  <a:lnTo>
                    <a:pt x="342" y="371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2" y="372"/>
                  </a:lnTo>
                  <a:lnTo>
                    <a:pt x="340" y="372"/>
                  </a:lnTo>
                  <a:lnTo>
                    <a:pt x="340" y="374"/>
                  </a:lnTo>
                  <a:lnTo>
                    <a:pt x="342" y="374"/>
                  </a:lnTo>
                  <a:lnTo>
                    <a:pt x="340" y="374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0" y="376"/>
                  </a:lnTo>
                  <a:lnTo>
                    <a:pt x="342" y="376"/>
                  </a:lnTo>
                  <a:lnTo>
                    <a:pt x="342" y="377"/>
                  </a:lnTo>
                  <a:lnTo>
                    <a:pt x="340" y="377"/>
                  </a:lnTo>
                  <a:lnTo>
                    <a:pt x="340" y="379"/>
                  </a:lnTo>
                  <a:lnTo>
                    <a:pt x="338" y="379"/>
                  </a:lnTo>
                  <a:lnTo>
                    <a:pt x="338" y="381"/>
                  </a:lnTo>
                  <a:lnTo>
                    <a:pt x="338" y="382"/>
                  </a:lnTo>
                  <a:lnTo>
                    <a:pt x="338" y="384"/>
                  </a:lnTo>
                  <a:lnTo>
                    <a:pt x="338" y="386"/>
                  </a:lnTo>
                  <a:lnTo>
                    <a:pt x="338" y="388"/>
                  </a:lnTo>
                  <a:lnTo>
                    <a:pt x="338" y="389"/>
                  </a:lnTo>
                  <a:lnTo>
                    <a:pt x="338" y="391"/>
                  </a:lnTo>
                  <a:lnTo>
                    <a:pt x="338" y="393"/>
                  </a:lnTo>
                  <a:lnTo>
                    <a:pt x="338" y="394"/>
                  </a:lnTo>
                  <a:lnTo>
                    <a:pt x="338" y="394"/>
                  </a:lnTo>
                  <a:lnTo>
                    <a:pt x="338" y="396"/>
                  </a:lnTo>
                  <a:lnTo>
                    <a:pt x="337" y="396"/>
                  </a:lnTo>
                  <a:lnTo>
                    <a:pt x="337" y="398"/>
                  </a:lnTo>
                  <a:lnTo>
                    <a:pt x="335" y="398"/>
                  </a:lnTo>
                  <a:lnTo>
                    <a:pt x="335" y="399"/>
                  </a:lnTo>
                  <a:lnTo>
                    <a:pt x="333" y="399"/>
                  </a:lnTo>
                  <a:lnTo>
                    <a:pt x="333" y="401"/>
                  </a:lnTo>
                  <a:lnTo>
                    <a:pt x="332" y="401"/>
                  </a:lnTo>
                  <a:lnTo>
                    <a:pt x="330" y="401"/>
                  </a:lnTo>
                  <a:lnTo>
                    <a:pt x="328" y="401"/>
                  </a:lnTo>
                  <a:lnTo>
                    <a:pt x="328" y="403"/>
                  </a:lnTo>
                  <a:lnTo>
                    <a:pt x="326" y="403"/>
                  </a:lnTo>
                  <a:lnTo>
                    <a:pt x="326" y="401"/>
                  </a:lnTo>
                  <a:lnTo>
                    <a:pt x="326" y="403"/>
                  </a:lnTo>
                  <a:lnTo>
                    <a:pt x="325" y="403"/>
                  </a:lnTo>
                  <a:lnTo>
                    <a:pt x="323" y="403"/>
                  </a:lnTo>
                  <a:lnTo>
                    <a:pt x="323" y="405"/>
                  </a:lnTo>
                  <a:lnTo>
                    <a:pt x="321" y="405"/>
                  </a:lnTo>
                  <a:lnTo>
                    <a:pt x="320" y="405"/>
                  </a:lnTo>
                  <a:lnTo>
                    <a:pt x="318" y="405"/>
                  </a:lnTo>
                  <a:lnTo>
                    <a:pt x="316" y="405"/>
                  </a:lnTo>
                  <a:lnTo>
                    <a:pt x="314" y="403"/>
                  </a:lnTo>
                  <a:lnTo>
                    <a:pt x="313" y="403"/>
                  </a:lnTo>
                  <a:lnTo>
                    <a:pt x="313" y="405"/>
                  </a:lnTo>
                  <a:lnTo>
                    <a:pt x="313" y="405"/>
                  </a:lnTo>
                  <a:lnTo>
                    <a:pt x="311" y="405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11" y="406"/>
                  </a:lnTo>
                  <a:lnTo>
                    <a:pt x="309" y="406"/>
                  </a:lnTo>
                  <a:lnTo>
                    <a:pt x="309" y="408"/>
                  </a:lnTo>
                  <a:lnTo>
                    <a:pt x="309" y="410"/>
                  </a:lnTo>
                  <a:lnTo>
                    <a:pt x="309" y="411"/>
                  </a:lnTo>
                  <a:lnTo>
                    <a:pt x="308" y="411"/>
                  </a:lnTo>
                  <a:lnTo>
                    <a:pt x="308" y="413"/>
                  </a:lnTo>
                  <a:lnTo>
                    <a:pt x="308" y="415"/>
                  </a:lnTo>
                  <a:lnTo>
                    <a:pt x="306" y="415"/>
                  </a:lnTo>
                  <a:lnTo>
                    <a:pt x="306" y="416"/>
                  </a:lnTo>
                  <a:lnTo>
                    <a:pt x="304" y="416"/>
                  </a:lnTo>
                  <a:lnTo>
                    <a:pt x="304" y="418"/>
                  </a:lnTo>
                  <a:lnTo>
                    <a:pt x="303" y="418"/>
                  </a:lnTo>
                  <a:lnTo>
                    <a:pt x="301" y="418"/>
                  </a:lnTo>
                  <a:lnTo>
                    <a:pt x="301" y="420"/>
                  </a:lnTo>
                  <a:lnTo>
                    <a:pt x="299" y="420"/>
                  </a:lnTo>
                  <a:lnTo>
                    <a:pt x="299" y="422"/>
                  </a:lnTo>
                  <a:lnTo>
                    <a:pt x="297" y="422"/>
                  </a:lnTo>
                  <a:lnTo>
                    <a:pt x="297" y="423"/>
                  </a:lnTo>
                  <a:lnTo>
                    <a:pt x="296" y="423"/>
                  </a:lnTo>
                  <a:lnTo>
                    <a:pt x="296" y="425"/>
                  </a:lnTo>
                  <a:lnTo>
                    <a:pt x="294" y="425"/>
                  </a:lnTo>
                  <a:lnTo>
                    <a:pt x="294" y="427"/>
                  </a:lnTo>
                  <a:lnTo>
                    <a:pt x="292" y="427"/>
                  </a:lnTo>
                  <a:lnTo>
                    <a:pt x="292" y="428"/>
                  </a:lnTo>
                  <a:lnTo>
                    <a:pt x="291" y="428"/>
                  </a:lnTo>
                  <a:lnTo>
                    <a:pt x="291" y="430"/>
                  </a:lnTo>
                  <a:lnTo>
                    <a:pt x="289" y="430"/>
                  </a:lnTo>
                  <a:lnTo>
                    <a:pt x="289" y="432"/>
                  </a:lnTo>
                  <a:lnTo>
                    <a:pt x="289" y="433"/>
                  </a:lnTo>
                  <a:lnTo>
                    <a:pt x="291" y="433"/>
                  </a:lnTo>
                  <a:lnTo>
                    <a:pt x="291" y="435"/>
                  </a:lnTo>
                  <a:lnTo>
                    <a:pt x="291" y="435"/>
                  </a:lnTo>
                  <a:lnTo>
                    <a:pt x="291" y="437"/>
                  </a:lnTo>
                  <a:lnTo>
                    <a:pt x="292" y="437"/>
                  </a:lnTo>
                  <a:lnTo>
                    <a:pt x="291" y="437"/>
                  </a:lnTo>
                  <a:lnTo>
                    <a:pt x="291" y="439"/>
                  </a:lnTo>
                  <a:lnTo>
                    <a:pt x="291" y="440"/>
                  </a:lnTo>
                  <a:lnTo>
                    <a:pt x="289" y="440"/>
                  </a:lnTo>
                  <a:lnTo>
                    <a:pt x="289" y="442"/>
                  </a:lnTo>
                  <a:lnTo>
                    <a:pt x="287" y="442"/>
                  </a:lnTo>
                  <a:lnTo>
                    <a:pt x="287" y="444"/>
                  </a:lnTo>
                  <a:lnTo>
                    <a:pt x="286" y="444"/>
                  </a:lnTo>
                  <a:lnTo>
                    <a:pt x="286" y="445"/>
                  </a:lnTo>
                  <a:lnTo>
                    <a:pt x="286" y="447"/>
                  </a:lnTo>
                  <a:lnTo>
                    <a:pt x="284" y="447"/>
                  </a:lnTo>
                  <a:lnTo>
                    <a:pt x="284" y="449"/>
                  </a:lnTo>
                  <a:lnTo>
                    <a:pt x="282" y="450"/>
                  </a:lnTo>
                  <a:lnTo>
                    <a:pt x="280" y="452"/>
                  </a:lnTo>
                  <a:lnTo>
                    <a:pt x="280" y="454"/>
                  </a:lnTo>
                  <a:lnTo>
                    <a:pt x="279" y="454"/>
                  </a:lnTo>
                  <a:lnTo>
                    <a:pt x="277" y="454"/>
                  </a:lnTo>
                  <a:lnTo>
                    <a:pt x="275" y="454"/>
                  </a:lnTo>
                  <a:lnTo>
                    <a:pt x="275" y="456"/>
                  </a:lnTo>
                  <a:lnTo>
                    <a:pt x="274" y="456"/>
                  </a:lnTo>
                  <a:lnTo>
                    <a:pt x="274" y="454"/>
                  </a:lnTo>
                  <a:lnTo>
                    <a:pt x="275" y="454"/>
                  </a:lnTo>
                  <a:lnTo>
                    <a:pt x="274" y="454"/>
                  </a:lnTo>
                  <a:lnTo>
                    <a:pt x="274" y="452"/>
                  </a:lnTo>
                  <a:lnTo>
                    <a:pt x="274" y="450"/>
                  </a:lnTo>
                  <a:lnTo>
                    <a:pt x="274" y="449"/>
                  </a:lnTo>
                  <a:lnTo>
                    <a:pt x="274" y="447"/>
                  </a:lnTo>
                  <a:lnTo>
                    <a:pt x="272" y="447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2" y="450"/>
                  </a:lnTo>
                  <a:lnTo>
                    <a:pt x="270" y="450"/>
                  </a:lnTo>
                  <a:lnTo>
                    <a:pt x="270" y="449"/>
                  </a:lnTo>
                  <a:lnTo>
                    <a:pt x="270" y="447"/>
                  </a:lnTo>
                  <a:lnTo>
                    <a:pt x="269" y="447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7" y="447"/>
                  </a:lnTo>
                  <a:lnTo>
                    <a:pt x="267" y="449"/>
                  </a:lnTo>
                  <a:lnTo>
                    <a:pt x="265" y="449"/>
                  </a:lnTo>
                  <a:lnTo>
                    <a:pt x="265" y="450"/>
                  </a:lnTo>
                  <a:lnTo>
                    <a:pt x="263" y="450"/>
                  </a:lnTo>
                  <a:lnTo>
                    <a:pt x="263" y="449"/>
                  </a:lnTo>
                  <a:lnTo>
                    <a:pt x="262" y="449"/>
                  </a:lnTo>
                  <a:lnTo>
                    <a:pt x="262" y="447"/>
                  </a:lnTo>
                  <a:lnTo>
                    <a:pt x="260" y="447"/>
                  </a:lnTo>
                  <a:lnTo>
                    <a:pt x="260" y="445"/>
                  </a:lnTo>
                  <a:lnTo>
                    <a:pt x="260" y="444"/>
                  </a:lnTo>
                  <a:lnTo>
                    <a:pt x="258" y="444"/>
                  </a:lnTo>
                  <a:lnTo>
                    <a:pt x="258" y="442"/>
                  </a:lnTo>
                  <a:lnTo>
                    <a:pt x="257" y="442"/>
                  </a:lnTo>
                  <a:lnTo>
                    <a:pt x="255" y="444"/>
                  </a:lnTo>
                  <a:lnTo>
                    <a:pt x="253" y="444"/>
                  </a:lnTo>
                  <a:lnTo>
                    <a:pt x="253" y="442"/>
                  </a:lnTo>
                  <a:lnTo>
                    <a:pt x="251" y="442"/>
                  </a:lnTo>
                  <a:lnTo>
                    <a:pt x="250" y="442"/>
                  </a:lnTo>
                  <a:lnTo>
                    <a:pt x="248" y="442"/>
                  </a:lnTo>
                  <a:lnTo>
                    <a:pt x="248" y="440"/>
                  </a:lnTo>
                  <a:lnTo>
                    <a:pt x="246" y="440"/>
                  </a:lnTo>
                  <a:lnTo>
                    <a:pt x="246" y="439"/>
                  </a:lnTo>
                  <a:lnTo>
                    <a:pt x="246" y="437"/>
                  </a:lnTo>
                  <a:lnTo>
                    <a:pt x="245" y="437"/>
                  </a:lnTo>
                  <a:lnTo>
                    <a:pt x="243" y="437"/>
                  </a:lnTo>
                  <a:lnTo>
                    <a:pt x="243" y="439"/>
                  </a:lnTo>
                  <a:lnTo>
                    <a:pt x="241" y="439"/>
                  </a:lnTo>
                  <a:lnTo>
                    <a:pt x="240" y="439"/>
                  </a:lnTo>
                  <a:lnTo>
                    <a:pt x="238" y="439"/>
                  </a:lnTo>
                  <a:lnTo>
                    <a:pt x="238" y="437"/>
                  </a:lnTo>
                  <a:lnTo>
                    <a:pt x="236" y="435"/>
                  </a:lnTo>
                  <a:lnTo>
                    <a:pt x="234" y="435"/>
                  </a:lnTo>
                  <a:lnTo>
                    <a:pt x="233" y="435"/>
                  </a:lnTo>
                  <a:lnTo>
                    <a:pt x="231" y="435"/>
                  </a:lnTo>
                  <a:lnTo>
                    <a:pt x="231" y="433"/>
                  </a:lnTo>
                  <a:lnTo>
                    <a:pt x="233" y="433"/>
                  </a:lnTo>
                  <a:lnTo>
                    <a:pt x="233" y="432"/>
                  </a:lnTo>
                  <a:lnTo>
                    <a:pt x="231" y="432"/>
                  </a:lnTo>
                  <a:lnTo>
                    <a:pt x="231" y="432"/>
                  </a:lnTo>
                  <a:lnTo>
                    <a:pt x="229" y="432"/>
                  </a:lnTo>
                  <a:lnTo>
                    <a:pt x="228" y="432"/>
                  </a:lnTo>
                  <a:lnTo>
                    <a:pt x="228" y="433"/>
                  </a:lnTo>
                  <a:lnTo>
                    <a:pt x="229" y="433"/>
                  </a:lnTo>
                  <a:lnTo>
                    <a:pt x="229" y="435"/>
                  </a:lnTo>
                  <a:lnTo>
                    <a:pt x="229" y="435"/>
                  </a:lnTo>
                  <a:lnTo>
                    <a:pt x="228" y="435"/>
                  </a:lnTo>
                  <a:lnTo>
                    <a:pt x="228" y="435"/>
                  </a:lnTo>
                  <a:lnTo>
                    <a:pt x="226" y="435"/>
                  </a:lnTo>
                  <a:lnTo>
                    <a:pt x="226" y="433"/>
                  </a:lnTo>
                  <a:lnTo>
                    <a:pt x="224" y="433"/>
                  </a:lnTo>
                  <a:lnTo>
                    <a:pt x="224" y="432"/>
                  </a:lnTo>
                  <a:lnTo>
                    <a:pt x="223" y="432"/>
                  </a:lnTo>
                  <a:lnTo>
                    <a:pt x="221" y="432"/>
                  </a:lnTo>
                  <a:lnTo>
                    <a:pt x="221" y="430"/>
                  </a:lnTo>
                  <a:lnTo>
                    <a:pt x="219" y="430"/>
                  </a:lnTo>
                  <a:lnTo>
                    <a:pt x="219" y="432"/>
                  </a:lnTo>
                  <a:lnTo>
                    <a:pt x="219" y="433"/>
                  </a:lnTo>
                  <a:lnTo>
                    <a:pt x="219" y="435"/>
                  </a:lnTo>
                  <a:lnTo>
                    <a:pt x="217" y="435"/>
                  </a:lnTo>
                  <a:lnTo>
                    <a:pt x="217" y="435"/>
                  </a:lnTo>
                  <a:lnTo>
                    <a:pt x="219" y="435"/>
                  </a:lnTo>
                  <a:lnTo>
                    <a:pt x="219" y="437"/>
                  </a:lnTo>
                  <a:lnTo>
                    <a:pt x="217" y="437"/>
                  </a:lnTo>
                  <a:lnTo>
                    <a:pt x="217" y="439"/>
                  </a:lnTo>
                  <a:lnTo>
                    <a:pt x="216" y="439"/>
                  </a:lnTo>
                  <a:lnTo>
                    <a:pt x="214" y="439"/>
                  </a:lnTo>
                  <a:lnTo>
                    <a:pt x="214" y="437"/>
                  </a:lnTo>
                  <a:lnTo>
                    <a:pt x="212" y="439"/>
                  </a:lnTo>
                  <a:lnTo>
                    <a:pt x="212" y="437"/>
                  </a:lnTo>
                  <a:lnTo>
                    <a:pt x="211" y="437"/>
                  </a:lnTo>
                  <a:lnTo>
                    <a:pt x="211" y="435"/>
                  </a:lnTo>
                  <a:lnTo>
                    <a:pt x="211" y="435"/>
                  </a:lnTo>
                  <a:lnTo>
                    <a:pt x="211" y="433"/>
                  </a:lnTo>
                  <a:lnTo>
                    <a:pt x="209" y="433"/>
                  </a:lnTo>
                  <a:lnTo>
                    <a:pt x="209" y="432"/>
                  </a:lnTo>
                  <a:lnTo>
                    <a:pt x="209" y="430"/>
                  </a:lnTo>
                  <a:lnTo>
                    <a:pt x="209" y="428"/>
                  </a:lnTo>
                  <a:lnTo>
                    <a:pt x="207" y="428"/>
                  </a:lnTo>
                  <a:lnTo>
                    <a:pt x="207" y="427"/>
                  </a:lnTo>
                  <a:lnTo>
                    <a:pt x="209" y="427"/>
                  </a:lnTo>
                  <a:lnTo>
                    <a:pt x="209" y="425"/>
                  </a:lnTo>
                  <a:lnTo>
                    <a:pt x="209" y="423"/>
                  </a:lnTo>
                  <a:lnTo>
                    <a:pt x="209" y="422"/>
                  </a:lnTo>
                  <a:lnTo>
                    <a:pt x="207" y="422"/>
                  </a:lnTo>
                  <a:lnTo>
                    <a:pt x="207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7" y="418"/>
                  </a:lnTo>
                  <a:lnTo>
                    <a:pt x="207" y="416"/>
                  </a:lnTo>
                  <a:lnTo>
                    <a:pt x="207" y="415"/>
                  </a:lnTo>
                  <a:lnTo>
                    <a:pt x="206" y="415"/>
                  </a:lnTo>
                  <a:lnTo>
                    <a:pt x="206" y="413"/>
                  </a:lnTo>
                  <a:lnTo>
                    <a:pt x="204" y="413"/>
                  </a:lnTo>
                  <a:lnTo>
                    <a:pt x="202" y="413"/>
                  </a:lnTo>
                  <a:lnTo>
                    <a:pt x="202" y="415"/>
                  </a:lnTo>
                  <a:lnTo>
                    <a:pt x="200" y="415"/>
                  </a:lnTo>
                  <a:lnTo>
                    <a:pt x="199" y="415"/>
                  </a:lnTo>
                  <a:lnTo>
                    <a:pt x="197" y="415"/>
                  </a:lnTo>
                  <a:lnTo>
                    <a:pt x="195" y="415"/>
                  </a:lnTo>
                  <a:lnTo>
                    <a:pt x="195" y="413"/>
                  </a:lnTo>
                  <a:lnTo>
                    <a:pt x="194" y="413"/>
                  </a:lnTo>
                  <a:lnTo>
                    <a:pt x="194" y="415"/>
                  </a:lnTo>
                  <a:lnTo>
                    <a:pt x="192" y="415"/>
                  </a:lnTo>
                  <a:lnTo>
                    <a:pt x="192" y="416"/>
                  </a:lnTo>
                  <a:lnTo>
                    <a:pt x="192" y="418"/>
                  </a:lnTo>
                  <a:lnTo>
                    <a:pt x="190" y="418"/>
                  </a:lnTo>
                  <a:lnTo>
                    <a:pt x="190" y="418"/>
                  </a:lnTo>
                  <a:lnTo>
                    <a:pt x="189" y="418"/>
                  </a:lnTo>
                  <a:lnTo>
                    <a:pt x="189" y="420"/>
                  </a:lnTo>
                  <a:lnTo>
                    <a:pt x="187" y="420"/>
                  </a:lnTo>
                  <a:lnTo>
                    <a:pt x="185" y="420"/>
                  </a:lnTo>
                  <a:lnTo>
                    <a:pt x="183" y="420"/>
                  </a:lnTo>
                  <a:lnTo>
                    <a:pt x="182" y="420"/>
                  </a:lnTo>
                  <a:lnTo>
                    <a:pt x="182" y="418"/>
                  </a:lnTo>
                  <a:lnTo>
                    <a:pt x="182" y="420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80" y="420"/>
                  </a:lnTo>
                  <a:lnTo>
                    <a:pt x="180" y="418"/>
                  </a:lnTo>
                  <a:lnTo>
                    <a:pt x="178" y="418"/>
                  </a:lnTo>
                  <a:lnTo>
                    <a:pt x="177" y="418"/>
                  </a:lnTo>
                  <a:lnTo>
                    <a:pt x="175" y="418"/>
                  </a:lnTo>
                  <a:lnTo>
                    <a:pt x="173" y="418"/>
                  </a:lnTo>
                  <a:lnTo>
                    <a:pt x="173" y="420"/>
                  </a:lnTo>
                  <a:lnTo>
                    <a:pt x="175" y="420"/>
                  </a:lnTo>
                  <a:lnTo>
                    <a:pt x="175" y="422"/>
                  </a:lnTo>
                  <a:lnTo>
                    <a:pt x="177" y="423"/>
                  </a:lnTo>
                  <a:lnTo>
                    <a:pt x="177" y="425"/>
                  </a:lnTo>
                  <a:lnTo>
                    <a:pt x="177" y="427"/>
                  </a:lnTo>
                  <a:lnTo>
                    <a:pt x="175" y="425"/>
                  </a:lnTo>
                  <a:lnTo>
                    <a:pt x="175" y="427"/>
                  </a:lnTo>
                  <a:lnTo>
                    <a:pt x="173" y="427"/>
                  </a:lnTo>
                  <a:lnTo>
                    <a:pt x="175" y="427"/>
                  </a:lnTo>
                  <a:lnTo>
                    <a:pt x="175" y="428"/>
                  </a:lnTo>
                  <a:lnTo>
                    <a:pt x="175" y="430"/>
                  </a:lnTo>
                  <a:lnTo>
                    <a:pt x="173" y="430"/>
                  </a:lnTo>
                  <a:lnTo>
                    <a:pt x="173" y="432"/>
                  </a:lnTo>
                  <a:lnTo>
                    <a:pt x="173" y="433"/>
                  </a:lnTo>
                  <a:lnTo>
                    <a:pt x="171" y="433"/>
                  </a:lnTo>
                  <a:lnTo>
                    <a:pt x="170" y="433"/>
                  </a:lnTo>
                  <a:lnTo>
                    <a:pt x="168" y="433"/>
                  </a:lnTo>
                  <a:lnTo>
                    <a:pt x="166" y="433"/>
                  </a:lnTo>
                  <a:lnTo>
                    <a:pt x="166" y="432"/>
                  </a:lnTo>
                  <a:lnTo>
                    <a:pt x="166" y="433"/>
                  </a:lnTo>
                  <a:lnTo>
                    <a:pt x="165" y="433"/>
                  </a:lnTo>
                  <a:lnTo>
                    <a:pt x="165" y="435"/>
                  </a:lnTo>
                  <a:lnTo>
                    <a:pt x="163" y="435"/>
                  </a:lnTo>
                  <a:lnTo>
                    <a:pt x="163" y="433"/>
                  </a:lnTo>
                  <a:lnTo>
                    <a:pt x="163" y="435"/>
                  </a:lnTo>
                  <a:lnTo>
                    <a:pt x="161" y="435"/>
                  </a:lnTo>
                  <a:lnTo>
                    <a:pt x="161" y="433"/>
                  </a:lnTo>
                  <a:lnTo>
                    <a:pt x="160" y="433"/>
                  </a:lnTo>
                  <a:lnTo>
                    <a:pt x="160" y="435"/>
                  </a:lnTo>
                  <a:lnTo>
                    <a:pt x="158" y="435"/>
                  </a:lnTo>
                  <a:lnTo>
                    <a:pt x="156" y="435"/>
                  </a:lnTo>
                  <a:lnTo>
                    <a:pt x="156" y="433"/>
                  </a:lnTo>
                  <a:lnTo>
                    <a:pt x="154" y="433"/>
                  </a:lnTo>
                  <a:lnTo>
                    <a:pt x="154" y="432"/>
                  </a:lnTo>
                  <a:lnTo>
                    <a:pt x="153" y="432"/>
                  </a:lnTo>
                  <a:lnTo>
                    <a:pt x="153" y="433"/>
                  </a:lnTo>
                  <a:lnTo>
                    <a:pt x="151" y="433"/>
                  </a:lnTo>
                  <a:lnTo>
                    <a:pt x="151" y="435"/>
                  </a:lnTo>
                  <a:lnTo>
                    <a:pt x="151" y="435"/>
                  </a:lnTo>
                  <a:lnTo>
                    <a:pt x="149" y="437"/>
                  </a:lnTo>
                  <a:lnTo>
                    <a:pt x="149" y="437"/>
                  </a:lnTo>
                  <a:lnTo>
                    <a:pt x="148" y="437"/>
                  </a:lnTo>
                  <a:lnTo>
                    <a:pt x="148" y="439"/>
                  </a:lnTo>
                  <a:lnTo>
                    <a:pt x="146" y="439"/>
                  </a:lnTo>
                  <a:lnTo>
                    <a:pt x="144" y="439"/>
                  </a:lnTo>
                  <a:lnTo>
                    <a:pt x="143" y="439"/>
                  </a:lnTo>
                  <a:lnTo>
                    <a:pt x="141" y="439"/>
                  </a:lnTo>
                  <a:lnTo>
                    <a:pt x="139" y="440"/>
                  </a:lnTo>
                  <a:lnTo>
                    <a:pt x="137" y="440"/>
                  </a:lnTo>
                  <a:lnTo>
                    <a:pt x="137" y="442"/>
                  </a:lnTo>
                  <a:lnTo>
                    <a:pt x="137" y="444"/>
                  </a:lnTo>
                  <a:lnTo>
                    <a:pt x="136" y="444"/>
                  </a:lnTo>
                  <a:lnTo>
                    <a:pt x="134" y="444"/>
                  </a:lnTo>
                  <a:lnTo>
                    <a:pt x="132" y="444"/>
                  </a:lnTo>
                  <a:lnTo>
                    <a:pt x="132" y="445"/>
                  </a:lnTo>
                  <a:lnTo>
                    <a:pt x="131" y="445"/>
                  </a:lnTo>
                  <a:lnTo>
                    <a:pt x="129" y="445"/>
                  </a:lnTo>
                  <a:lnTo>
                    <a:pt x="129" y="447"/>
                  </a:lnTo>
                  <a:lnTo>
                    <a:pt x="129" y="449"/>
                  </a:lnTo>
                  <a:lnTo>
                    <a:pt x="127" y="449"/>
                  </a:lnTo>
                  <a:lnTo>
                    <a:pt x="126" y="449"/>
                  </a:lnTo>
                  <a:lnTo>
                    <a:pt x="126" y="450"/>
                  </a:lnTo>
                  <a:lnTo>
                    <a:pt x="124" y="450"/>
                  </a:lnTo>
                  <a:lnTo>
                    <a:pt x="124" y="452"/>
                  </a:lnTo>
                  <a:lnTo>
                    <a:pt x="124" y="454"/>
                  </a:lnTo>
                  <a:lnTo>
                    <a:pt x="122" y="454"/>
                  </a:lnTo>
                  <a:lnTo>
                    <a:pt x="122" y="452"/>
                  </a:lnTo>
                  <a:lnTo>
                    <a:pt x="122" y="450"/>
                  </a:lnTo>
                  <a:lnTo>
                    <a:pt x="120" y="450"/>
                  </a:lnTo>
                  <a:lnTo>
                    <a:pt x="119" y="450"/>
                  </a:lnTo>
                  <a:lnTo>
                    <a:pt x="117" y="450"/>
                  </a:lnTo>
                  <a:lnTo>
                    <a:pt x="115" y="450"/>
                  </a:lnTo>
                  <a:lnTo>
                    <a:pt x="115" y="449"/>
                  </a:lnTo>
                  <a:lnTo>
                    <a:pt x="115" y="450"/>
                  </a:lnTo>
                  <a:lnTo>
                    <a:pt x="114" y="450"/>
                  </a:lnTo>
                  <a:lnTo>
                    <a:pt x="114" y="449"/>
                  </a:lnTo>
                  <a:lnTo>
                    <a:pt x="114" y="447"/>
                  </a:lnTo>
                  <a:lnTo>
                    <a:pt x="112" y="447"/>
                  </a:lnTo>
                  <a:lnTo>
                    <a:pt x="112" y="445"/>
                  </a:lnTo>
                  <a:lnTo>
                    <a:pt x="110" y="445"/>
                  </a:lnTo>
                  <a:lnTo>
                    <a:pt x="110" y="444"/>
                  </a:lnTo>
                  <a:lnTo>
                    <a:pt x="108" y="444"/>
                  </a:lnTo>
                  <a:lnTo>
                    <a:pt x="108" y="444"/>
                  </a:lnTo>
                  <a:lnTo>
                    <a:pt x="108" y="442"/>
                  </a:lnTo>
                  <a:lnTo>
                    <a:pt x="108" y="440"/>
                  </a:lnTo>
                  <a:lnTo>
                    <a:pt x="108" y="439"/>
                  </a:lnTo>
                  <a:lnTo>
                    <a:pt x="108" y="437"/>
                  </a:lnTo>
                  <a:lnTo>
                    <a:pt x="107" y="437"/>
                  </a:lnTo>
                  <a:lnTo>
                    <a:pt x="107" y="435"/>
                  </a:lnTo>
                  <a:lnTo>
                    <a:pt x="108" y="435"/>
                  </a:lnTo>
                  <a:lnTo>
                    <a:pt x="108" y="435"/>
                  </a:lnTo>
                  <a:lnTo>
                    <a:pt x="107" y="435"/>
                  </a:lnTo>
                  <a:lnTo>
                    <a:pt x="105" y="435"/>
                  </a:lnTo>
                  <a:lnTo>
                    <a:pt x="103" y="435"/>
                  </a:lnTo>
                  <a:lnTo>
                    <a:pt x="102" y="435"/>
                  </a:lnTo>
                  <a:lnTo>
                    <a:pt x="102" y="433"/>
                  </a:lnTo>
                  <a:lnTo>
                    <a:pt x="100" y="432"/>
                  </a:lnTo>
                  <a:lnTo>
                    <a:pt x="100" y="430"/>
                  </a:lnTo>
                  <a:lnTo>
                    <a:pt x="98" y="432"/>
                  </a:lnTo>
                  <a:lnTo>
                    <a:pt x="97" y="432"/>
                  </a:lnTo>
                  <a:lnTo>
                    <a:pt x="95" y="432"/>
                  </a:lnTo>
                  <a:lnTo>
                    <a:pt x="95" y="430"/>
                  </a:lnTo>
                  <a:lnTo>
                    <a:pt x="95" y="428"/>
                  </a:lnTo>
                  <a:lnTo>
                    <a:pt x="93" y="428"/>
                  </a:lnTo>
                  <a:lnTo>
                    <a:pt x="93" y="427"/>
                  </a:lnTo>
                  <a:lnTo>
                    <a:pt x="93" y="425"/>
                  </a:lnTo>
                  <a:lnTo>
                    <a:pt x="93" y="423"/>
                  </a:lnTo>
                  <a:lnTo>
                    <a:pt x="93" y="422"/>
                  </a:lnTo>
                  <a:lnTo>
                    <a:pt x="93" y="420"/>
                  </a:lnTo>
                  <a:lnTo>
                    <a:pt x="91" y="420"/>
                  </a:lnTo>
                  <a:lnTo>
                    <a:pt x="91" y="418"/>
                  </a:lnTo>
                  <a:lnTo>
                    <a:pt x="91" y="416"/>
                  </a:lnTo>
                  <a:lnTo>
                    <a:pt x="90" y="416"/>
                  </a:lnTo>
                  <a:lnTo>
                    <a:pt x="88" y="416"/>
                  </a:lnTo>
                  <a:lnTo>
                    <a:pt x="88" y="415"/>
                  </a:lnTo>
                  <a:lnTo>
                    <a:pt x="90" y="415"/>
                  </a:lnTo>
                  <a:lnTo>
                    <a:pt x="88" y="415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6" y="411"/>
                  </a:lnTo>
                  <a:lnTo>
                    <a:pt x="86" y="410"/>
                  </a:lnTo>
                  <a:lnTo>
                    <a:pt x="86" y="408"/>
                  </a:lnTo>
                  <a:lnTo>
                    <a:pt x="86" y="406"/>
                  </a:lnTo>
                  <a:lnTo>
                    <a:pt x="86" y="405"/>
                  </a:lnTo>
                  <a:lnTo>
                    <a:pt x="86" y="403"/>
                  </a:lnTo>
                  <a:lnTo>
                    <a:pt x="86" y="401"/>
                  </a:lnTo>
                  <a:lnTo>
                    <a:pt x="85" y="401"/>
                  </a:lnTo>
                  <a:lnTo>
                    <a:pt x="85" y="399"/>
                  </a:lnTo>
                  <a:lnTo>
                    <a:pt x="83" y="399"/>
                  </a:lnTo>
                  <a:lnTo>
                    <a:pt x="83" y="398"/>
                  </a:lnTo>
                  <a:lnTo>
                    <a:pt x="85" y="398"/>
                  </a:lnTo>
                  <a:lnTo>
                    <a:pt x="85" y="396"/>
                  </a:lnTo>
                  <a:lnTo>
                    <a:pt x="85" y="394"/>
                  </a:lnTo>
                  <a:lnTo>
                    <a:pt x="85" y="394"/>
                  </a:lnTo>
                  <a:lnTo>
                    <a:pt x="85" y="393"/>
                  </a:lnTo>
                  <a:lnTo>
                    <a:pt x="85" y="391"/>
                  </a:lnTo>
                  <a:lnTo>
                    <a:pt x="85" y="389"/>
                  </a:lnTo>
                  <a:lnTo>
                    <a:pt x="85" y="388"/>
                  </a:lnTo>
                  <a:lnTo>
                    <a:pt x="85" y="386"/>
                  </a:lnTo>
                  <a:lnTo>
                    <a:pt x="85" y="384"/>
                  </a:lnTo>
                  <a:lnTo>
                    <a:pt x="85" y="382"/>
                  </a:lnTo>
                  <a:lnTo>
                    <a:pt x="85" y="381"/>
                  </a:lnTo>
                  <a:lnTo>
                    <a:pt x="85" y="379"/>
                  </a:lnTo>
                  <a:lnTo>
                    <a:pt x="83" y="377"/>
                  </a:lnTo>
                  <a:lnTo>
                    <a:pt x="85" y="377"/>
                  </a:lnTo>
                  <a:lnTo>
                    <a:pt x="86" y="377"/>
                  </a:lnTo>
                  <a:lnTo>
                    <a:pt x="86" y="376"/>
                  </a:lnTo>
                  <a:lnTo>
                    <a:pt x="88" y="376"/>
                  </a:lnTo>
                  <a:lnTo>
                    <a:pt x="88" y="377"/>
                  </a:lnTo>
                  <a:lnTo>
                    <a:pt x="90" y="376"/>
                  </a:lnTo>
                  <a:lnTo>
                    <a:pt x="90" y="377"/>
                  </a:lnTo>
                  <a:lnTo>
                    <a:pt x="91" y="377"/>
                  </a:lnTo>
                  <a:lnTo>
                    <a:pt x="91" y="376"/>
                  </a:lnTo>
                  <a:lnTo>
                    <a:pt x="93" y="376"/>
                  </a:lnTo>
                  <a:lnTo>
                    <a:pt x="93" y="374"/>
                  </a:lnTo>
                  <a:lnTo>
                    <a:pt x="93" y="372"/>
                  </a:lnTo>
                  <a:lnTo>
                    <a:pt x="95" y="372"/>
                  </a:lnTo>
                  <a:lnTo>
                    <a:pt x="97" y="372"/>
                  </a:lnTo>
                  <a:lnTo>
                    <a:pt x="97" y="374"/>
                  </a:lnTo>
                  <a:lnTo>
                    <a:pt x="98" y="374"/>
                  </a:lnTo>
                  <a:lnTo>
                    <a:pt x="98" y="372"/>
                  </a:lnTo>
                  <a:lnTo>
                    <a:pt x="98" y="371"/>
                  </a:lnTo>
                  <a:lnTo>
                    <a:pt x="100" y="371"/>
                  </a:lnTo>
                  <a:lnTo>
                    <a:pt x="102" y="371"/>
                  </a:lnTo>
                  <a:lnTo>
                    <a:pt x="103" y="371"/>
                  </a:lnTo>
                  <a:lnTo>
                    <a:pt x="105" y="371"/>
                  </a:lnTo>
                  <a:lnTo>
                    <a:pt x="107" y="371"/>
                  </a:lnTo>
                  <a:lnTo>
                    <a:pt x="107" y="369"/>
                  </a:lnTo>
                  <a:lnTo>
                    <a:pt x="107" y="367"/>
                  </a:lnTo>
                  <a:lnTo>
                    <a:pt x="107" y="365"/>
                  </a:lnTo>
                  <a:lnTo>
                    <a:pt x="107" y="364"/>
                  </a:lnTo>
                  <a:lnTo>
                    <a:pt x="107" y="362"/>
                  </a:lnTo>
                  <a:lnTo>
                    <a:pt x="107" y="360"/>
                  </a:lnTo>
                  <a:lnTo>
                    <a:pt x="107" y="359"/>
                  </a:lnTo>
                  <a:lnTo>
                    <a:pt x="105" y="357"/>
                  </a:lnTo>
                  <a:lnTo>
                    <a:pt x="105" y="355"/>
                  </a:lnTo>
                  <a:lnTo>
                    <a:pt x="103" y="355"/>
                  </a:lnTo>
                  <a:lnTo>
                    <a:pt x="103" y="353"/>
                  </a:lnTo>
                  <a:lnTo>
                    <a:pt x="103" y="353"/>
                  </a:lnTo>
                  <a:lnTo>
                    <a:pt x="103" y="352"/>
                  </a:lnTo>
                  <a:lnTo>
                    <a:pt x="103" y="350"/>
                  </a:lnTo>
                  <a:lnTo>
                    <a:pt x="105" y="350"/>
                  </a:lnTo>
                  <a:lnTo>
                    <a:pt x="105" y="348"/>
                  </a:lnTo>
                  <a:lnTo>
                    <a:pt x="105" y="347"/>
                  </a:lnTo>
                  <a:lnTo>
                    <a:pt x="107" y="347"/>
                  </a:lnTo>
                  <a:lnTo>
                    <a:pt x="105" y="347"/>
                  </a:lnTo>
                  <a:lnTo>
                    <a:pt x="105" y="345"/>
                  </a:lnTo>
                  <a:lnTo>
                    <a:pt x="107" y="345"/>
                  </a:lnTo>
                  <a:lnTo>
                    <a:pt x="105" y="345"/>
                  </a:lnTo>
                  <a:lnTo>
                    <a:pt x="105" y="343"/>
                  </a:lnTo>
                  <a:lnTo>
                    <a:pt x="105" y="342"/>
                  </a:lnTo>
                  <a:lnTo>
                    <a:pt x="103" y="342"/>
                  </a:lnTo>
                  <a:lnTo>
                    <a:pt x="103" y="340"/>
                  </a:lnTo>
                  <a:lnTo>
                    <a:pt x="102" y="340"/>
                  </a:lnTo>
                  <a:lnTo>
                    <a:pt x="100" y="340"/>
                  </a:lnTo>
                  <a:lnTo>
                    <a:pt x="100" y="338"/>
                  </a:lnTo>
                  <a:lnTo>
                    <a:pt x="100" y="336"/>
                  </a:lnTo>
                  <a:lnTo>
                    <a:pt x="100" y="335"/>
                  </a:lnTo>
                  <a:lnTo>
                    <a:pt x="98" y="333"/>
                  </a:lnTo>
                  <a:lnTo>
                    <a:pt x="98" y="331"/>
                  </a:lnTo>
                  <a:lnTo>
                    <a:pt x="98" y="330"/>
                  </a:lnTo>
                  <a:lnTo>
                    <a:pt x="97" y="330"/>
                  </a:lnTo>
                  <a:lnTo>
                    <a:pt x="97" y="328"/>
                  </a:lnTo>
                  <a:lnTo>
                    <a:pt x="97" y="326"/>
                  </a:lnTo>
                  <a:lnTo>
                    <a:pt x="95" y="326"/>
                  </a:lnTo>
                  <a:lnTo>
                    <a:pt x="95" y="325"/>
                  </a:lnTo>
                  <a:lnTo>
                    <a:pt x="93" y="325"/>
                  </a:lnTo>
                  <a:lnTo>
                    <a:pt x="93" y="323"/>
                  </a:lnTo>
                  <a:lnTo>
                    <a:pt x="93" y="321"/>
                  </a:lnTo>
                  <a:lnTo>
                    <a:pt x="93" y="319"/>
                  </a:lnTo>
                  <a:lnTo>
                    <a:pt x="91" y="319"/>
                  </a:lnTo>
                  <a:lnTo>
                    <a:pt x="91" y="318"/>
                  </a:lnTo>
                  <a:lnTo>
                    <a:pt x="91" y="316"/>
                  </a:lnTo>
                  <a:lnTo>
                    <a:pt x="90" y="316"/>
                  </a:lnTo>
                  <a:lnTo>
                    <a:pt x="90" y="314"/>
                  </a:lnTo>
                  <a:lnTo>
                    <a:pt x="88" y="314"/>
                  </a:lnTo>
                  <a:lnTo>
                    <a:pt x="88" y="313"/>
                  </a:lnTo>
                  <a:lnTo>
                    <a:pt x="88" y="313"/>
                  </a:lnTo>
                  <a:lnTo>
                    <a:pt x="86" y="313"/>
                  </a:lnTo>
                  <a:lnTo>
                    <a:pt x="86" y="311"/>
                  </a:lnTo>
                  <a:lnTo>
                    <a:pt x="86" y="309"/>
                  </a:lnTo>
                  <a:lnTo>
                    <a:pt x="86" y="308"/>
                  </a:lnTo>
                  <a:lnTo>
                    <a:pt x="86" y="306"/>
                  </a:lnTo>
                  <a:lnTo>
                    <a:pt x="86" y="304"/>
                  </a:lnTo>
                  <a:lnTo>
                    <a:pt x="85" y="304"/>
                  </a:lnTo>
                  <a:lnTo>
                    <a:pt x="85" y="302"/>
                  </a:lnTo>
                  <a:lnTo>
                    <a:pt x="85" y="301"/>
                  </a:lnTo>
                  <a:lnTo>
                    <a:pt x="83" y="301"/>
                  </a:lnTo>
                  <a:lnTo>
                    <a:pt x="83" y="299"/>
                  </a:lnTo>
                  <a:lnTo>
                    <a:pt x="81" y="299"/>
                  </a:lnTo>
                  <a:lnTo>
                    <a:pt x="81" y="297"/>
                  </a:lnTo>
                  <a:lnTo>
                    <a:pt x="80" y="297"/>
                  </a:lnTo>
                  <a:lnTo>
                    <a:pt x="80" y="296"/>
                  </a:lnTo>
                  <a:lnTo>
                    <a:pt x="80" y="294"/>
                  </a:lnTo>
                  <a:lnTo>
                    <a:pt x="80" y="292"/>
                  </a:lnTo>
                  <a:lnTo>
                    <a:pt x="78" y="292"/>
                  </a:lnTo>
                  <a:lnTo>
                    <a:pt x="78" y="291"/>
                  </a:lnTo>
                  <a:lnTo>
                    <a:pt x="76" y="291"/>
                  </a:lnTo>
                  <a:lnTo>
                    <a:pt x="76" y="292"/>
                  </a:lnTo>
                  <a:lnTo>
                    <a:pt x="74" y="292"/>
                  </a:lnTo>
                  <a:lnTo>
                    <a:pt x="73" y="292"/>
                  </a:lnTo>
                  <a:lnTo>
                    <a:pt x="71" y="292"/>
                  </a:lnTo>
                  <a:lnTo>
                    <a:pt x="71" y="294"/>
                  </a:lnTo>
                  <a:lnTo>
                    <a:pt x="69" y="294"/>
                  </a:lnTo>
                  <a:lnTo>
                    <a:pt x="69" y="296"/>
                  </a:lnTo>
                  <a:lnTo>
                    <a:pt x="69" y="297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69" y="299"/>
                  </a:lnTo>
                  <a:lnTo>
                    <a:pt x="71" y="299"/>
                  </a:lnTo>
                  <a:lnTo>
                    <a:pt x="71" y="301"/>
                  </a:lnTo>
                  <a:lnTo>
                    <a:pt x="71" y="302"/>
                  </a:lnTo>
                  <a:lnTo>
                    <a:pt x="73" y="302"/>
                  </a:lnTo>
                  <a:lnTo>
                    <a:pt x="71" y="302"/>
                  </a:lnTo>
                  <a:lnTo>
                    <a:pt x="69" y="302"/>
                  </a:lnTo>
                  <a:lnTo>
                    <a:pt x="69" y="301"/>
                  </a:lnTo>
                  <a:lnTo>
                    <a:pt x="68" y="301"/>
                  </a:lnTo>
                  <a:lnTo>
                    <a:pt x="69" y="301"/>
                  </a:lnTo>
                  <a:lnTo>
                    <a:pt x="69" y="299"/>
                  </a:lnTo>
                  <a:lnTo>
                    <a:pt x="68" y="299"/>
                  </a:lnTo>
                  <a:lnTo>
                    <a:pt x="68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6" y="294"/>
                  </a:lnTo>
                  <a:lnTo>
                    <a:pt x="64" y="294"/>
                  </a:lnTo>
                  <a:lnTo>
                    <a:pt x="64" y="292"/>
                  </a:lnTo>
                  <a:lnTo>
                    <a:pt x="63" y="292"/>
                  </a:lnTo>
                  <a:lnTo>
                    <a:pt x="63" y="291"/>
                  </a:lnTo>
                  <a:lnTo>
                    <a:pt x="63" y="289"/>
                  </a:lnTo>
                  <a:lnTo>
                    <a:pt x="61" y="289"/>
                  </a:lnTo>
                  <a:lnTo>
                    <a:pt x="61" y="287"/>
                  </a:lnTo>
                  <a:lnTo>
                    <a:pt x="61" y="285"/>
                  </a:lnTo>
                  <a:lnTo>
                    <a:pt x="59" y="285"/>
                  </a:lnTo>
                  <a:lnTo>
                    <a:pt x="59" y="284"/>
                  </a:lnTo>
                  <a:lnTo>
                    <a:pt x="57" y="282"/>
                  </a:lnTo>
                  <a:lnTo>
                    <a:pt x="57" y="280"/>
                  </a:lnTo>
                  <a:lnTo>
                    <a:pt x="57" y="279"/>
                  </a:lnTo>
                  <a:lnTo>
                    <a:pt x="56" y="279"/>
                  </a:lnTo>
                  <a:lnTo>
                    <a:pt x="57" y="279"/>
                  </a:lnTo>
                  <a:lnTo>
                    <a:pt x="57" y="277"/>
                  </a:lnTo>
                  <a:lnTo>
                    <a:pt x="57" y="275"/>
                  </a:lnTo>
                  <a:lnTo>
                    <a:pt x="57" y="274"/>
                  </a:lnTo>
                  <a:lnTo>
                    <a:pt x="59" y="274"/>
                  </a:lnTo>
                  <a:lnTo>
                    <a:pt x="59" y="272"/>
                  </a:lnTo>
                  <a:lnTo>
                    <a:pt x="61" y="272"/>
                  </a:lnTo>
                  <a:lnTo>
                    <a:pt x="61" y="272"/>
                  </a:lnTo>
                  <a:lnTo>
                    <a:pt x="63" y="272"/>
                  </a:lnTo>
                  <a:lnTo>
                    <a:pt x="64" y="272"/>
                  </a:lnTo>
                  <a:lnTo>
                    <a:pt x="64" y="272"/>
                  </a:lnTo>
                  <a:lnTo>
                    <a:pt x="66" y="272"/>
                  </a:lnTo>
                  <a:lnTo>
                    <a:pt x="66" y="270"/>
                  </a:lnTo>
                  <a:lnTo>
                    <a:pt x="68" y="270"/>
                  </a:lnTo>
                  <a:lnTo>
                    <a:pt x="68" y="270"/>
                  </a:lnTo>
                  <a:lnTo>
                    <a:pt x="68" y="268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9" y="265"/>
                  </a:lnTo>
                  <a:lnTo>
                    <a:pt x="69" y="263"/>
                  </a:lnTo>
                  <a:lnTo>
                    <a:pt x="69" y="262"/>
                  </a:lnTo>
                  <a:lnTo>
                    <a:pt x="71" y="262"/>
                  </a:lnTo>
                  <a:lnTo>
                    <a:pt x="73" y="262"/>
                  </a:lnTo>
                  <a:lnTo>
                    <a:pt x="74" y="262"/>
                  </a:lnTo>
                  <a:lnTo>
                    <a:pt x="74" y="260"/>
                  </a:lnTo>
                  <a:lnTo>
                    <a:pt x="76" y="260"/>
                  </a:lnTo>
                  <a:lnTo>
                    <a:pt x="76" y="258"/>
                  </a:lnTo>
                  <a:lnTo>
                    <a:pt x="74" y="258"/>
                  </a:lnTo>
                  <a:lnTo>
                    <a:pt x="74" y="257"/>
                  </a:lnTo>
                  <a:lnTo>
                    <a:pt x="76" y="257"/>
                  </a:lnTo>
                  <a:lnTo>
                    <a:pt x="78" y="255"/>
                  </a:lnTo>
                  <a:lnTo>
                    <a:pt x="78" y="253"/>
                  </a:lnTo>
                  <a:lnTo>
                    <a:pt x="80" y="253"/>
                  </a:lnTo>
                  <a:lnTo>
                    <a:pt x="78" y="251"/>
                  </a:lnTo>
                  <a:lnTo>
                    <a:pt x="80" y="251"/>
                  </a:lnTo>
                  <a:lnTo>
                    <a:pt x="78" y="251"/>
                  </a:lnTo>
                  <a:lnTo>
                    <a:pt x="78" y="250"/>
                  </a:lnTo>
                  <a:lnTo>
                    <a:pt x="80" y="248"/>
                  </a:lnTo>
                  <a:lnTo>
                    <a:pt x="80" y="246"/>
                  </a:lnTo>
                  <a:lnTo>
                    <a:pt x="78" y="246"/>
                  </a:lnTo>
                  <a:lnTo>
                    <a:pt x="78" y="245"/>
                  </a:lnTo>
                  <a:lnTo>
                    <a:pt x="78" y="243"/>
                  </a:lnTo>
                  <a:lnTo>
                    <a:pt x="76" y="243"/>
                  </a:lnTo>
                  <a:lnTo>
                    <a:pt x="76" y="241"/>
                  </a:lnTo>
                  <a:lnTo>
                    <a:pt x="76" y="240"/>
                  </a:lnTo>
                  <a:lnTo>
                    <a:pt x="76" y="238"/>
                  </a:lnTo>
                  <a:lnTo>
                    <a:pt x="78" y="238"/>
                  </a:lnTo>
                  <a:lnTo>
                    <a:pt x="78" y="236"/>
                  </a:lnTo>
                  <a:lnTo>
                    <a:pt x="80" y="236"/>
                  </a:lnTo>
                  <a:lnTo>
                    <a:pt x="80" y="234"/>
                  </a:lnTo>
                  <a:lnTo>
                    <a:pt x="81" y="233"/>
                  </a:lnTo>
                  <a:lnTo>
                    <a:pt x="81" y="231"/>
                  </a:lnTo>
                  <a:lnTo>
                    <a:pt x="80" y="231"/>
                  </a:lnTo>
                  <a:lnTo>
                    <a:pt x="80" y="229"/>
                  </a:lnTo>
                  <a:lnTo>
                    <a:pt x="80" y="229"/>
                  </a:lnTo>
                  <a:lnTo>
                    <a:pt x="80" y="228"/>
                  </a:lnTo>
                  <a:lnTo>
                    <a:pt x="80" y="226"/>
                  </a:lnTo>
                  <a:lnTo>
                    <a:pt x="81" y="226"/>
                  </a:lnTo>
                  <a:lnTo>
                    <a:pt x="81" y="224"/>
                  </a:lnTo>
                  <a:lnTo>
                    <a:pt x="83" y="223"/>
                  </a:lnTo>
                  <a:lnTo>
                    <a:pt x="83" y="221"/>
                  </a:lnTo>
                  <a:lnTo>
                    <a:pt x="85" y="221"/>
                  </a:lnTo>
                  <a:lnTo>
                    <a:pt x="86" y="221"/>
                  </a:lnTo>
                  <a:lnTo>
                    <a:pt x="86" y="219"/>
                  </a:lnTo>
                  <a:lnTo>
                    <a:pt x="86" y="217"/>
                  </a:lnTo>
                  <a:lnTo>
                    <a:pt x="88" y="217"/>
                  </a:lnTo>
                  <a:lnTo>
                    <a:pt x="88" y="216"/>
                  </a:lnTo>
                  <a:lnTo>
                    <a:pt x="88" y="214"/>
                  </a:lnTo>
                  <a:lnTo>
                    <a:pt x="88" y="212"/>
                  </a:lnTo>
                  <a:lnTo>
                    <a:pt x="90" y="212"/>
                  </a:lnTo>
                  <a:lnTo>
                    <a:pt x="91" y="212"/>
                  </a:lnTo>
                  <a:lnTo>
                    <a:pt x="91" y="211"/>
                  </a:lnTo>
                  <a:lnTo>
                    <a:pt x="91" y="209"/>
                  </a:lnTo>
                  <a:lnTo>
                    <a:pt x="93" y="209"/>
                  </a:lnTo>
                  <a:lnTo>
                    <a:pt x="95" y="209"/>
                  </a:lnTo>
                  <a:lnTo>
                    <a:pt x="95" y="207"/>
                  </a:lnTo>
                  <a:lnTo>
                    <a:pt x="93" y="205"/>
                  </a:lnTo>
                  <a:lnTo>
                    <a:pt x="93" y="204"/>
                  </a:lnTo>
                  <a:lnTo>
                    <a:pt x="95" y="204"/>
                  </a:lnTo>
                  <a:lnTo>
                    <a:pt x="97" y="204"/>
                  </a:lnTo>
                  <a:lnTo>
                    <a:pt x="97" y="202"/>
                  </a:lnTo>
                  <a:lnTo>
                    <a:pt x="98" y="202"/>
                  </a:lnTo>
                  <a:lnTo>
                    <a:pt x="97" y="202"/>
                  </a:lnTo>
                  <a:lnTo>
                    <a:pt x="97" y="200"/>
                  </a:lnTo>
                  <a:lnTo>
                    <a:pt x="98" y="200"/>
                  </a:lnTo>
                  <a:lnTo>
                    <a:pt x="98" y="199"/>
                  </a:lnTo>
                  <a:lnTo>
                    <a:pt x="100" y="197"/>
                  </a:lnTo>
                  <a:lnTo>
                    <a:pt x="102" y="199"/>
                  </a:lnTo>
                  <a:lnTo>
                    <a:pt x="102" y="200"/>
                  </a:lnTo>
                  <a:lnTo>
                    <a:pt x="102" y="202"/>
                  </a:lnTo>
                  <a:lnTo>
                    <a:pt x="102" y="204"/>
                  </a:lnTo>
                  <a:lnTo>
                    <a:pt x="103" y="204"/>
                  </a:lnTo>
                  <a:lnTo>
                    <a:pt x="103" y="205"/>
                  </a:lnTo>
                  <a:lnTo>
                    <a:pt x="103" y="207"/>
                  </a:lnTo>
                  <a:lnTo>
                    <a:pt x="105" y="207"/>
                  </a:lnTo>
                  <a:lnTo>
                    <a:pt x="105" y="209"/>
                  </a:lnTo>
                  <a:lnTo>
                    <a:pt x="105" y="211"/>
                  </a:lnTo>
                  <a:lnTo>
                    <a:pt x="107" y="211"/>
                  </a:lnTo>
                  <a:lnTo>
                    <a:pt x="105" y="211"/>
                  </a:lnTo>
                  <a:lnTo>
                    <a:pt x="105" y="212"/>
                  </a:lnTo>
                  <a:lnTo>
                    <a:pt x="107" y="212"/>
                  </a:lnTo>
                  <a:lnTo>
                    <a:pt x="108" y="212"/>
                  </a:lnTo>
                  <a:lnTo>
                    <a:pt x="108" y="212"/>
                  </a:lnTo>
                  <a:lnTo>
                    <a:pt x="108" y="214"/>
                  </a:lnTo>
                  <a:lnTo>
                    <a:pt x="110" y="214"/>
                  </a:lnTo>
                  <a:lnTo>
                    <a:pt x="110" y="216"/>
                  </a:lnTo>
                  <a:lnTo>
                    <a:pt x="112" y="216"/>
                  </a:lnTo>
                  <a:lnTo>
                    <a:pt x="112" y="217"/>
                  </a:lnTo>
                  <a:lnTo>
                    <a:pt x="114" y="217"/>
                  </a:lnTo>
                  <a:lnTo>
                    <a:pt x="114" y="219"/>
                  </a:lnTo>
                  <a:lnTo>
                    <a:pt x="115" y="219"/>
                  </a:lnTo>
                  <a:lnTo>
                    <a:pt x="115" y="221"/>
                  </a:lnTo>
                  <a:lnTo>
                    <a:pt x="115" y="219"/>
                  </a:lnTo>
                  <a:lnTo>
                    <a:pt x="117" y="219"/>
                  </a:lnTo>
                  <a:lnTo>
                    <a:pt x="117" y="217"/>
                  </a:lnTo>
                  <a:lnTo>
                    <a:pt x="119" y="216"/>
                  </a:lnTo>
                  <a:lnTo>
                    <a:pt x="119" y="214"/>
                  </a:lnTo>
                  <a:lnTo>
                    <a:pt x="120" y="214"/>
                  </a:lnTo>
                  <a:lnTo>
                    <a:pt x="120" y="212"/>
                  </a:lnTo>
                  <a:lnTo>
                    <a:pt x="120" y="211"/>
                  </a:lnTo>
                  <a:lnTo>
                    <a:pt x="120" y="209"/>
                  </a:lnTo>
                  <a:lnTo>
                    <a:pt x="120" y="207"/>
                  </a:lnTo>
                  <a:lnTo>
                    <a:pt x="120" y="205"/>
                  </a:lnTo>
                  <a:lnTo>
                    <a:pt x="119" y="205"/>
                  </a:lnTo>
                  <a:lnTo>
                    <a:pt x="120" y="205"/>
                  </a:lnTo>
                  <a:lnTo>
                    <a:pt x="120" y="204"/>
                  </a:lnTo>
                  <a:lnTo>
                    <a:pt x="120" y="202"/>
                  </a:lnTo>
                  <a:lnTo>
                    <a:pt x="120" y="200"/>
                  </a:lnTo>
                  <a:lnTo>
                    <a:pt x="120" y="199"/>
                  </a:lnTo>
                  <a:lnTo>
                    <a:pt x="122" y="199"/>
                  </a:lnTo>
                  <a:lnTo>
                    <a:pt x="122" y="197"/>
                  </a:lnTo>
                  <a:lnTo>
                    <a:pt x="124" y="197"/>
                  </a:lnTo>
                  <a:lnTo>
                    <a:pt x="124" y="195"/>
                  </a:lnTo>
                  <a:lnTo>
                    <a:pt x="122" y="195"/>
                  </a:lnTo>
                  <a:lnTo>
                    <a:pt x="122" y="194"/>
                  </a:lnTo>
                  <a:lnTo>
                    <a:pt x="122" y="192"/>
                  </a:lnTo>
                  <a:lnTo>
                    <a:pt x="124" y="192"/>
                  </a:lnTo>
                  <a:lnTo>
                    <a:pt x="122" y="190"/>
                  </a:lnTo>
                  <a:lnTo>
                    <a:pt x="122" y="188"/>
                  </a:lnTo>
                  <a:lnTo>
                    <a:pt x="122" y="188"/>
                  </a:lnTo>
                  <a:lnTo>
                    <a:pt x="122" y="187"/>
                  </a:lnTo>
                  <a:lnTo>
                    <a:pt x="120" y="187"/>
                  </a:lnTo>
                  <a:lnTo>
                    <a:pt x="120" y="185"/>
                  </a:lnTo>
                  <a:lnTo>
                    <a:pt x="119" y="185"/>
                  </a:lnTo>
                  <a:lnTo>
                    <a:pt x="119" y="183"/>
                  </a:lnTo>
                  <a:lnTo>
                    <a:pt x="117" y="183"/>
                  </a:lnTo>
                  <a:lnTo>
                    <a:pt x="117" y="182"/>
                  </a:lnTo>
                  <a:lnTo>
                    <a:pt x="115" y="182"/>
                  </a:lnTo>
                  <a:lnTo>
                    <a:pt x="115" y="180"/>
                  </a:lnTo>
                  <a:lnTo>
                    <a:pt x="115" y="178"/>
                  </a:lnTo>
                  <a:lnTo>
                    <a:pt x="114" y="178"/>
                  </a:lnTo>
                  <a:lnTo>
                    <a:pt x="114" y="177"/>
                  </a:lnTo>
                  <a:lnTo>
                    <a:pt x="115" y="177"/>
                  </a:lnTo>
                  <a:lnTo>
                    <a:pt x="114" y="177"/>
                  </a:lnTo>
                  <a:lnTo>
                    <a:pt x="114" y="175"/>
                  </a:lnTo>
                  <a:lnTo>
                    <a:pt x="112" y="175"/>
                  </a:lnTo>
                  <a:lnTo>
                    <a:pt x="112" y="173"/>
                  </a:lnTo>
                  <a:lnTo>
                    <a:pt x="110" y="173"/>
                  </a:lnTo>
                  <a:lnTo>
                    <a:pt x="110" y="171"/>
                  </a:lnTo>
                  <a:lnTo>
                    <a:pt x="108" y="171"/>
                  </a:lnTo>
                  <a:lnTo>
                    <a:pt x="108" y="171"/>
                  </a:lnTo>
                  <a:lnTo>
                    <a:pt x="107" y="170"/>
                  </a:lnTo>
                  <a:lnTo>
                    <a:pt x="107" y="171"/>
                  </a:lnTo>
                  <a:lnTo>
                    <a:pt x="107" y="170"/>
                  </a:lnTo>
                  <a:lnTo>
                    <a:pt x="105" y="170"/>
                  </a:lnTo>
                  <a:lnTo>
                    <a:pt x="103" y="170"/>
                  </a:lnTo>
                  <a:lnTo>
                    <a:pt x="102" y="170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8" y="166"/>
                  </a:lnTo>
                  <a:lnTo>
                    <a:pt x="97" y="168"/>
                  </a:lnTo>
                  <a:lnTo>
                    <a:pt x="97" y="166"/>
                  </a:lnTo>
                  <a:lnTo>
                    <a:pt x="97" y="168"/>
                  </a:lnTo>
                  <a:lnTo>
                    <a:pt x="95" y="168"/>
                  </a:lnTo>
                  <a:lnTo>
                    <a:pt x="95" y="166"/>
                  </a:lnTo>
                  <a:lnTo>
                    <a:pt x="93" y="166"/>
                  </a:lnTo>
                  <a:lnTo>
                    <a:pt x="91" y="166"/>
                  </a:lnTo>
                  <a:lnTo>
                    <a:pt x="91" y="165"/>
                  </a:lnTo>
                  <a:lnTo>
                    <a:pt x="90" y="165"/>
                  </a:lnTo>
                  <a:lnTo>
                    <a:pt x="88" y="165"/>
                  </a:lnTo>
                  <a:lnTo>
                    <a:pt x="88" y="163"/>
                  </a:lnTo>
                  <a:lnTo>
                    <a:pt x="86" y="163"/>
                  </a:lnTo>
                  <a:lnTo>
                    <a:pt x="86" y="161"/>
                  </a:lnTo>
                  <a:lnTo>
                    <a:pt x="85" y="161"/>
                  </a:lnTo>
                  <a:lnTo>
                    <a:pt x="85" y="160"/>
                  </a:lnTo>
                  <a:lnTo>
                    <a:pt x="83" y="160"/>
                  </a:lnTo>
                  <a:lnTo>
                    <a:pt x="83" y="158"/>
                  </a:lnTo>
                  <a:lnTo>
                    <a:pt x="81" y="158"/>
                  </a:lnTo>
                  <a:lnTo>
                    <a:pt x="80" y="158"/>
                  </a:lnTo>
                  <a:lnTo>
                    <a:pt x="78" y="158"/>
                  </a:lnTo>
                  <a:lnTo>
                    <a:pt x="76" y="158"/>
                  </a:lnTo>
                  <a:lnTo>
                    <a:pt x="76" y="156"/>
                  </a:lnTo>
                  <a:lnTo>
                    <a:pt x="74" y="156"/>
                  </a:lnTo>
                  <a:lnTo>
                    <a:pt x="73" y="156"/>
                  </a:lnTo>
                  <a:lnTo>
                    <a:pt x="73" y="154"/>
                  </a:lnTo>
                  <a:lnTo>
                    <a:pt x="73" y="156"/>
                  </a:lnTo>
                  <a:lnTo>
                    <a:pt x="71" y="156"/>
                  </a:lnTo>
                  <a:lnTo>
                    <a:pt x="69" y="156"/>
                  </a:lnTo>
                  <a:lnTo>
                    <a:pt x="69" y="154"/>
                  </a:lnTo>
                  <a:lnTo>
                    <a:pt x="68" y="154"/>
                  </a:lnTo>
                  <a:lnTo>
                    <a:pt x="68" y="153"/>
                  </a:lnTo>
                  <a:lnTo>
                    <a:pt x="68" y="153"/>
                  </a:lnTo>
                  <a:lnTo>
                    <a:pt x="68" y="151"/>
                  </a:lnTo>
                  <a:lnTo>
                    <a:pt x="68" y="149"/>
                  </a:lnTo>
                  <a:lnTo>
                    <a:pt x="66" y="149"/>
                  </a:lnTo>
                  <a:lnTo>
                    <a:pt x="64" y="149"/>
                  </a:lnTo>
                  <a:lnTo>
                    <a:pt x="64" y="148"/>
                  </a:lnTo>
                  <a:lnTo>
                    <a:pt x="63" y="148"/>
                  </a:lnTo>
                  <a:lnTo>
                    <a:pt x="63" y="148"/>
                  </a:lnTo>
                  <a:lnTo>
                    <a:pt x="61" y="148"/>
                  </a:lnTo>
                  <a:lnTo>
                    <a:pt x="59" y="148"/>
                  </a:lnTo>
                  <a:lnTo>
                    <a:pt x="59" y="146"/>
                  </a:lnTo>
                  <a:lnTo>
                    <a:pt x="59" y="144"/>
                  </a:lnTo>
                  <a:lnTo>
                    <a:pt x="57" y="144"/>
                  </a:lnTo>
                  <a:lnTo>
                    <a:pt x="57" y="143"/>
                  </a:lnTo>
                  <a:lnTo>
                    <a:pt x="56" y="143"/>
                  </a:lnTo>
                  <a:lnTo>
                    <a:pt x="54" y="143"/>
                  </a:lnTo>
                  <a:lnTo>
                    <a:pt x="52" y="143"/>
                  </a:lnTo>
                  <a:lnTo>
                    <a:pt x="52" y="141"/>
                  </a:lnTo>
                  <a:lnTo>
                    <a:pt x="51" y="141"/>
                  </a:lnTo>
                  <a:lnTo>
                    <a:pt x="51" y="139"/>
                  </a:lnTo>
                  <a:lnTo>
                    <a:pt x="49" y="139"/>
                  </a:lnTo>
                  <a:lnTo>
                    <a:pt x="47" y="139"/>
                  </a:lnTo>
                  <a:lnTo>
                    <a:pt x="47" y="137"/>
                  </a:lnTo>
                  <a:lnTo>
                    <a:pt x="45" y="137"/>
                  </a:lnTo>
                  <a:lnTo>
                    <a:pt x="45" y="139"/>
                  </a:lnTo>
                  <a:lnTo>
                    <a:pt x="45" y="137"/>
                  </a:lnTo>
                  <a:lnTo>
                    <a:pt x="44" y="137"/>
                  </a:lnTo>
                  <a:lnTo>
                    <a:pt x="44" y="136"/>
                  </a:lnTo>
                  <a:lnTo>
                    <a:pt x="45" y="136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2" y="132"/>
                  </a:lnTo>
                  <a:lnTo>
                    <a:pt x="40" y="132"/>
                  </a:lnTo>
                  <a:lnTo>
                    <a:pt x="40" y="131"/>
                  </a:lnTo>
                  <a:lnTo>
                    <a:pt x="40" y="129"/>
                  </a:lnTo>
                  <a:lnTo>
                    <a:pt x="39" y="129"/>
                  </a:lnTo>
                  <a:lnTo>
                    <a:pt x="39" y="127"/>
                  </a:lnTo>
                  <a:lnTo>
                    <a:pt x="39" y="126"/>
                  </a:lnTo>
                  <a:lnTo>
                    <a:pt x="37" y="126"/>
                  </a:lnTo>
                  <a:lnTo>
                    <a:pt x="37" y="124"/>
                  </a:lnTo>
                  <a:lnTo>
                    <a:pt x="37" y="122"/>
                  </a:lnTo>
                  <a:lnTo>
                    <a:pt x="35" y="122"/>
                  </a:lnTo>
                  <a:lnTo>
                    <a:pt x="35" y="120"/>
                  </a:lnTo>
                  <a:lnTo>
                    <a:pt x="34" y="120"/>
                  </a:lnTo>
                  <a:lnTo>
                    <a:pt x="34" y="122"/>
                  </a:lnTo>
                  <a:lnTo>
                    <a:pt x="32" y="122"/>
                  </a:lnTo>
                  <a:lnTo>
                    <a:pt x="32" y="120"/>
                  </a:lnTo>
                  <a:lnTo>
                    <a:pt x="32" y="119"/>
                  </a:lnTo>
                  <a:lnTo>
                    <a:pt x="30" y="119"/>
                  </a:lnTo>
                  <a:lnTo>
                    <a:pt x="32" y="119"/>
                  </a:lnTo>
                  <a:lnTo>
                    <a:pt x="30" y="117"/>
                  </a:lnTo>
                  <a:lnTo>
                    <a:pt x="30" y="115"/>
                  </a:lnTo>
                  <a:lnTo>
                    <a:pt x="28" y="115"/>
                  </a:lnTo>
                  <a:lnTo>
                    <a:pt x="28" y="114"/>
                  </a:lnTo>
                  <a:lnTo>
                    <a:pt x="30" y="114"/>
                  </a:lnTo>
                  <a:lnTo>
                    <a:pt x="30" y="112"/>
                  </a:lnTo>
                  <a:lnTo>
                    <a:pt x="28" y="112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8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7"/>
                  </a:lnTo>
                  <a:lnTo>
                    <a:pt x="27" y="105"/>
                  </a:lnTo>
                  <a:lnTo>
                    <a:pt x="25" y="105"/>
                  </a:lnTo>
                  <a:lnTo>
                    <a:pt x="25" y="103"/>
                  </a:lnTo>
                  <a:lnTo>
                    <a:pt x="25" y="102"/>
                  </a:lnTo>
                  <a:lnTo>
                    <a:pt x="25" y="100"/>
                  </a:lnTo>
                  <a:lnTo>
                    <a:pt x="23" y="100"/>
                  </a:lnTo>
                  <a:lnTo>
                    <a:pt x="23" y="98"/>
                  </a:lnTo>
                  <a:lnTo>
                    <a:pt x="23" y="97"/>
                  </a:lnTo>
                  <a:lnTo>
                    <a:pt x="22" y="97"/>
                  </a:lnTo>
                  <a:lnTo>
                    <a:pt x="20" y="97"/>
                  </a:lnTo>
                  <a:lnTo>
                    <a:pt x="20" y="95"/>
                  </a:lnTo>
                  <a:lnTo>
                    <a:pt x="20" y="93"/>
                  </a:lnTo>
                  <a:lnTo>
                    <a:pt x="20" y="92"/>
                  </a:lnTo>
                  <a:lnTo>
                    <a:pt x="20" y="90"/>
                  </a:lnTo>
                  <a:lnTo>
                    <a:pt x="18" y="90"/>
                  </a:lnTo>
                  <a:lnTo>
                    <a:pt x="18" y="88"/>
                  </a:lnTo>
                  <a:lnTo>
                    <a:pt x="17" y="88"/>
                  </a:lnTo>
                  <a:lnTo>
                    <a:pt x="17" y="86"/>
                  </a:lnTo>
                  <a:lnTo>
                    <a:pt x="15" y="86"/>
                  </a:lnTo>
                  <a:lnTo>
                    <a:pt x="15" y="85"/>
                  </a:lnTo>
                  <a:lnTo>
                    <a:pt x="15" y="83"/>
                  </a:lnTo>
                  <a:lnTo>
                    <a:pt x="15" y="81"/>
                  </a:lnTo>
                  <a:lnTo>
                    <a:pt x="15" y="80"/>
                  </a:lnTo>
                  <a:lnTo>
                    <a:pt x="13" y="80"/>
                  </a:lnTo>
                  <a:lnTo>
                    <a:pt x="15" y="80"/>
                  </a:lnTo>
                  <a:lnTo>
                    <a:pt x="15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3" y="74"/>
                  </a:lnTo>
                  <a:lnTo>
                    <a:pt x="13" y="73"/>
                  </a:lnTo>
                  <a:lnTo>
                    <a:pt x="11" y="73"/>
                  </a:lnTo>
                  <a:lnTo>
                    <a:pt x="11" y="71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1" y="69"/>
                  </a:lnTo>
                  <a:lnTo>
                    <a:pt x="11" y="68"/>
                  </a:lnTo>
                  <a:lnTo>
                    <a:pt x="10" y="68"/>
                  </a:lnTo>
                  <a:lnTo>
                    <a:pt x="8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5" y="64"/>
                  </a:lnTo>
                  <a:lnTo>
                    <a:pt x="5" y="63"/>
                  </a:lnTo>
                  <a:lnTo>
                    <a:pt x="5" y="61"/>
                  </a:lnTo>
                  <a:lnTo>
                    <a:pt x="6" y="59"/>
                  </a:lnTo>
                  <a:lnTo>
                    <a:pt x="6" y="57"/>
                  </a:lnTo>
                  <a:lnTo>
                    <a:pt x="5" y="57"/>
                  </a:lnTo>
                  <a:lnTo>
                    <a:pt x="5" y="56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3" y="52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1" y="47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1" y="44"/>
                  </a:lnTo>
                  <a:lnTo>
                    <a:pt x="1" y="42"/>
                  </a:lnTo>
                  <a:lnTo>
                    <a:pt x="3" y="42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6" y="40"/>
                  </a:lnTo>
                  <a:lnTo>
                    <a:pt x="6" y="39"/>
                  </a:lnTo>
                  <a:lnTo>
                    <a:pt x="8" y="39"/>
                  </a:lnTo>
                  <a:lnTo>
                    <a:pt x="8" y="37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4"/>
                  </a:lnTo>
                  <a:lnTo>
                    <a:pt x="10" y="32"/>
                  </a:lnTo>
                  <a:lnTo>
                    <a:pt x="11" y="32"/>
                  </a:lnTo>
                  <a:lnTo>
                    <a:pt x="11" y="30"/>
                  </a:lnTo>
                  <a:lnTo>
                    <a:pt x="11" y="32"/>
                  </a:lnTo>
                  <a:lnTo>
                    <a:pt x="13" y="32"/>
                  </a:lnTo>
                  <a:lnTo>
                    <a:pt x="15" y="32"/>
                  </a:lnTo>
                  <a:lnTo>
                    <a:pt x="17" y="34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4"/>
                  </a:lnTo>
                  <a:lnTo>
                    <a:pt x="20" y="34"/>
                  </a:lnTo>
                  <a:lnTo>
                    <a:pt x="22" y="34"/>
                  </a:lnTo>
                  <a:lnTo>
                    <a:pt x="22" y="35"/>
                  </a:lnTo>
                  <a:lnTo>
                    <a:pt x="23" y="35"/>
                  </a:lnTo>
                  <a:lnTo>
                    <a:pt x="25" y="35"/>
                  </a:lnTo>
                  <a:lnTo>
                    <a:pt x="25" y="34"/>
                  </a:lnTo>
                  <a:lnTo>
                    <a:pt x="27" y="34"/>
                  </a:lnTo>
                  <a:lnTo>
                    <a:pt x="27" y="34"/>
                  </a:lnTo>
                  <a:lnTo>
                    <a:pt x="28" y="34"/>
                  </a:lnTo>
                  <a:lnTo>
                    <a:pt x="28" y="32"/>
                  </a:lnTo>
                  <a:lnTo>
                    <a:pt x="30" y="32"/>
                  </a:lnTo>
                  <a:lnTo>
                    <a:pt x="30" y="30"/>
                  </a:lnTo>
                  <a:lnTo>
                    <a:pt x="32" y="30"/>
                  </a:lnTo>
                  <a:lnTo>
                    <a:pt x="34" y="30"/>
                  </a:lnTo>
                  <a:lnTo>
                    <a:pt x="34" y="29"/>
                  </a:lnTo>
                  <a:lnTo>
                    <a:pt x="35" y="29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37" y="25"/>
                  </a:lnTo>
                  <a:lnTo>
                    <a:pt x="39" y="25"/>
                  </a:lnTo>
                  <a:lnTo>
                    <a:pt x="39" y="27"/>
                  </a:lnTo>
                  <a:lnTo>
                    <a:pt x="39" y="29"/>
                  </a:lnTo>
                  <a:lnTo>
                    <a:pt x="39" y="30"/>
                  </a:lnTo>
                  <a:lnTo>
                    <a:pt x="37" y="30"/>
                  </a:lnTo>
                  <a:lnTo>
                    <a:pt x="37" y="32"/>
                  </a:lnTo>
                  <a:lnTo>
                    <a:pt x="35" y="32"/>
                  </a:lnTo>
                  <a:lnTo>
                    <a:pt x="35" y="34"/>
                  </a:lnTo>
                  <a:lnTo>
                    <a:pt x="37" y="34"/>
                  </a:lnTo>
                  <a:lnTo>
                    <a:pt x="39" y="34"/>
                  </a:lnTo>
                  <a:lnTo>
                    <a:pt x="40" y="35"/>
                  </a:lnTo>
                  <a:lnTo>
                    <a:pt x="40" y="34"/>
                  </a:lnTo>
                  <a:lnTo>
                    <a:pt x="42" y="34"/>
                  </a:lnTo>
                  <a:lnTo>
                    <a:pt x="44" y="34"/>
                  </a:lnTo>
                  <a:lnTo>
                    <a:pt x="44" y="35"/>
                  </a:lnTo>
                  <a:lnTo>
                    <a:pt x="45" y="35"/>
                  </a:lnTo>
                  <a:lnTo>
                    <a:pt x="47" y="35"/>
                  </a:lnTo>
                  <a:lnTo>
                    <a:pt x="47" y="34"/>
                  </a:lnTo>
                  <a:lnTo>
                    <a:pt x="47" y="35"/>
                  </a:lnTo>
                  <a:lnTo>
                    <a:pt x="49" y="35"/>
                  </a:lnTo>
                  <a:lnTo>
                    <a:pt x="49" y="37"/>
                  </a:lnTo>
                  <a:lnTo>
                    <a:pt x="49" y="39"/>
                  </a:lnTo>
                  <a:lnTo>
                    <a:pt x="49" y="40"/>
                  </a:lnTo>
                  <a:lnTo>
                    <a:pt x="47" y="40"/>
                  </a:lnTo>
                  <a:lnTo>
                    <a:pt x="47" y="42"/>
                  </a:lnTo>
                  <a:lnTo>
                    <a:pt x="49" y="44"/>
                  </a:lnTo>
                  <a:lnTo>
                    <a:pt x="51" y="44"/>
                  </a:lnTo>
                  <a:lnTo>
                    <a:pt x="51" y="46"/>
                  </a:lnTo>
                  <a:lnTo>
                    <a:pt x="52" y="46"/>
                  </a:lnTo>
                  <a:lnTo>
                    <a:pt x="54" y="46"/>
                  </a:lnTo>
                  <a:lnTo>
                    <a:pt x="54" y="47"/>
                  </a:lnTo>
                  <a:lnTo>
                    <a:pt x="54" y="49"/>
                  </a:lnTo>
                  <a:lnTo>
                    <a:pt x="56" y="49"/>
                  </a:lnTo>
                  <a:lnTo>
                    <a:pt x="56" y="51"/>
                  </a:lnTo>
                  <a:lnTo>
                    <a:pt x="57" y="51"/>
                  </a:lnTo>
                  <a:lnTo>
                    <a:pt x="57" y="49"/>
                  </a:lnTo>
                  <a:lnTo>
                    <a:pt x="59" y="49"/>
                  </a:lnTo>
                  <a:lnTo>
                    <a:pt x="59" y="51"/>
                  </a:lnTo>
                  <a:lnTo>
                    <a:pt x="59" y="49"/>
                  </a:lnTo>
                  <a:lnTo>
                    <a:pt x="59" y="47"/>
                  </a:lnTo>
                  <a:lnTo>
                    <a:pt x="61" y="47"/>
                  </a:lnTo>
                  <a:lnTo>
                    <a:pt x="63" y="47"/>
                  </a:lnTo>
                  <a:lnTo>
                    <a:pt x="64" y="47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6" y="47"/>
                  </a:lnTo>
                  <a:lnTo>
                    <a:pt x="66" y="49"/>
                  </a:lnTo>
                  <a:lnTo>
                    <a:pt x="68" y="49"/>
                  </a:lnTo>
                  <a:lnTo>
                    <a:pt x="68" y="51"/>
                  </a:lnTo>
                  <a:lnTo>
                    <a:pt x="68" y="51"/>
                  </a:lnTo>
                  <a:lnTo>
                    <a:pt x="69" y="51"/>
                  </a:lnTo>
                  <a:lnTo>
                    <a:pt x="71" y="51"/>
                  </a:lnTo>
                  <a:lnTo>
                    <a:pt x="73" y="51"/>
                  </a:lnTo>
                  <a:lnTo>
                    <a:pt x="74" y="51"/>
                  </a:lnTo>
                  <a:lnTo>
                    <a:pt x="74" y="49"/>
                  </a:lnTo>
                  <a:lnTo>
                    <a:pt x="74" y="47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6" y="47"/>
                  </a:lnTo>
                  <a:lnTo>
                    <a:pt x="76" y="49"/>
                  </a:lnTo>
                  <a:lnTo>
                    <a:pt x="78" y="49"/>
                  </a:lnTo>
                  <a:lnTo>
                    <a:pt x="78" y="51"/>
                  </a:lnTo>
                  <a:lnTo>
                    <a:pt x="80" y="52"/>
                  </a:lnTo>
                  <a:lnTo>
                    <a:pt x="81" y="52"/>
                  </a:lnTo>
                  <a:lnTo>
                    <a:pt x="81" y="54"/>
                  </a:lnTo>
                  <a:lnTo>
                    <a:pt x="83" y="54"/>
                  </a:lnTo>
                  <a:lnTo>
                    <a:pt x="85" y="54"/>
                  </a:lnTo>
                  <a:lnTo>
                    <a:pt x="85" y="52"/>
                  </a:lnTo>
                  <a:lnTo>
                    <a:pt x="86" y="52"/>
                  </a:lnTo>
                  <a:lnTo>
                    <a:pt x="88" y="52"/>
                  </a:lnTo>
                  <a:lnTo>
                    <a:pt x="88" y="51"/>
                  </a:lnTo>
                  <a:lnTo>
                    <a:pt x="90" y="51"/>
                  </a:lnTo>
                  <a:lnTo>
                    <a:pt x="91" y="51"/>
                  </a:lnTo>
                  <a:lnTo>
                    <a:pt x="93" y="51"/>
                  </a:lnTo>
                  <a:lnTo>
                    <a:pt x="93" y="52"/>
                  </a:lnTo>
                  <a:lnTo>
                    <a:pt x="95" y="52"/>
                  </a:lnTo>
                  <a:lnTo>
                    <a:pt x="95" y="51"/>
                  </a:lnTo>
                  <a:lnTo>
                    <a:pt x="95" y="49"/>
                  </a:lnTo>
                  <a:lnTo>
                    <a:pt x="97" y="49"/>
                  </a:lnTo>
                  <a:lnTo>
                    <a:pt x="98" y="49"/>
                  </a:lnTo>
                  <a:lnTo>
                    <a:pt x="98" y="47"/>
                  </a:lnTo>
                  <a:lnTo>
                    <a:pt x="98" y="46"/>
                  </a:lnTo>
                  <a:lnTo>
                    <a:pt x="100" y="46"/>
                  </a:lnTo>
                  <a:lnTo>
                    <a:pt x="100" y="44"/>
                  </a:lnTo>
                  <a:lnTo>
                    <a:pt x="102" y="42"/>
                  </a:lnTo>
                  <a:lnTo>
                    <a:pt x="103" y="42"/>
                  </a:lnTo>
                  <a:lnTo>
                    <a:pt x="105" y="42"/>
                  </a:lnTo>
                  <a:lnTo>
                    <a:pt x="107" y="42"/>
                  </a:lnTo>
                  <a:lnTo>
                    <a:pt x="107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2"/>
                  </a:lnTo>
                  <a:lnTo>
                    <a:pt x="108" y="44"/>
                  </a:lnTo>
                  <a:lnTo>
                    <a:pt x="110" y="44"/>
                  </a:lnTo>
                  <a:lnTo>
                    <a:pt x="112" y="44"/>
                  </a:lnTo>
                  <a:lnTo>
                    <a:pt x="112" y="42"/>
                  </a:lnTo>
                  <a:lnTo>
                    <a:pt x="112" y="44"/>
                  </a:lnTo>
                  <a:lnTo>
                    <a:pt x="114" y="44"/>
                  </a:lnTo>
                  <a:lnTo>
                    <a:pt x="115" y="44"/>
                  </a:lnTo>
                  <a:lnTo>
                    <a:pt x="115" y="42"/>
                  </a:lnTo>
                  <a:lnTo>
                    <a:pt x="117" y="42"/>
                  </a:lnTo>
                  <a:lnTo>
                    <a:pt x="119" y="42"/>
                  </a:lnTo>
                  <a:lnTo>
                    <a:pt x="120" y="44"/>
                  </a:lnTo>
                  <a:lnTo>
                    <a:pt x="120" y="42"/>
                  </a:lnTo>
                  <a:lnTo>
                    <a:pt x="122" y="42"/>
                  </a:lnTo>
                  <a:lnTo>
                    <a:pt x="124" y="42"/>
                  </a:lnTo>
                  <a:lnTo>
                    <a:pt x="126" y="42"/>
                  </a:lnTo>
                  <a:lnTo>
                    <a:pt x="126" y="44"/>
                  </a:lnTo>
                  <a:lnTo>
                    <a:pt x="127" y="44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2" y="46"/>
                  </a:lnTo>
                  <a:lnTo>
                    <a:pt x="132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6" y="42"/>
                  </a:lnTo>
                  <a:lnTo>
                    <a:pt x="136" y="44"/>
                  </a:lnTo>
                  <a:lnTo>
                    <a:pt x="137" y="44"/>
                  </a:lnTo>
                  <a:lnTo>
                    <a:pt x="139" y="44"/>
                  </a:lnTo>
                  <a:lnTo>
                    <a:pt x="139" y="42"/>
                  </a:lnTo>
                  <a:lnTo>
                    <a:pt x="141" y="42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3" y="42"/>
                  </a:lnTo>
                  <a:lnTo>
                    <a:pt x="144" y="42"/>
                  </a:lnTo>
                  <a:lnTo>
                    <a:pt x="144" y="40"/>
                  </a:lnTo>
                  <a:lnTo>
                    <a:pt x="146" y="40"/>
                  </a:lnTo>
                  <a:lnTo>
                    <a:pt x="148" y="40"/>
                  </a:lnTo>
                  <a:lnTo>
                    <a:pt x="149" y="40"/>
                  </a:lnTo>
                  <a:lnTo>
                    <a:pt x="149" y="40"/>
                  </a:lnTo>
                  <a:lnTo>
                    <a:pt x="151" y="40"/>
                  </a:lnTo>
                  <a:lnTo>
                    <a:pt x="153" y="40"/>
                  </a:lnTo>
                  <a:lnTo>
                    <a:pt x="154" y="40"/>
                  </a:lnTo>
                  <a:lnTo>
                    <a:pt x="156" y="40"/>
                  </a:lnTo>
                  <a:lnTo>
                    <a:pt x="158" y="39"/>
                  </a:lnTo>
                  <a:lnTo>
                    <a:pt x="160" y="39"/>
                  </a:lnTo>
                  <a:lnTo>
                    <a:pt x="160" y="37"/>
                  </a:lnTo>
                  <a:lnTo>
                    <a:pt x="160" y="39"/>
                  </a:lnTo>
                  <a:lnTo>
                    <a:pt x="161" y="37"/>
                  </a:lnTo>
                  <a:lnTo>
                    <a:pt x="161" y="39"/>
                  </a:lnTo>
                  <a:lnTo>
                    <a:pt x="161" y="40"/>
                  </a:lnTo>
                  <a:lnTo>
                    <a:pt x="163" y="40"/>
                  </a:lnTo>
                  <a:lnTo>
                    <a:pt x="163" y="42"/>
                  </a:lnTo>
                  <a:lnTo>
                    <a:pt x="165" y="42"/>
                  </a:lnTo>
                  <a:lnTo>
                    <a:pt x="165" y="44"/>
                  </a:lnTo>
                  <a:lnTo>
                    <a:pt x="166" y="44"/>
                  </a:lnTo>
                  <a:lnTo>
                    <a:pt x="166" y="46"/>
                  </a:lnTo>
                  <a:lnTo>
                    <a:pt x="168" y="46"/>
                  </a:lnTo>
                  <a:lnTo>
                    <a:pt x="170" y="46"/>
                  </a:lnTo>
                  <a:lnTo>
                    <a:pt x="170" y="47"/>
                  </a:lnTo>
                  <a:lnTo>
                    <a:pt x="171" y="47"/>
                  </a:lnTo>
                  <a:lnTo>
                    <a:pt x="171" y="49"/>
                  </a:lnTo>
                  <a:lnTo>
                    <a:pt x="173" y="49"/>
                  </a:lnTo>
                  <a:lnTo>
                    <a:pt x="171" y="51"/>
                  </a:lnTo>
                  <a:lnTo>
                    <a:pt x="171" y="52"/>
                  </a:lnTo>
                  <a:lnTo>
                    <a:pt x="171" y="54"/>
                  </a:lnTo>
                  <a:lnTo>
                    <a:pt x="173" y="54"/>
                  </a:lnTo>
                  <a:lnTo>
                    <a:pt x="175" y="54"/>
                  </a:lnTo>
                  <a:lnTo>
                    <a:pt x="177" y="54"/>
                  </a:lnTo>
                  <a:lnTo>
                    <a:pt x="178" y="54"/>
                  </a:lnTo>
                  <a:lnTo>
                    <a:pt x="178" y="52"/>
                  </a:lnTo>
                  <a:lnTo>
                    <a:pt x="178" y="51"/>
                  </a:lnTo>
                  <a:lnTo>
                    <a:pt x="178" y="49"/>
                  </a:lnTo>
                  <a:lnTo>
                    <a:pt x="180" y="49"/>
                  </a:lnTo>
                  <a:lnTo>
                    <a:pt x="180" y="47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0" y="46"/>
                  </a:lnTo>
                  <a:lnTo>
                    <a:pt x="180" y="44"/>
                  </a:lnTo>
                  <a:lnTo>
                    <a:pt x="182" y="44"/>
                  </a:lnTo>
                  <a:lnTo>
                    <a:pt x="182" y="42"/>
                  </a:lnTo>
                  <a:lnTo>
                    <a:pt x="182" y="40"/>
                  </a:lnTo>
                  <a:lnTo>
                    <a:pt x="183" y="40"/>
                  </a:lnTo>
                  <a:lnTo>
                    <a:pt x="183" y="39"/>
                  </a:lnTo>
                  <a:lnTo>
                    <a:pt x="183" y="37"/>
                  </a:lnTo>
                  <a:lnTo>
                    <a:pt x="183" y="35"/>
                  </a:lnTo>
                  <a:lnTo>
                    <a:pt x="185" y="35"/>
                  </a:lnTo>
                  <a:lnTo>
                    <a:pt x="185" y="34"/>
                  </a:lnTo>
                  <a:lnTo>
                    <a:pt x="185" y="32"/>
                  </a:lnTo>
                  <a:lnTo>
                    <a:pt x="187" y="30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89" y="27"/>
                  </a:lnTo>
                  <a:lnTo>
                    <a:pt x="189" y="25"/>
                  </a:lnTo>
                  <a:lnTo>
                    <a:pt x="190" y="25"/>
                  </a:lnTo>
                  <a:lnTo>
                    <a:pt x="190" y="25"/>
                  </a:lnTo>
                  <a:lnTo>
                    <a:pt x="192" y="25"/>
                  </a:lnTo>
                  <a:lnTo>
                    <a:pt x="192" y="25"/>
                  </a:lnTo>
                  <a:lnTo>
                    <a:pt x="194" y="23"/>
                  </a:lnTo>
                  <a:lnTo>
                    <a:pt x="195" y="23"/>
                  </a:lnTo>
                  <a:lnTo>
                    <a:pt x="197" y="23"/>
                  </a:lnTo>
                  <a:lnTo>
                    <a:pt x="197" y="22"/>
                  </a:lnTo>
                  <a:lnTo>
                    <a:pt x="197" y="20"/>
                  </a:lnTo>
                  <a:lnTo>
                    <a:pt x="199" y="20"/>
                  </a:lnTo>
                  <a:lnTo>
                    <a:pt x="199" y="22"/>
                  </a:lnTo>
                  <a:lnTo>
                    <a:pt x="200" y="22"/>
                  </a:lnTo>
                  <a:lnTo>
                    <a:pt x="200" y="23"/>
                  </a:lnTo>
                  <a:lnTo>
                    <a:pt x="202" y="23"/>
                  </a:lnTo>
                  <a:lnTo>
                    <a:pt x="204" y="23"/>
                  </a:lnTo>
                  <a:lnTo>
                    <a:pt x="206" y="23"/>
                  </a:lnTo>
                  <a:lnTo>
                    <a:pt x="206" y="25"/>
                  </a:lnTo>
                  <a:lnTo>
                    <a:pt x="206" y="25"/>
                  </a:lnTo>
                  <a:lnTo>
                    <a:pt x="206" y="27"/>
                  </a:lnTo>
                  <a:lnTo>
                    <a:pt x="207" y="27"/>
                  </a:lnTo>
                  <a:lnTo>
                    <a:pt x="207" y="29"/>
                  </a:lnTo>
                  <a:lnTo>
                    <a:pt x="207" y="30"/>
                  </a:lnTo>
                  <a:lnTo>
                    <a:pt x="209" y="30"/>
                  </a:lnTo>
                  <a:lnTo>
                    <a:pt x="209" y="32"/>
                  </a:lnTo>
                  <a:lnTo>
                    <a:pt x="207" y="32"/>
                  </a:lnTo>
                  <a:lnTo>
                    <a:pt x="207" y="34"/>
                  </a:lnTo>
                  <a:lnTo>
                    <a:pt x="207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1" y="40"/>
                  </a:lnTo>
                  <a:lnTo>
                    <a:pt x="209" y="40"/>
                  </a:lnTo>
                  <a:lnTo>
                    <a:pt x="209" y="42"/>
                  </a:lnTo>
                  <a:lnTo>
                    <a:pt x="207" y="42"/>
                  </a:lnTo>
                  <a:lnTo>
                    <a:pt x="207" y="44"/>
                  </a:lnTo>
                  <a:lnTo>
                    <a:pt x="209" y="44"/>
                  </a:lnTo>
                  <a:lnTo>
                    <a:pt x="209" y="46"/>
                  </a:lnTo>
                  <a:lnTo>
                    <a:pt x="211" y="46"/>
                  </a:lnTo>
                  <a:lnTo>
                    <a:pt x="211" y="47"/>
                  </a:lnTo>
                  <a:lnTo>
                    <a:pt x="211" y="49"/>
                  </a:lnTo>
                  <a:lnTo>
                    <a:pt x="212" y="49"/>
                  </a:lnTo>
                  <a:lnTo>
                    <a:pt x="212" y="51"/>
                  </a:lnTo>
                  <a:lnTo>
                    <a:pt x="212" y="52"/>
                  </a:lnTo>
                  <a:lnTo>
                    <a:pt x="212" y="54"/>
                  </a:lnTo>
                  <a:lnTo>
                    <a:pt x="214" y="54"/>
                  </a:lnTo>
                  <a:lnTo>
                    <a:pt x="216" y="54"/>
                  </a:lnTo>
                  <a:lnTo>
                    <a:pt x="216" y="52"/>
                  </a:lnTo>
                  <a:lnTo>
                    <a:pt x="216" y="54"/>
                  </a:lnTo>
                  <a:lnTo>
                    <a:pt x="217" y="54"/>
                  </a:lnTo>
                  <a:lnTo>
                    <a:pt x="217" y="56"/>
                  </a:lnTo>
                  <a:lnTo>
                    <a:pt x="216" y="56"/>
                  </a:lnTo>
                  <a:lnTo>
                    <a:pt x="216" y="57"/>
                  </a:lnTo>
                  <a:lnTo>
                    <a:pt x="217" y="57"/>
                  </a:lnTo>
                  <a:lnTo>
                    <a:pt x="217" y="59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9" y="63"/>
                  </a:lnTo>
                  <a:lnTo>
                    <a:pt x="221" y="63"/>
                  </a:lnTo>
                  <a:lnTo>
                    <a:pt x="221" y="64"/>
                  </a:lnTo>
                  <a:lnTo>
                    <a:pt x="221" y="66"/>
                  </a:lnTo>
                  <a:lnTo>
                    <a:pt x="219" y="66"/>
                  </a:lnTo>
                  <a:lnTo>
                    <a:pt x="219" y="66"/>
                  </a:lnTo>
                  <a:lnTo>
                    <a:pt x="221" y="66"/>
                  </a:lnTo>
                  <a:lnTo>
                    <a:pt x="221" y="68"/>
                  </a:lnTo>
                  <a:lnTo>
                    <a:pt x="219" y="69"/>
                  </a:lnTo>
                  <a:lnTo>
                    <a:pt x="221" y="69"/>
                  </a:lnTo>
                  <a:lnTo>
                    <a:pt x="221" y="71"/>
                  </a:lnTo>
                  <a:lnTo>
                    <a:pt x="223" y="71"/>
                  </a:lnTo>
                  <a:lnTo>
                    <a:pt x="223" y="73"/>
                  </a:lnTo>
                  <a:lnTo>
                    <a:pt x="224" y="73"/>
                  </a:lnTo>
                  <a:lnTo>
                    <a:pt x="224" y="74"/>
                  </a:lnTo>
                  <a:lnTo>
                    <a:pt x="224" y="76"/>
                  </a:lnTo>
                  <a:lnTo>
                    <a:pt x="224" y="78"/>
                  </a:lnTo>
                  <a:lnTo>
                    <a:pt x="223" y="78"/>
                  </a:lnTo>
                  <a:lnTo>
                    <a:pt x="223" y="76"/>
                  </a:lnTo>
                  <a:lnTo>
                    <a:pt x="221" y="76"/>
                  </a:lnTo>
                  <a:lnTo>
                    <a:pt x="221" y="78"/>
                  </a:lnTo>
                  <a:lnTo>
                    <a:pt x="223" y="78"/>
                  </a:lnTo>
                  <a:lnTo>
                    <a:pt x="223" y="80"/>
                  </a:lnTo>
                  <a:lnTo>
                    <a:pt x="223" y="81"/>
                  </a:lnTo>
                  <a:lnTo>
                    <a:pt x="223" y="83"/>
                  </a:lnTo>
                  <a:lnTo>
                    <a:pt x="224" y="83"/>
                  </a:lnTo>
                  <a:lnTo>
                    <a:pt x="226" y="85"/>
                  </a:lnTo>
                  <a:lnTo>
                    <a:pt x="226" y="86"/>
                  </a:lnTo>
                  <a:lnTo>
                    <a:pt x="226" y="88"/>
                  </a:lnTo>
                  <a:lnTo>
                    <a:pt x="228" y="88"/>
                  </a:lnTo>
                  <a:lnTo>
                    <a:pt x="228" y="90"/>
                  </a:lnTo>
                  <a:lnTo>
                    <a:pt x="229" y="90"/>
                  </a:lnTo>
                  <a:lnTo>
                    <a:pt x="228" y="92"/>
                  </a:lnTo>
                  <a:lnTo>
                    <a:pt x="226" y="92"/>
                  </a:lnTo>
                  <a:lnTo>
                    <a:pt x="226" y="93"/>
                  </a:lnTo>
                  <a:lnTo>
                    <a:pt x="228" y="93"/>
                  </a:lnTo>
                  <a:lnTo>
                    <a:pt x="226" y="93"/>
                  </a:lnTo>
                  <a:lnTo>
                    <a:pt x="226" y="95"/>
                  </a:lnTo>
                  <a:lnTo>
                    <a:pt x="228" y="97"/>
                  </a:lnTo>
                  <a:lnTo>
                    <a:pt x="228" y="98"/>
                  </a:lnTo>
                  <a:lnTo>
                    <a:pt x="228" y="100"/>
                  </a:lnTo>
                  <a:lnTo>
                    <a:pt x="228" y="102"/>
                  </a:lnTo>
                  <a:lnTo>
                    <a:pt x="229" y="100"/>
                  </a:lnTo>
                  <a:lnTo>
                    <a:pt x="231" y="100"/>
                  </a:lnTo>
                  <a:lnTo>
                    <a:pt x="231" y="98"/>
                  </a:lnTo>
                  <a:lnTo>
                    <a:pt x="231" y="97"/>
                  </a:lnTo>
                  <a:lnTo>
                    <a:pt x="231" y="97"/>
                  </a:lnTo>
                  <a:lnTo>
                    <a:pt x="233" y="97"/>
                  </a:lnTo>
                  <a:lnTo>
                    <a:pt x="233" y="95"/>
                  </a:lnTo>
                  <a:lnTo>
                    <a:pt x="233" y="93"/>
                  </a:lnTo>
                  <a:lnTo>
                    <a:pt x="234" y="93"/>
                  </a:lnTo>
                  <a:lnTo>
                    <a:pt x="236" y="93"/>
                  </a:lnTo>
                  <a:lnTo>
                    <a:pt x="238" y="93"/>
                  </a:lnTo>
                  <a:lnTo>
                    <a:pt x="240" y="93"/>
                  </a:lnTo>
                  <a:lnTo>
                    <a:pt x="241" y="93"/>
                  </a:lnTo>
                  <a:lnTo>
                    <a:pt x="241" y="92"/>
                  </a:lnTo>
                  <a:lnTo>
                    <a:pt x="241" y="90"/>
                  </a:lnTo>
                  <a:lnTo>
                    <a:pt x="241" y="88"/>
                  </a:lnTo>
                  <a:lnTo>
                    <a:pt x="241" y="86"/>
                  </a:lnTo>
                  <a:lnTo>
                    <a:pt x="243" y="86"/>
                  </a:lnTo>
                  <a:lnTo>
                    <a:pt x="243" y="88"/>
                  </a:lnTo>
                  <a:lnTo>
                    <a:pt x="243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5" y="83"/>
                  </a:lnTo>
                  <a:lnTo>
                    <a:pt x="245" y="81"/>
                  </a:lnTo>
                  <a:lnTo>
                    <a:pt x="245" y="80"/>
                  </a:lnTo>
                  <a:lnTo>
                    <a:pt x="245" y="78"/>
                  </a:lnTo>
                  <a:lnTo>
                    <a:pt x="245" y="76"/>
                  </a:lnTo>
                  <a:lnTo>
                    <a:pt x="246" y="76"/>
                  </a:lnTo>
                  <a:lnTo>
                    <a:pt x="246" y="74"/>
                  </a:lnTo>
                  <a:lnTo>
                    <a:pt x="246" y="73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48" y="73"/>
                  </a:lnTo>
                  <a:lnTo>
                    <a:pt x="248" y="71"/>
                  </a:lnTo>
                  <a:lnTo>
                    <a:pt x="250" y="71"/>
                  </a:lnTo>
                  <a:lnTo>
                    <a:pt x="250" y="69"/>
                  </a:lnTo>
                  <a:lnTo>
                    <a:pt x="251" y="69"/>
                  </a:lnTo>
                  <a:lnTo>
                    <a:pt x="251" y="71"/>
                  </a:lnTo>
                  <a:lnTo>
                    <a:pt x="251" y="69"/>
                  </a:lnTo>
                  <a:lnTo>
                    <a:pt x="253" y="69"/>
                  </a:lnTo>
                  <a:lnTo>
                    <a:pt x="253" y="68"/>
                  </a:lnTo>
                  <a:lnTo>
                    <a:pt x="253" y="66"/>
                  </a:lnTo>
                  <a:lnTo>
                    <a:pt x="253" y="68"/>
                  </a:lnTo>
                  <a:lnTo>
                    <a:pt x="251" y="66"/>
                  </a:lnTo>
                  <a:lnTo>
                    <a:pt x="250" y="66"/>
                  </a:lnTo>
                  <a:lnTo>
                    <a:pt x="250" y="66"/>
                  </a:lnTo>
                  <a:lnTo>
                    <a:pt x="250" y="64"/>
                  </a:lnTo>
                  <a:lnTo>
                    <a:pt x="250" y="63"/>
                  </a:lnTo>
                  <a:lnTo>
                    <a:pt x="250" y="61"/>
                  </a:lnTo>
                  <a:lnTo>
                    <a:pt x="250" y="59"/>
                  </a:lnTo>
                  <a:lnTo>
                    <a:pt x="250" y="57"/>
                  </a:lnTo>
                  <a:lnTo>
                    <a:pt x="250" y="56"/>
                  </a:lnTo>
                  <a:lnTo>
                    <a:pt x="248" y="56"/>
                  </a:lnTo>
                  <a:lnTo>
                    <a:pt x="248" y="54"/>
                  </a:lnTo>
                  <a:lnTo>
                    <a:pt x="248" y="52"/>
                  </a:lnTo>
                  <a:lnTo>
                    <a:pt x="248" y="51"/>
                  </a:lnTo>
                  <a:lnTo>
                    <a:pt x="248" y="49"/>
                  </a:lnTo>
                  <a:lnTo>
                    <a:pt x="250" y="49"/>
                  </a:lnTo>
                  <a:lnTo>
                    <a:pt x="250" y="47"/>
                  </a:lnTo>
                  <a:lnTo>
                    <a:pt x="250" y="46"/>
                  </a:lnTo>
                  <a:lnTo>
                    <a:pt x="248" y="46"/>
                  </a:lnTo>
                  <a:lnTo>
                    <a:pt x="248" y="44"/>
                  </a:lnTo>
                  <a:lnTo>
                    <a:pt x="250" y="44"/>
                  </a:lnTo>
                  <a:lnTo>
                    <a:pt x="250" y="42"/>
                  </a:lnTo>
                  <a:lnTo>
                    <a:pt x="250" y="40"/>
                  </a:lnTo>
                  <a:lnTo>
                    <a:pt x="250" y="39"/>
                  </a:lnTo>
                  <a:lnTo>
                    <a:pt x="250" y="37"/>
                  </a:lnTo>
                  <a:lnTo>
                    <a:pt x="248" y="37"/>
                  </a:lnTo>
                  <a:lnTo>
                    <a:pt x="248" y="35"/>
                  </a:lnTo>
                  <a:lnTo>
                    <a:pt x="248" y="34"/>
                  </a:lnTo>
                  <a:lnTo>
                    <a:pt x="248" y="32"/>
                  </a:lnTo>
                  <a:lnTo>
                    <a:pt x="248" y="30"/>
                  </a:lnTo>
                  <a:lnTo>
                    <a:pt x="250" y="30"/>
                  </a:lnTo>
                  <a:lnTo>
                    <a:pt x="248" y="30"/>
                  </a:lnTo>
                  <a:lnTo>
                    <a:pt x="248" y="29"/>
                  </a:lnTo>
                  <a:lnTo>
                    <a:pt x="250" y="29"/>
                  </a:lnTo>
                  <a:lnTo>
                    <a:pt x="250" y="27"/>
                  </a:lnTo>
                  <a:lnTo>
                    <a:pt x="251" y="27"/>
                  </a:lnTo>
                  <a:lnTo>
                    <a:pt x="251" y="25"/>
                  </a:lnTo>
                  <a:lnTo>
                    <a:pt x="251" y="25"/>
                  </a:lnTo>
                  <a:lnTo>
                    <a:pt x="251" y="23"/>
                  </a:lnTo>
                  <a:lnTo>
                    <a:pt x="253" y="22"/>
                  </a:lnTo>
                  <a:lnTo>
                    <a:pt x="253" y="20"/>
                  </a:lnTo>
                  <a:lnTo>
                    <a:pt x="253" y="18"/>
                  </a:lnTo>
                  <a:lnTo>
                    <a:pt x="253" y="17"/>
                  </a:lnTo>
                  <a:lnTo>
                    <a:pt x="253" y="15"/>
                  </a:lnTo>
                  <a:lnTo>
                    <a:pt x="251" y="15"/>
                  </a:lnTo>
                  <a:lnTo>
                    <a:pt x="253" y="15"/>
                  </a:lnTo>
                  <a:lnTo>
                    <a:pt x="253" y="13"/>
                  </a:lnTo>
                  <a:lnTo>
                    <a:pt x="255" y="12"/>
                  </a:lnTo>
                  <a:lnTo>
                    <a:pt x="255" y="10"/>
                  </a:lnTo>
                  <a:lnTo>
                    <a:pt x="257" y="8"/>
                  </a:lnTo>
                  <a:lnTo>
                    <a:pt x="257" y="6"/>
                  </a:lnTo>
                  <a:lnTo>
                    <a:pt x="257" y="5"/>
                  </a:lnTo>
                  <a:lnTo>
                    <a:pt x="258" y="5"/>
                  </a:lnTo>
                  <a:lnTo>
                    <a:pt x="260" y="5"/>
                  </a:lnTo>
                  <a:lnTo>
                    <a:pt x="262" y="5"/>
                  </a:lnTo>
                  <a:lnTo>
                    <a:pt x="262" y="3"/>
                  </a:lnTo>
                  <a:lnTo>
                    <a:pt x="263" y="3"/>
                  </a:lnTo>
                  <a:lnTo>
                    <a:pt x="265" y="3"/>
                  </a:lnTo>
                  <a:lnTo>
                    <a:pt x="267" y="5"/>
                  </a:lnTo>
                  <a:lnTo>
                    <a:pt x="269" y="5"/>
                  </a:lnTo>
                  <a:lnTo>
                    <a:pt x="269" y="3"/>
                  </a:lnTo>
                  <a:lnTo>
                    <a:pt x="270" y="3"/>
                  </a:lnTo>
                  <a:lnTo>
                    <a:pt x="272" y="3"/>
                  </a:lnTo>
                  <a:lnTo>
                    <a:pt x="272" y="1"/>
                  </a:lnTo>
                  <a:lnTo>
                    <a:pt x="272" y="1"/>
                  </a:lnTo>
                  <a:lnTo>
                    <a:pt x="274" y="1"/>
                  </a:lnTo>
                  <a:lnTo>
                    <a:pt x="275" y="1"/>
                  </a:lnTo>
                  <a:lnTo>
                    <a:pt x="275" y="0"/>
                  </a:lnTo>
                  <a:lnTo>
                    <a:pt x="277" y="0"/>
                  </a:lnTo>
                  <a:lnTo>
                    <a:pt x="277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2" name="Freeform 14">
              <a:extLst>
                <a:ext uri="{FF2B5EF4-FFF2-40B4-BE49-F238E27FC236}">
                  <a16:creationId xmlns:a16="http://schemas.microsoft.com/office/drawing/2014/main" id="{B4C59F6A-4DAA-415A-992B-614066A76A4B}"/>
                </a:ext>
              </a:extLst>
            </p:cNvPr>
            <p:cNvSpPr>
              <a:spLocks/>
            </p:cNvSpPr>
            <p:nvPr/>
          </p:nvSpPr>
          <p:spPr bwMode="auto">
            <a:xfrm>
              <a:off x="2390775" y="4630738"/>
              <a:ext cx="581025" cy="825500"/>
            </a:xfrm>
            <a:custGeom>
              <a:avLst/>
              <a:gdLst>
                <a:gd name="T0" fmla="*/ 157 w 366"/>
                <a:gd name="T1" fmla="*/ 22 h 520"/>
                <a:gd name="T2" fmla="*/ 145 w 366"/>
                <a:gd name="T3" fmla="*/ 37 h 520"/>
                <a:gd name="T4" fmla="*/ 145 w 366"/>
                <a:gd name="T5" fmla="*/ 69 h 520"/>
                <a:gd name="T6" fmla="*/ 124 w 366"/>
                <a:gd name="T7" fmla="*/ 87 h 520"/>
                <a:gd name="T8" fmla="*/ 145 w 366"/>
                <a:gd name="T9" fmla="*/ 97 h 520"/>
                <a:gd name="T10" fmla="*/ 168 w 366"/>
                <a:gd name="T11" fmla="*/ 92 h 520"/>
                <a:gd name="T12" fmla="*/ 189 w 366"/>
                <a:gd name="T13" fmla="*/ 85 h 520"/>
                <a:gd name="T14" fmla="*/ 192 w 366"/>
                <a:gd name="T15" fmla="*/ 114 h 520"/>
                <a:gd name="T16" fmla="*/ 191 w 366"/>
                <a:gd name="T17" fmla="*/ 143 h 520"/>
                <a:gd name="T18" fmla="*/ 177 w 366"/>
                <a:gd name="T19" fmla="*/ 163 h 520"/>
                <a:gd name="T20" fmla="*/ 175 w 366"/>
                <a:gd name="T21" fmla="*/ 187 h 520"/>
                <a:gd name="T22" fmla="*/ 196 w 366"/>
                <a:gd name="T23" fmla="*/ 199 h 520"/>
                <a:gd name="T24" fmla="*/ 220 w 366"/>
                <a:gd name="T25" fmla="*/ 216 h 520"/>
                <a:gd name="T26" fmla="*/ 243 w 366"/>
                <a:gd name="T27" fmla="*/ 221 h 520"/>
                <a:gd name="T28" fmla="*/ 283 w 366"/>
                <a:gd name="T29" fmla="*/ 241 h 520"/>
                <a:gd name="T30" fmla="*/ 281 w 366"/>
                <a:gd name="T31" fmla="*/ 270 h 520"/>
                <a:gd name="T32" fmla="*/ 274 w 366"/>
                <a:gd name="T33" fmla="*/ 284 h 520"/>
                <a:gd name="T34" fmla="*/ 269 w 366"/>
                <a:gd name="T35" fmla="*/ 308 h 520"/>
                <a:gd name="T36" fmla="*/ 276 w 366"/>
                <a:gd name="T37" fmla="*/ 321 h 520"/>
                <a:gd name="T38" fmla="*/ 281 w 366"/>
                <a:gd name="T39" fmla="*/ 345 h 520"/>
                <a:gd name="T40" fmla="*/ 305 w 366"/>
                <a:gd name="T41" fmla="*/ 340 h 520"/>
                <a:gd name="T42" fmla="*/ 323 w 366"/>
                <a:gd name="T43" fmla="*/ 345 h 520"/>
                <a:gd name="T44" fmla="*/ 325 w 366"/>
                <a:gd name="T45" fmla="*/ 359 h 520"/>
                <a:gd name="T46" fmla="*/ 344 w 366"/>
                <a:gd name="T47" fmla="*/ 369 h 520"/>
                <a:gd name="T48" fmla="*/ 342 w 366"/>
                <a:gd name="T49" fmla="*/ 383 h 520"/>
                <a:gd name="T50" fmla="*/ 349 w 366"/>
                <a:gd name="T51" fmla="*/ 394 h 520"/>
                <a:gd name="T52" fmla="*/ 363 w 366"/>
                <a:gd name="T53" fmla="*/ 408 h 520"/>
                <a:gd name="T54" fmla="*/ 363 w 366"/>
                <a:gd name="T55" fmla="*/ 439 h 520"/>
                <a:gd name="T56" fmla="*/ 330 w 366"/>
                <a:gd name="T57" fmla="*/ 456 h 520"/>
                <a:gd name="T58" fmla="*/ 303 w 366"/>
                <a:gd name="T59" fmla="*/ 478 h 520"/>
                <a:gd name="T60" fmla="*/ 284 w 366"/>
                <a:gd name="T61" fmla="*/ 517 h 520"/>
                <a:gd name="T62" fmla="*/ 260 w 366"/>
                <a:gd name="T63" fmla="*/ 508 h 520"/>
                <a:gd name="T64" fmla="*/ 259 w 366"/>
                <a:gd name="T65" fmla="*/ 502 h 520"/>
                <a:gd name="T66" fmla="*/ 243 w 366"/>
                <a:gd name="T67" fmla="*/ 486 h 520"/>
                <a:gd name="T68" fmla="*/ 245 w 366"/>
                <a:gd name="T69" fmla="*/ 473 h 520"/>
                <a:gd name="T70" fmla="*/ 221 w 366"/>
                <a:gd name="T71" fmla="*/ 459 h 520"/>
                <a:gd name="T72" fmla="*/ 206 w 366"/>
                <a:gd name="T73" fmla="*/ 440 h 520"/>
                <a:gd name="T74" fmla="*/ 189 w 366"/>
                <a:gd name="T75" fmla="*/ 415 h 520"/>
                <a:gd name="T76" fmla="*/ 167 w 366"/>
                <a:gd name="T77" fmla="*/ 398 h 520"/>
                <a:gd name="T78" fmla="*/ 140 w 366"/>
                <a:gd name="T79" fmla="*/ 381 h 520"/>
                <a:gd name="T80" fmla="*/ 114 w 366"/>
                <a:gd name="T81" fmla="*/ 366 h 520"/>
                <a:gd name="T82" fmla="*/ 99 w 366"/>
                <a:gd name="T83" fmla="*/ 349 h 520"/>
                <a:gd name="T84" fmla="*/ 90 w 366"/>
                <a:gd name="T85" fmla="*/ 321 h 520"/>
                <a:gd name="T86" fmla="*/ 71 w 366"/>
                <a:gd name="T87" fmla="*/ 301 h 520"/>
                <a:gd name="T88" fmla="*/ 54 w 366"/>
                <a:gd name="T89" fmla="*/ 286 h 520"/>
                <a:gd name="T90" fmla="*/ 49 w 366"/>
                <a:gd name="T91" fmla="*/ 262 h 520"/>
                <a:gd name="T92" fmla="*/ 27 w 366"/>
                <a:gd name="T93" fmla="*/ 246 h 520"/>
                <a:gd name="T94" fmla="*/ 24 w 366"/>
                <a:gd name="T95" fmla="*/ 250 h 520"/>
                <a:gd name="T96" fmla="*/ 27 w 366"/>
                <a:gd name="T97" fmla="*/ 229 h 520"/>
                <a:gd name="T98" fmla="*/ 25 w 366"/>
                <a:gd name="T99" fmla="*/ 206 h 520"/>
                <a:gd name="T100" fmla="*/ 15 w 366"/>
                <a:gd name="T101" fmla="*/ 200 h 520"/>
                <a:gd name="T102" fmla="*/ 3 w 366"/>
                <a:gd name="T103" fmla="*/ 182 h 520"/>
                <a:gd name="T104" fmla="*/ 20 w 366"/>
                <a:gd name="T105" fmla="*/ 182 h 520"/>
                <a:gd name="T106" fmla="*/ 32 w 366"/>
                <a:gd name="T107" fmla="*/ 175 h 520"/>
                <a:gd name="T108" fmla="*/ 42 w 366"/>
                <a:gd name="T109" fmla="*/ 143 h 520"/>
                <a:gd name="T110" fmla="*/ 44 w 366"/>
                <a:gd name="T111" fmla="*/ 105 h 520"/>
                <a:gd name="T112" fmla="*/ 34 w 366"/>
                <a:gd name="T113" fmla="*/ 75 h 520"/>
                <a:gd name="T114" fmla="*/ 51 w 366"/>
                <a:gd name="T115" fmla="*/ 47 h 520"/>
                <a:gd name="T116" fmla="*/ 80 w 366"/>
                <a:gd name="T117" fmla="*/ 27 h 520"/>
                <a:gd name="T118" fmla="*/ 97 w 366"/>
                <a:gd name="T119" fmla="*/ 7 h 520"/>
                <a:gd name="T120" fmla="*/ 122 w 366"/>
                <a:gd name="T121" fmla="*/ 18 h 520"/>
                <a:gd name="T122" fmla="*/ 150 w 366"/>
                <a:gd name="T123" fmla="*/ 15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20">
                  <a:moveTo>
                    <a:pt x="165" y="0"/>
                  </a:moveTo>
                  <a:lnTo>
                    <a:pt x="165" y="1"/>
                  </a:lnTo>
                  <a:lnTo>
                    <a:pt x="167" y="1"/>
                  </a:lnTo>
                  <a:lnTo>
                    <a:pt x="167" y="3"/>
                  </a:lnTo>
                  <a:lnTo>
                    <a:pt x="167" y="5"/>
                  </a:lnTo>
                  <a:lnTo>
                    <a:pt x="165" y="5"/>
                  </a:lnTo>
                  <a:lnTo>
                    <a:pt x="165" y="7"/>
                  </a:lnTo>
                  <a:lnTo>
                    <a:pt x="165" y="8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3" y="12"/>
                  </a:lnTo>
                  <a:lnTo>
                    <a:pt x="162" y="12"/>
                  </a:lnTo>
                  <a:lnTo>
                    <a:pt x="162" y="12"/>
                  </a:lnTo>
                  <a:lnTo>
                    <a:pt x="162" y="13"/>
                  </a:lnTo>
                  <a:lnTo>
                    <a:pt x="160" y="13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2" y="18"/>
                  </a:lnTo>
                  <a:lnTo>
                    <a:pt x="162" y="20"/>
                  </a:lnTo>
                  <a:lnTo>
                    <a:pt x="160" y="22"/>
                  </a:lnTo>
                  <a:lnTo>
                    <a:pt x="158" y="22"/>
                  </a:lnTo>
                  <a:lnTo>
                    <a:pt x="158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5" y="22"/>
                  </a:lnTo>
                  <a:lnTo>
                    <a:pt x="155" y="20"/>
                  </a:lnTo>
                  <a:lnTo>
                    <a:pt x="153" y="20"/>
                  </a:lnTo>
                  <a:lnTo>
                    <a:pt x="151" y="20"/>
                  </a:lnTo>
                  <a:lnTo>
                    <a:pt x="151" y="18"/>
                  </a:lnTo>
                  <a:lnTo>
                    <a:pt x="151" y="17"/>
                  </a:lnTo>
                  <a:lnTo>
                    <a:pt x="150" y="17"/>
                  </a:lnTo>
                  <a:lnTo>
                    <a:pt x="150" y="18"/>
                  </a:lnTo>
                  <a:lnTo>
                    <a:pt x="148" y="18"/>
                  </a:lnTo>
                  <a:lnTo>
                    <a:pt x="148" y="20"/>
                  </a:lnTo>
                  <a:lnTo>
                    <a:pt x="148" y="22"/>
                  </a:lnTo>
                  <a:lnTo>
                    <a:pt x="148" y="24"/>
                  </a:lnTo>
                  <a:lnTo>
                    <a:pt x="146" y="25"/>
                  </a:lnTo>
                  <a:lnTo>
                    <a:pt x="146" y="27"/>
                  </a:lnTo>
                  <a:lnTo>
                    <a:pt x="145" y="27"/>
                  </a:lnTo>
                  <a:lnTo>
                    <a:pt x="145" y="29"/>
                  </a:lnTo>
                  <a:lnTo>
                    <a:pt x="145" y="30"/>
                  </a:lnTo>
                  <a:lnTo>
                    <a:pt x="143" y="30"/>
                  </a:lnTo>
                  <a:lnTo>
                    <a:pt x="143" y="32"/>
                  </a:lnTo>
                  <a:lnTo>
                    <a:pt x="145" y="32"/>
                  </a:lnTo>
                  <a:lnTo>
                    <a:pt x="145" y="34"/>
                  </a:lnTo>
                  <a:lnTo>
                    <a:pt x="145" y="35"/>
                  </a:lnTo>
                  <a:lnTo>
                    <a:pt x="145" y="35"/>
                  </a:lnTo>
                  <a:lnTo>
                    <a:pt x="146" y="35"/>
                  </a:lnTo>
                  <a:lnTo>
                    <a:pt x="145" y="37"/>
                  </a:lnTo>
                  <a:lnTo>
                    <a:pt x="146" y="37"/>
                  </a:lnTo>
                  <a:lnTo>
                    <a:pt x="148" y="37"/>
                  </a:lnTo>
                  <a:lnTo>
                    <a:pt x="148" y="39"/>
                  </a:lnTo>
                  <a:lnTo>
                    <a:pt x="148" y="41"/>
                  </a:lnTo>
                  <a:lnTo>
                    <a:pt x="146" y="42"/>
                  </a:lnTo>
                  <a:lnTo>
                    <a:pt x="146" y="44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6" y="49"/>
                  </a:lnTo>
                  <a:lnTo>
                    <a:pt x="148" y="49"/>
                  </a:lnTo>
                  <a:lnTo>
                    <a:pt x="148" y="51"/>
                  </a:lnTo>
                  <a:lnTo>
                    <a:pt x="150" y="52"/>
                  </a:lnTo>
                  <a:lnTo>
                    <a:pt x="148" y="52"/>
                  </a:lnTo>
                  <a:lnTo>
                    <a:pt x="148" y="54"/>
                  </a:lnTo>
                  <a:lnTo>
                    <a:pt x="146" y="54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6" y="59"/>
                  </a:lnTo>
                  <a:lnTo>
                    <a:pt x="146" y="61"/>
                  </a:lnTo>
                  <a:lnTo>
                    <a:pt x="146" y="63"/>
                  </a:lnTo>
                  <a:lnTo>
                    <a:pt x="146" y="64"/>
                  </a:lnTo>
                  <a:lnTo>
                    <a:pt x="146" y="66"/>
                  </a:lnTo>
                  <a:lnTo>
                    <a:pt x="146" y="68"/>
                  </a:lnTo>
                  <a:lnTo>
                    <a:pt x="146" y="69"/>
                  </a:lnTo>
                  <a:lnTo>
                    <a:pt x="145" y="69"/>
                  </a:lnTo>
                  <a:lnTo>
                    <a:pt x="145" y="71"/>
                  </a:lnTo>
                  <a:lnTo>
                    <a:pt x="143" y="71"/>
                  </a:lnTo>
                  <a:lnTo>
                    <a:pt x="141" y="71"/>
                  </a:lnTo>
                  <a:lnTo>
                    <a:pt x="141" y="73"/>
                  </a:lnTo>
                  <a:lnTo>
                    <a:pt x="140" y="73"/>
                  </a:lnTo>
                  <a:lnTo>
                    <a:pt x="138" y="73"/>
                  </a:lnTo>
                  <a:lnTo>
                    <a:pt x="138" y="75"/>
                  </a:lnTo>
                  <a:lnTo>
                    <a:pt x="136" y="75"/>
                  </a:lnTo>
                  <a:lnTo>
                    <a:pt x="136" y="73"/>
                  </a:lnTo>
                  <a:lnTo>
                    <a:pt x="134" y="73"/>
                  </a:lnTo>
                  <a:lnTo>
                    <a:pt x="134" y="75"/>
                  </a:lnTo>
                  <a:lnTo>
                    <a:pt x="133" y="75"/>
                  </a:lnTo>
                  <a:lnTo>
                    <a:pt x="133" y="76"/>
                  </a:lnTo>
                  <a:lnTo>
                    <a:pt x="131" y="76"/>
                  </a:lnTo>
                  <a:lnTo>
                    <a:pt x="129" y="76"/>
                  </a:lnTo>
                  <a:lnTo>
                    <a:pt x="129" y="76"/>
                  </a:lnTo>
                  <a:lnTo>
                    <a:pt x="128" y="76"/>
                  </a:lnTo>
                  <a:lnTo>
                    <a:pt x="128" y="78"/>
                  </a:lnTo>
                  <a:lnTo>
                    <a:pt x="128" y="80"/>
                  </a:lnTo>
                  <a:lnTo>
                    <a:pt x="126" y="80"/>
                  </a:lnTo>
                  <a:lnTo>
                    <a:pt x="126" y="81"/>
                  </a:lnTo>
                  <a:lnTo>
                    <a:pt x="126" y="83"/>
                  </a:lnTo>
                  <a:lnTo>
                    <a:pt x="126" y="85"/>
                  </a:lnTo>
                  <a:lnTo>
                    <a:pt x="126" y="87"/>
                  </a:lnTo>
                  <a:lnTo>
                    <a:pt x="124" y="87"/>
                  </a:lnTo>
                  <a:lnTo>
                    <a:pt x="124" y="88"/>
                  </a:lnTo>
                  <a:lnTo>
                    <a:pt x="122" y="88"/>
                  </a:lnTo>
                  <a:lnTo>
                    <a:pt x="122" y="90"/>
                  </a:lnTo>
                  <a:lnTo>
                    <a:pt x="122" y="92"/>
                  </a:lnTo>
                  <a:lnTo>
                    <a:pt x="124" y="92"/>
                  </a:lnTo>
                  <a:lnTo>
                    <a:pt x="126" y="92"/>
                  </a:lnTo>
                  <a:lnTo>
                    <a:pt x="128" y="92"/>
                  </a:lnTo>
                  <a:lnTo>
                    <a:pt x="128" y="93"/>
                  </a:lnTo>
                  <a:lnTo>
                    <a:pt x="129" y="93"/>
                  </a:lnTo>
                  <a:lnTo>
                    <a:pt x="131" y="93"/>
                  </a:lnTo>
                  <a:lnTo>
                    <a:pt x="133" y="93"/>
                  </a:lnTo>
                  <a:lnTo>
                    <a:pt x="133" y="95"/>
                  </a:lnTo>
                  <a:lnTo>
                    <a:pt x="134" y="95"/>
                  </a:lnTo>
                  <a:lnTo>
                    <a:pt x="136" y="95"/>
                  </a:lnTo>
                  <a:lnTo>
                    <a:pt x="136" y="93"/>
                  </a:lnTo>
                  <a:lnTo>
                    <a:pt x="138" y="92"/>
                  </a:lnTo>
                  <a:lnTo>
                    <a:pt x="138" y="93"/>
                  </a:lnTo>
                  <a:lnTo>
                    <a:pt x="140" y="93"/>
                  </a:lnTo>
                  <a:lnTo>
                    <a:pt x="141" y="93"/>
                  </a:lnTo>
                  <a:lnTo>
                    <a:pt x="141" y="95"/>
                  </a:lnTo>
                  <a:lnTo>
                    <a:pt x="143" y="95"/>
                  </a:lnTo>
                  <a:lnTo>
                    <a:pt x="143" y="93"/>
                  </a:lnTo>
                  <a:lnTo>
                    <a:pt x="143" y="95"/>
                  </a:lnTo>
                  <a:lnTo>
                    <a:pt x="145" y="95"/>
                  </a:lnTo>
                  <a:lnTo>
                    <a:pt x="145" y="97"/>
                  </a:lnTo>
                  <a:lnTo>
                    <a:pt x="146" y="97"/>
                  </a:lnTo>
                  <a:lnTo>
                    <a:pt x="146" y="98"/>
                  </a:lnTo>
                  <a:lnTo>
                    <a:pt x="148" y="98"/>
                  </a:lnTo>
                  <a:lnTo>
                    <a:pt x="148" y="100"/>
                  </a:lnTo>
                  <a:lnTo>
                    <a:pt x="150" y="100"/>
                  </a:lnTo>
                  <a:lnTo>
                    <a:pt x="151" y="98"/>
                  </a:lnTo>
                  <a:lnTo>
                    <a:pt x="153" y="98"/>
                  </a:lnTo>
                  <a:lnTo>
                    <a:pt x="155" y="98"/>
                  </a:lnTo>
                  <a:lnTo>
                    <a:pt x="155" y="97"/>
                  </a:lnTo>
                  <a:lnTo>
                    <a:pt x="157" y="97"/>
                  </a:lnTo>
                  <a:lnTo>
                    <a:pt x="158" y="97"/>
                  </a:lnTo>
                  <a:lnTo>
                    <a:pt x="158" y="95"/>
                  </a:lnTo>
                  <a:lnTo>
                    <a:pt x="160" y="95"/>
                  </a:lnTo>
                  <a:lnTo>
                    <a:pt x="162" y="95"/>
                  </a:lnTo>
                  <a:lnTo>
                    <a:pt x="162" y="93"/>
                  </a:lnTo>
                  <a:lnTo>
                    <a:pt x="162" y="95"/>
                  </a:lnTo>
                  <a:lnTo>
                    <a:pt x="162" y="95"/>
                  </a:lnTo>
                  <a:lnTo>
                    <a:pt x="163" y="95"/>
                  </a:lnTo>
                  <a:lnTo>
                    <a:pt x="163" y="93"/>
                  </a:lnTo>
                  <a:lnTo>
                    <a:pt x="165" y="93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0"/>
                  </a:lnTo>
                  <a:lnTo>
                    <a:pt x="168" y="90"/>
                  </a:lnTo>
                  <a:lnTo>
                    <a:pt x="168" y="92"/>
                  </a:lnTo>
                  <a:lnTo>
                    <a:pt x="170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5" y="92"/>
                  </a:lnTo>
                  <a:lnTo>
                    <a:pt x="177" y="92"/>
                  </a:lnTo>
                  <a:lnTo>
                    <a:pt x="177" y="93"/>
                  </a:lnTo>
                  <a:lnTo>
                    <a:pt x="179" y="93"/>
                  </a:lnTo>
                  <a:lnTo>
                    <a:pt x="179" y="92"/>
                  </a:lnTo>
                  <a:lnTo>
                    <a:pt x="180" y="92"/>
                  </a:lnTo>
                  <a:lnTo>
                    <a:pt x="180" y="93"/>
                  </a:lnTo>
                  <a:lnTo>
                    <a:pt x="180" y="92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88"/>
                  </a:lnTo>
                  <a:lnTo>
                    <a:pt x="182" y="90"/>
                  </a:lnTo>
                  <a:lnTo>
                    <a:pt x="184" y="90"/>
                  </a:lnTo>
                  <a:lnTo>
                    <a:pt x="185" y="88"/>
                  </a:lnTo>
                  <a:lnTo>
                    <a:pt x="185" y="87"/>
                  </a:lnTo>
                  <a:lnTo>
                    <a:pt x="187" y="87"/>
                  </a:lnTo>
                  <a:lnTo>
                    <a:pt x="187" y="85"/>
                  </a:lnTo>
                  <a:lnTo>
                    <a:pt x="189" y="85"/>
                  </a:lnTo>
                  <a:lnTo>
                    <a:pt x="189" y="83"/>
                  </a:lnTo>
                  <a:lnTo>
                    <a:pt x="189" y="81"/>
                  </a:lnTo>
                  <a:lnTo>
                    <a:pt x="189" y="83"/>
                  </a:lnTo>
                  <a:lnTo>
                    <a:pt x="189" y="85"/>
                  </a:lnTo>
                  <a:lnTo>
                    <a:pt x="191" y="87"/>
                  </a:lnTo>
                  <a:lnTo>
                    <a:pt x="191" y="88"/>
                  </a:lnTo>
                  <a:lnTo>
                    <a:pt x="189" y="88"/>
                  </a:lnTo>
                  <a:lnTo>
                    <a:pt x="189" y="90"/>
                  </a:lnTo>
                  <a:lnTo>
                    <a:pt x="191" y="90"/>
                  </a:lnTo>
                  <a:lnTo>
                    <a:pt x="191" y="92"/>
                  </a:lnTo>
                  <a:lnTo>
                    <a:pt x="192" y="93"/>
                  </a:lnTo>
                  <a:lnTo>
                    <a:pt x="192" y="95"/>
                  </a:lnTo>
                  <a:lnTo>
                    <a:pt x="192" y="97"/>
                  </a:lnTo>
                  <a:lnTo>
                    <a:pt x="194" y="97"/>
                  </a:lnTo>
                  <a:lnTo>
                    <a:pt x="196" y="97"/>
                  </a:lnTo>
                  <a:lnTo>
                    <a:pt x="196" y="98"/>
                  </a:lnTo>
                  <a:lnTo>
                    <a:pt x="196" y="100"/>
                  </a:lnTo>
                  <a:lnTo>
                    <a:pt x="196" y="102"/>
                  </a:lnTo>
                  <a:lnTo>
                    <a:pt x="196" y="104"/>
                  </a:lnTo>
                  <a:lnTo>
                    <a:pt x="194" y="104"/>
                  </a:lnTo>
                  <a:lnTo>
                    <a:pt x="194" y="105"/>
                  </a:lnTo>
                  <a:lnTo>
                    <a:pt x="196" y="105"/>
                  </a:lnTo>
                  <a:lnTo>
                    <a:pt x="196" y="107"/>
                  </a:lnTo>
                  <a:lnTo>
                    <a:pt x="196" y="109"/>
                  </a:lnTo>
                  <a:lnTo>
                    <a:pt x="196" y="110"/>
                  </a:lnTo>
                  <a:lnTo>
                    <a:pt x="194" y="110"/>
                  </a:lnTo>
                  <a:lnTo>
                    <a:pt x="194" y="112"/>
                  </a:lnTo>
                  <a:lnTo>
                    <a:pt x="192" y="112"/>
                  </a:lnTo>
                  <a:lnTo>
                    <a:pt x="192" y="114"/>
                  </a:lnTo>
                  <a:lnTo>
                    <a:pt x="192" y="115"/>
                  </a:lnTo>
                  <a:lnTo>
                    <a:pt x="192" y="117"/>
                  </a:lnTo>
                  <a:lnTo>
                    <a:pt x="191" y="117"/>
                  </a:lnTo>
                  <a:lnTo>
                    <a:pt x="191" y="117"/>
                  </a:lnTo>
                  <a:lnTo>
                    <a:pt x="192" y="117"/>
                  </a:lnTo>
                  <a:lnTo>
                    <a:pt x="194" y="117"/>
                  </a:lnTo>
                  <a:lnTo>
                    <a:pt x="192" y="122"/>
                  </a:lnTo>
                  <a:lnTo>
                    <a:pt x="191" y="124"/>
                  </a:lnTo>
                  <a:lnTo>
                    <a:pt x="191" y="126"/>
                  </a:lnTo>
                  <a:lnTo>
                    <a:pt x="189" y="126"/>
                  </a:lnTo>
                  <a:lnTo>
                    <a:pt x="187" y="126"/>
                  </a:lnTo>
                  <a:lnTo>
                    <a:pt x="187" y="131"/>
                  </a:lnTo>
                  <a:lnTo>
                    <a:pt x="185" y="131"/>
                  </a:lnTo>
                  <a:lnTo>
                    <a:pt x="185" y="132"/>
                  </a:lnTo>
                  <a:lnTo>
                    <a:pt x="185" y="134"/>
                  </a:lnTo>
                  <a:lnTo>
                    <a:pt x="184" y="134"/>
                  </a:lnTo>
                  <a:lnTo>
                    <a:pt x="185" y="134"/>
                  </a:lnTo>
                  <a:lnTo>
                    <a:pt x="185" y="136"/>
                  </a:lnTo>
                  <a:lnTo>
                    <a:pt x="185" y="138"/>
                  </a:lnTo>
                  <a:lnTo>
                    <a:pt x="187" y="138"/>
                  </a:lnTo>
                  <a:lnTo>
                    <a:pt x="187" y="139"/>
                  </a:lnTo>
                  <a:lnTo>
                    <a:pt x="189" y="139"/>
                  </a:lnTo>
                  <a:lnTo>
                    <a:pt x="189" y="141"/>
                  </a:lnTo>
                  <a:lnTo>
                    <a:pt x="191" y="141"/>
                  </a:lnTo>
                  <a:lnTo>
                    <a:pt x="191" y="143"/>
                  </a:lnTo>
                  <a:lnTo>
                    <a:pt x="192" y="143"/>
                  </a:lnTo>
                  <a:lnTo>
                    <a:pt x="192" y="144"/>
                  </a:lnTo>
                  <a:lnTo>
                    <a:pt x="192" y="146"/>
                  </a:lnTo>
                  <a:lnTo>
                    <a:pt x="192" y="148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92" y="149"/>
                  </a:lnTo>
                  <a:lnTo>
                    <a:pt x="191" y="149"/>
                  </a:lnTo>
                  <a:lnTo>
                    <a:pt x="189" y="149"/>
                  </a:lnTo>
                  <a:lnTo>
                    <a:pt x="189" y="151"/>
                  </a:lnTo>
                  <a:lnTo>
                    <a:pt x="189" y="153"/>
                  </a:lnTo>
                  <a:lnTo>
                    <a:pt x="187" y="153"/>
                  </a:lnTo>
                  <a:lnTo>
                    <a:pt x="185" y="153"/>
                  </a:lnTo>
                  <a:lnTo>
                    <a:pt x="185" y="155"/>
                  </a:lnTo>
                  <a:lnTo>
                    <a:pt x="185" y="156"/>
                  </a:lnTo>
                  <a:lnTo>
                    <a:pt x="185" y="158"/>
                  </a:lnTo>
                  <a:lnTo>
                    <a:pt x="185" y="158"/>
                  </a:lnTo>
                  <a:lnTo>
                    <a:pt x="184" y="158"/>
                  </a:lnTo>
                  <a:lnTo>
                    <a:pt x="184" y="160"/>
                  </a:lnTo>
                  <a:lnTo>
                    <a:pt x="182" y="160"/>
                  </a:lnTo>
                  <a:lnTo>
                    <a:pt x="182" y="161"/>
                  </a:lnTo>
                  <a:lnTo>
                    <a:pt x="182" y="163"/>
                  </a:lnTo>
                  <a:lnTo>
                    <a:pt x="180" y="163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6"/>
                  </a:lnTo>
                  <a:lnTo>
                    <a:pt x="180" y="166"/>
                  </a:lnTo>
                  <a:lnTo>
                    <a:pt x="180" y="168"/>
                  </a:lnTo>
                  <a:lnTo>
                    <a:pt x="180" y="170"/>
                  </a:lnTo>
                  <a:lnTo>
                    <a:pt x="180" y="172"/>
                  </a:lnTo>
                  <a:lnTo>
                    <a:pt x="180" y="173"/>
                  </a:lnTo>
                  <a:lnTo>
                    <a:pt x="182" y="173"/>
                  </a:lnTo>
                  <a:lnTo>
                    <a:pt x="182" y="175"/>
                  </a:lnTo>
                  <a:lnTo>
                    <a:pt x="184" y="175"/>
                  </a:lnTo>
                  <a:lnTo>
                    <a:pt x="184" y="177"/>
                  </a:lnTo>
                  <a:lnTo>
                    <a:pt x="184" y="178"/>
                  </a:lnTo>
                  <a:lnTo>
                    <a:pt x="184" y="180"/>
                  </a:lnTo>
                  <a:lnTo>
                    <a:pt x="182" y="180"/>
                  </a:lnTo>
                  <a:lnTo>
                    <a:pt x="180" y="180"/>
                  </a:lnTo>
                  <a:lnTo>
                    <a:pt x="180" y="182"/>
                  </a:lnTo>
                  <a:lnTo>
                    <a:pt x="180" y="183"/>
                  </a:lnTo>
                  <a:lnTo>
                    <a:pt x="179" y="183"/>
                  </a:lnTo>
                  <a:lnTo>
                    <a:pt x="177" y="183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7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9"/>
                  </a:lnTo>
                  <a:lnTo>
                    <a:pt x="175" y="190"/>
                  </a:lnTo>
                  <a:lnTo>
                    <a:pt x="175" y="192"/>
                  </a:lnTo>
                  <a:lnTo>
                    <a:pt x="177" y="192"/>
                  </a:lnTo>
                  <a:lnTo>
                    <a:pt x="177" y="194"/>
                  </a:lnTo>
                  <a:lnTo>
                    <a:pt x="179" y="194"/>
                  </a:lnTo>
                  <a:lnTo>
                    <a:pt x="179" y="195"/>
                  </a:lnTo>
                  <a:lnTo>
                    <a:pt x="180" y="195"/>
                  </a:lnTo>
                  <a:lnTo>
                    <a:pt x="180" y="194"/>
                  </a:lnTo>
                  <a:lnTo>
                    <a:pt x="182" y="194"/>
                  </a:lnTo>
                  <a:lnTo>
                    <a:pt x="184" y="194"/>
                  </a:lnTo>
                  <a:lnTo>
                    <a:pt x="185" y="194"/>
                  </a:lnTo>
                  <a:lnTo>
                    <a:pt x="185" y="195"/>
                  </a:lnTo>
                  <a:lnTo>
                    <a:pt x="187" y="195"/>
                  </a:lnTo>
                  <a:lnTo>
                    <a:pt x="187" y="197"/>
                  </a:lnTo>
                  <a:lnTo>
                    <a:pt x="189" y="197"/>
                  </a:lnTo>
                  <a:lnTo>
                    <a:pt x="191" y="197"/>
                  </a:lnTo>
                  <a:lnTo>
                    <a:pt x="191" y="199"/>
                  </a:lnTo>
                  <a:lnTo>
                    <a:pt x="192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4" y="199"/>
                  </a:lnTo>
                  <a:lnTo>
                    <a:pt x="196" y="199"/>
                  </a:lnTo>
                  <a:lnTo>
                    <a:pt x="197" y="199"/>
                  </a:lnTo>
                  <a:lnTo>
                    <a:pt x="199" y="199"/>
                  </a:lnTo>
                  <a:lnTo>
                    <a:pt x="201" y="199"/>
                  </a:lnTo>
                  <a:lnTo>
                    <a:pt x="201" y="199"/>
                  </a:lnTo>
                  <a:lnTo>
                    <a:pt x="202" y="199"/>
                  </a:lnTo>
                  <a:lnTo>
                    <a:pt x="202" y="199"/>
                  </a:lnTo>
                  <a:lnTo>
                    <a:pt x="202" y="200"/>
                  </a:lnTo>
                  <a:lnTo>
                    <a:pt x="204" y="200"/>
                  </a:lnTo>
                  <a:lnTo>
                    <a:pt x="206" y="200"/>
                  </a:lnTo>
                  <a:lnTo>
                    <a:pt x="206" y="202"/>
                  </a:lnTo>
                  <a:lnTo>
                    <a:pt x="206" y="204"/>
                  </a:lnTo>
                  <a:lnTo>
                    <a:pt x="208" y="204"/>
                  </a:lnTo>
                  <a:lnTo>
                    <a:pt x="208" y="206"/>
                  </a:lnTo>
                  <a:lnTo>
                    <a:pt x="209" y="206"/>
                  </a:lnTo>
                  <a:lnTo>
                    <a:pt x="211" y="206"/>
                  </a:lnTo>
                  <a:lnTo>
                    <a:pt x="211" y="207"/>
                  </a:lnTo>
                  <a:lnTo>
                    <a:pt x="213" y="207"/>
                  </a:lnTo>
                  <a:lnTo>
                    <a:pt x="213" y="209"/>
                  </a:lnTo>
                  <a:lnTo>
                    <a:pt x="214" y="209"/>
                  </a:lnTo>
                  <a:lnTo>
                    <a:pt x="216" y="211"/>
                  </a:lnTo>
                  <a:lnTo>
                    <a:pt x="218" y="211"/>
                  </a:lnTo>
                  <a:lnTo>
                    <a:pt x="218" y="212"/>
                  </a:lnTo>
                  <a:lnTo>
                    <a:pt x="218" y="214"/>
                  </a:lnTo>
                  <a:lnTo>
                    <a:pt x="220" y="214"/>
                  </a:lnTo>
                  <a:lnTo>
                    <a:pt x="220" y="216"/>
                  </a:lnTo>
                  <a:lnTo>
                    <a:pt x="218" y="216"/>
                  </a:lnTo>
                  <a:lnTo>
                    <a:pt x="220" y="216"/>
                  </a:lnTo>
                  <a:lnTo>
                    <a:pt x="220" y="218"/>
                  </a:lnTo>
                  <a:lnTo>
                    <a:pt x="221" y="218"/>
                  </a:lnTo>
                  <a:lnTo>
                    <a:pt x="221" y="219"/>
                  </a:lnTo>
                  <a:lnTo>
                    <a:pt x="223" y="219"/>
                  </a:lnTo>
                  <a:lnTo>
                    <a:pt x="223" y="221"/>
                  </a:lnTo>
                  <a:lnTo>
                    <a:pt x="225" y="221"/>
                  </a:lnTo>
                  <a:lnTo>
                    <a:pt x="226" y="221"/>
                  </a:lnTo>
                  <a:lnTo>
                    <a:pt x="228" y="221"/>
                  </a:lnTo>
                  <a:lnTo>
                    <a:pt x="230" y="221"/>
                  </a:lnTo>
                  <a:lnTo>
                    <a:pt x="231" y="221"/>
                  </a:lnTo>
                  <a:lnTo>
                    <a:pt x="231" y="219"/>
                  </a:lnTo>
                  <a:lnTo>
                    <a:pt x="233" y="219"/>
                  </a:lnTo>
                  <a:lnTo>
                    <a:pt x="235" y="219"/>
                  </a:lnTo>
                  <a:lnTo>
                    <a:pt x="237" y="219"/>
                  </a:lnTo>
                  <a:lnTo>
                    <a:pt x="238" y="219"/>
                  </a:lnTo>
                  <a:lnTo>
                    <a:pt x="238" y="218"/>
                  </a:lnTo>
                  <a:lnTo>
                    <a:pt x="240" y="218"/>
                  </a:lnTo>
                  <a:lnTo>
                    <a:pt x="242" y="218"/>
                  </a:lnTo>
                  <a:lnTo>
                    <a:pt x="243" y="218"/>
                  </a:lnTo>
                  <a:lnTo>
                    <a:pt x="243" y="218"/>
                  </a:lnTo>
                  <a:lnTo>
                    <a:pt x="243" y="219"/>
                  </a:lnTo>
                  <a:lnTo>
                    <a:pt x="243" y="221"/>
                  </a:lnTo>
                  <a:lnTo>
                    <a:pt x="243" y="221"/>
                  </a:lnTo>
                  <a:lnTo>
                    <a:pt x="243" y="223"/>
                  </a:lnTo>
                  <a:lnTo>
                    <a:pt x="242" y="223"/>
                  </a:lnTo>
                  <a:lnTo>
                    <a:pt x="242" y="224"/>
                  </a:lnTo>
                  <a:lnTo>
                    <a:pt x="240" y="224"/>
                  </a:lnTo>
                  <a:lnTo>
                    <a:pt x="240" y="226"/>
                  </a:lnTo>
                  <a:lnTo>
                    <a:pt x="247" y="228"/>
                  </a:lnTo>
                  <a:lnTo>
                    <a:pt x="248" y="228"/>
                  </a:lnTo>
                  <a:lnTo>
                    <a:pt x="254" y="229"/>
                  </a:lnTo>
                  <a:lnTo>
                    <a:pt x="255" y="229"/>
                  </a:lnTo>
                  <a:lnTo>
                    <a:pt x="259" y="233"/>
                  </a:lnTo>
                  <a:lnTo>
                    <a:pt x="262" y="231"/>
                  </a:lnTo>
                  <a:lnTo>
                    <a:pt x="267" y="228"/>
                  </a:lnTo>
                  <a:lnTo>
                    <a:pt x="269" y="226"/>
                  </a:lnTo>
                  <a:lnTo>
                    <a:pt x="271" y="224"/>
                  </a:lnTo>
                  <a:lnTo>
                    <a:pt x="271" y="226"/>
                  </a:lnTo>
                  <a:lnTo>
                    <a:pt x="272" y="228"/>
                  </a:lnTo>
                  <a:lnTo>
                    <a:pt x="274" y="231"/>
                  </a:lnTo>
                  <a:lnTo>
                    <a:pt x="276" y="235"/>
                  </a:lnTo>
                  <a:lnTo>
                    <a:pt x="279" y="235"/>
                  </a:lnTo>
                  <a:lnTo>
                    <a:pt x="281" y="236"/>
                  </a:lnTo>
                  <a:lnTo>
                    <a:pt x="281" y="238"/>
                  </a:lnTo>
                  <a:lnTo>
                    <a:pt x="281" y="240"/>
                  </a:lnTo>
                  <a:lnTo>
                    <a:pt x="281" y="240"/>
                  </a:lnTo>
                  <a:lnTo>
                    <a:pt x="281" y="241"/>
                  </a:lnTo>
                  <a:lnTo>
                    <a:pt x="283" y="241"/>
                  </a:lnTo>
                  <a:lnTo>
                    <a:pt x="283" y="243"/>
                  </a:lnTo>
                  <a:lnTo>
                    <a:pt x="281" y="245"/>
                  </a:lnTo>
                  <a:lnTo>
                    <a:pt x="281" y="246"/>
                  </a:lnTo>
                  <a:lnTo>
                    <a:pt x="281" y="248"/>
                  </a:lnTo>
                  <a:lnTo>
                    <a:pt x="279" y="248"/>
                  </a:lnTo>
                  <a:lnTo>
                    <a:pt x="279" y="250"/>
                  </a:lnTo>
                  <a:lnTo>
                    <a:pt x="279" y="252"/>
                  </a:lnTo>
                  <a:lnTo>
                    <a:pt x="277" y="252"/>
                  </a:lnTo>
                  <a:lnTo>
                    <a:pt x="277" y="253"/>
                  </a:lnTo>
                  <a:lnTo>
                    <a:pt x="277" y="255"/>
                  </a:lnTo>
                  <a:lnTo>
                    <a:pt x="277" y="257"/>
                  </a:lnTo>
                  <a:lnTo>
                    <a:pt x="277" y="258"/>
                  </a:lnTo>
                  <a:lnTo>
                    <a:pt x="276" y="258"/>
                  </a:lnTo>
                  <a:lnTo>
                    <a:pt x="276" y="260"/>
                  </a:lnTo>
                  <a:lnTo>
                    <a:pt x="276" y="262"/>
                  </a:lnTo>
                  <a:lnTo>
                    <a:pt x="274" y="262"/>
                  </a:lnTo>
                  <a:lnTo>
                    <a:pt x="274" y="263"/>
                  </a:lnTo>
                  <a:lnTo>
                    <a:pt x="276" y="263"/>
                  </a:lnTo>
                  <a:lnTo>
                    <a:pt x="276" y="265"/>
                  </a:lnTo>
                  <a:lnTo>
                    <a:pt x="276" y="267"/>
                  </a:lnTo>
                  <a:lnTo>
                    <a:pt x="277" y="267"/>
                  </a:lnTo>
                  <a:lnTo>
                    <a:pt x="279" y="267"/>
                  </a:lnTo>
                  <a:lnTo>
                    <a:pt x="279" y="269"/>
                  </a:lnTo>
                  <a:lnTo>
                    <a:pt x="279" y="270"/>
                  </a:lnTo>
                  <a:lnTo>
                    <a:pt x="281" y="270"/>
                  </a:lnTo>
                  <a:lnTo>
                    <a:pt x="283" y="270"/>
                  </a:lnTo>
                  <a:lnTo>
                    <a:pt x="283" y="272"/>
                  </a:lnTo>
                  <a:lnTo>
                    <a:pt x="283" y="270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4" y="270"/>
                  </a:lnTo>
                  <a:lnTo>
                    <a:pt x="284" y="272"/>
                  </a:lnTo>
                  <a:lnTo>
                    <a:pt x="286" y="272"/>
                  </a:lnTo>
                  <a:lnTo>
                    <a:pt x="286" y="274"/>
                  </a:lnTo>
                  <a:lnTo>
                    <a:pt x="284" y="274"/>
                  </a:lnTo>
                  <a:lnTo>
                    <a:pt x="284" y="275"/>
                  </a:lnTo>
                  <a:lnTo>
                    <a:pt x="284" y="277"/>
                  </a:lnTo>
                  <a:lnTo>
                    <a:pt x="284" y="277"/>
                  </a:lnTo>
                  <a:lnTo>
                    <a:pt x="284" y="279"/>
                  </a:lnTo>
                  <a:lnTo>
                    <a:pt x="283" y="279"/>
                  </a:lnTo>
                  <a:lnTo>
                    <a:pt x="281" y="279"/>
                  </a:lnTo>
                  <a:lnTo>
                    <a:pt x="281" y="280"/>
                  </a:lnTo>
                  <a:lnTo>
                    <a:pt x="279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7" y="280"/>
                  </a:lnTo>
                  <a:lnTo>
                    <a:pt x="276" y="280"/>
                  </a:lnTo>
                  <a:lnTo>
                    <a:pt x="276" y="282"/>
                  </a:lnTo>
                  <a:lnTo>
                    <a:pt x="274" y="282"/>
                  </a:lnTo>
                  <a:lnTo>
                    <a:pt x="274" y="284"/>
                  </a:lnTo>
                  <a:lnTo>
                    <a:pt x="272" y="284"/>
                  </a:lnTo>
                  <a:lnTo>
                    <a:pt x="272" y="286"/>
                  </a:lnTo>
                  <a:lnTo>
                    <a:pt x="272" y="287"/>
                  </a:lnTo>
                  <a:lnTo>
                    <a:pt x="272" y="289"/>
                  </a:lnTo>
                  <a:lnTo>
                    <a:pt x="271" y="289"/>
                  </a:lnTo>
                  <a:lnTo>
                    <a:pt x="271" y="291"/>
                  </a:lnTo>
                  <a:lnTo>
                    <a:pt x="272" y="292"/>
                  </a:lnTo>
                  <a:lnTo>
                    <a:pt x="271" y="292"/>
                  </a:lnTo>
                  <a:lnTo>
                    <a:pt x="271" y="294"/>
                  </a:lnTo>
                  <a:lnTo>
                    <a:pt x="269" y="296"/>
                  </a:lnTo>
                  <a:lnTo>
                    <a:pt x="269" y="297"/>
                  </a:lnTo>
                  <a:lnTo>
                    <a:pt x="267" y="297"/>
                  </a:lnTo>
                  <a:lnTo>
                    <a:pt x="267" y="299"/>
                  </a:lnTo>
                  <a:lnTo>
                    <a:pt x="267" y="301"/>
                  </a:lnTo>
                  <a:lnTo>
                    <a:pt x="265" y="301"/>
                  </a:lnTo>
                  <a:lnTo>
                    <a:pt x="265" y="303"/>
                  </a:lnTo>
                  <a:lnTo>
                    <a:pt x="265" y="304"/>
                  </a:lnTo>
                  <a:lnTo>
                    <a:pt x="264" y="304"/>
                  </a:lnTo>
                  <a:lnTo>
                    <a:pt x="265" y="304"/>
                  </a:lnTo>
                  <a:lnTo>
                    <a:pt x="267" y="304"/>
                  </a:lnTo>
                  <a:lnTo>
                    <a:pt x="267" y="306"/>
                  </a:lnTo>
                  <a:lnTo>
                    <a:pt x="269" y="306"/>
                  </a:lnTo>
                  <a:lnTo>
                    <a:pt x="267" y="306"/>
                  </a:lnTo>
                  <a:lnTo>
                    <a:pt x="267" y="308"/>
                  </a:lnTo>
                  <a:lnTo>
                    <a:pt x="269" y="308"/>
                  </a:lnTo>
                  <a:lnTo>
                    <a:pt x="271" y="308"/>
                  </a:lnTo>
                  <a:lnTo>
                    <a:pt x="272" y="308"/>
                  </a:lnTo>
                  <a:lnTo>
                    <a:pt x="274" y="308"/>
                  </a:lnTo>
                  <a:lnTo>
                    <a:pt x="276" y="308"/>
                  </a:lnTo>
                  <a:lnTo>
                    <a:pt x="276" y="306"/>
                  </a:lnTo>
                  <a:lnTo>
                    <a:pt x="277" y="306"/>
                  </a:lnTo>
                  <a:lnTo>
                    <a:pt x="277" y="308"/>
                  </a:lnTo>
                  <a:lnTo>
                    <a:pt x="279" y="308"/>
                  </a:lnTo>
                  <a:lnTo>
                    <a:pt x="281" y="308"/>
                  </a:lnTo>
                  <a:lnTo>
                    <a:pt x="283" y="308"/>
                  </a:lnTo>
                  <a:lnTo>
                    <a:pt x="283" y="309"/>
                  </a:lnTo>
                  <a:lnTo>
                    <a:pt x="281" y="309"/>
                  </a:lnTo>
                  <a:lnTo>
                    <a:pt x="281" y="311"/>
                  </a:lnTo>
                  <a:lnTo>
                    <a:pt x="279" y="311"/>
                  </a:lnTo>
                  <a:lnTo>
                    <a:pt x="279" y="313"/>
                  </a:lnTo>
                  <a:lnTo>
                    <a:pt x="279" y="314"/>
                  </a:lnTo>
                  <a:lnTo>
                    <a:pt x="277" y="314"/>
                  </a:lnTo>
                  <a:lnTo>
                    <a:pt x="277" y="316"/>
                  </a:lnTo>
                  <a:lnTo>
                    <a:pt x="276" y="316"/>
                  </a:lnTo>
                  <a:lnTo>
                    <a:pt x="276" y="318"/>
                  </a:lnTo>
                  <a:lnTo>
                    <a:pt x="274" y="318"/>
                  </a:lnTo>
                  <a:lnTo>
                    <a:pt x="274" y="320"/>
                  </a:lnTo>
                  <a:lnTo>
                    <a:pt x="274" y="321"/>
                  </a:lnTo>
                  <a:lnTo>
                    <a:pt x="274" y="321"/>
                  </a:lnTo>
                  <a:lnTo>
                    <a:pt x="276" y="321"/>
                  </a:lnTo>
                  <a:lnTo>
                    <a:pt x="274" y="321"/>
                  </a:lnTo>
                  <a:lnTo>
                    <a:pt x="274" y="323"/>
                  </a:lnTo>
                  <a:lnTo>
                    <a:pt x="274" y="325"/>
                  </a:lnTo>
                  <a:lnTo>
                    <a:pt x="274" y="326"/>
                  </a:lnTo>
                  <a:lnTo>
                    <a:pt x="276" y="326"/>
                  </a:lnTo>
                  <a:lnTo>
                    <a:pt x="276" y="328"/>
                  </a:lnTo>
                  <a:lnTo>
                    <a:pt x="277" y="328"/>
                  </a:lnTo>
                  <a:lnTo>
                    <a:pt x="279" y="328"/>
                  </a:lnTo>
                  <a:lnTo>
                    <a:pt x="279" y="326"/>
                  </a:lnTo>
                  <a:lnTo>
                    <a:pt x="279" y="328"/>
                  </a:lnTo>
                  <a:lnTo>
                    <a:pt x="281" y="328"/>
                  </a:lnTo>
                  <a:lnTo>
                    <a:pt x="281" y="330"/>
                  </a:lnTo>
                  <a:lnTo>
                    <a:pt x="279" y="330"/>
                  </a:lnTo>
                  <a:lnTo>
                    <a:pt x="279" y="331"/>
                  </a:lnTo>
                  <a:lnTo>
                    <a:pt x="277" y="331"/>
                  </a:lnTo>
                  <a:lnTo>
                    <a:pt x="277" y="333"/>
                  </a:lnTo>
                  <a:lnTo>
                    <a:pt x="277" y="335"/>
                  </a:lnTo>
                  <a:lnTo>
                    <a:pt x="277" y="337"/>
                  </a:lnTo>
                  <a:lnTo>
                    <a:pt x="279" y="337"/>
                  </a:lnTo>
                  <a:lnTo>
                    <a:pt x="281" y="337"/>
                  </a:lnTo>
                  <a:lnTo>
                    <a:pt x="281" y="338"/>
                  </a:lnTo>
                  <a:lnTo>
                    <a:pt x="281" y="340"/>
                  </a:lnTo>
                  <a:lnTo>
                    <a:pt x="281" y="342"/>
                  </a:lnTo>
                  <a:lnTo>
                    <a:pt x="281" y="343"/>
                  </a:lnTo>
                  <a:lnTo>
                    <a:pt x="281" y="345"/>
                  </a:lnTo>
                  <a:lnTo>
                    <a:pt x="281" y="347"/>
                  </a:lnTo>
                  <a:lnTo>
                    <a:pt x="281" y="349"/>
                  </a:lnTo>
                  <a:lnTo>
                    <a:pt x="283" y="349"/>
                  </a:lnTo>
                  <a:lnTo>
                    <a:pt x="284" y="349"/>
                  </a:lnTo>
                  <a:lnTo>
                    <a:pt x="284" y="347"/>
                  </a:lnTo>
                  <a:lnTo>
                    <a:pt x="284" y="347"/>
                  </a:lnTo>
                  <a:lnTo>
                    <a:pt x="284" y="345"/>
                  </a:lnTo>
                  <a:lnTo>
                    <a:pt x="286" y="345"/>
                  </a:lnTo>
                  <a:lnTo>
                    <a:pt x="288" y="345"/>
                  </a:lnTo>
                  <a:lnTo>
                    <a:pt x="289" y="345"/>
                  </a:lnTo>
                  <a:lnTo>
                    <a:pt x="291" y="345"/>
                  </a:lnTo>
                  <a:lnTo>
                    <a:pt x="293" y="345"/>
                  </a:lnTo>
                  <a:lnTo>
                    <a:pt x="294" y="345"/>
                  </a:lnTo>
                  <a:lnTo>
                    <a:pt x="296" y="345"/>
                  </a:lnTo>
                  <a:lnTo>
                    <a:pt x="296" y="343"/>
                  </a:lnTo>
                  <a:lnTo>
                    <a:pt x="298" y="343"/>
                  </a:lnTo>
                  <a:lnTo>
                    <a:pt x="300" y="343"/>
                  </a:lnTo>
                  <a:lnTo>
                    <a:pt x="300" y="345"/>
                  </a:lnTo>
                  <a:lnTo>
                    <a:pt x="301" y="345"/>
                  </a:lnTo>
                  <a:lnTo>
                    <a:pt x="301" y="343"/>
                  </a:lnTo>
                  <a:lnTo>
                    <a:pt x="301" y="345"/>
                  </a:lnTo>
                  <a:lnTo>
                    <a:pt x="303" y="343"/>
                  </a:lnTo>
                  <a:lnTo>
                    <a:pt x="303" y="342"/>
                  </a:lnTo>
                  <a:lnTo>
                    <a:pt x="305" y="342"/>
                  </a:lnTo>
                  <a:lnTo>
                    <a:pt x="305" y="340"/>
                  </a:lnTo>
                  <a:lnTo>
                    <a:pt x="305" y="338"/>
                  </a:lnTo>
                  <a:lnTo>
                    <a:pt x="306" y="338"/>
                  </a:lnTo>
                  <a:lnTo>
                    <a:pt x="308" y="338"/>
                  </a:lnTo>
                  <a:lnTo>
                    <a:pt x="308" y="337"/>
                  </a:lnTo>
                  <a:lnTo>
                    <a:pt x="310" y="337"/>
                  </a:lnTo>
                  <a:lnTo>
                    <a:pt x="311" y="337"/>
                  </a:lnTo>
                  <a:lnTo>
                    <a:pt x="311" y="335"/>
                  </a:lnTo>
                  <a:lnTo>
                    <a:pt x="313" y="335"/>
                  </a:lnTo>
                  <a:lnTo>
                    <a:pt x="313" y="333"/>
                  </a:lnTo>
                  <a:lnTo>
                    <a:pt x="313" y="331"/>
                  </a:lnTo>
                  <a:lnTo>
                    <a:pt x="315" y="331"/>
                  </a:lnTo>
                  <a:lnTo>
                    <a:pt x="317" y="331"/>
                  </a:lnTo>
                  <a:lnTo>
                    <a:pt x="318" y="331"/>
                  </a:lnTo>
                  <a:lnTo>
                    <a:pt x="320" y="331"/>
                  </a:lnTo>
                  <a:lnTo>
                    <a:pt x="320" y="333"/>
                  </a:lnTo>
                  <a:lnTo>
                    <a:pt x="320" y="335"/>
                  </a:lnTo>
                  <a:lnTo>
                    <a:pt x="318" y="335"/>
                  </a:lnTo>
                  <a:lnTo>
                    <a:pt x="318" y="337"/>
                  </a:lnTo>
                  <a:lnTo>
                    <a:pt x="318" y="338"/>
                  </a:lnTo>
                  <a:lnTo>
                    <a:pt x="320" y="340"/>
                  </a:lnTo>
                  <a:lnTo>
                    <a:pt x="320" y="342"/>
                  </a:lnTo>
                  <a:lnTo>
                    <a:pt x="322" y="342"/>
                  </a:lnTo>
                  <a:lnTo>
                    <a:pt x="322" y="343"/>
                  </a:lnTo>
                  <a:lnTo>
                    <a:pt x="323" y="343"/>
                  </a:lnTo>
                  <a:lnTo>
                    <a:pt x="323" y="345"/>
                  </a:lnTo>
                  <a:lnTo>
                    <a:pt x="325" y="345"/>
                  </a:lnTo>
                  <a:lnTo>
                    <a:pt x="325" y="345"/>
                  </a:lnTo>
                  <a:lnTo>
                    <a:pt x="327" y="345"/>
                  </a:lnTo>
                  <a:lnTo>
                    <a:pt x="328" y="345"/>
                  </a:lnTo>
                  <a:lnTo>
                    <a:pt x="330" y="345"/>
                  </a:lnTo>
                  <a:lnTo>
                    <a:pt x="330" y="347"/>
                  </a:lnTo>
                  <a:lnTo>
                    <a:pt x="332" y="347"/>
                  </a:lnTo>
                  <a:lnTo>
                    <a:pt x="334" y="347"/>
                  </a:lnTo>
                  <a:lnTo>
                    <a:pt x="335" y="347"/>
                  </a:lnTo>
                  <a:lnTo>
                    <a:pt x="337" y="347"/>
                  </a:lnTo>
                  <a:lnTo>
                    <a:pt x="335" y="349"/>
                  </a:lnTo>
                  <a:lnTo>
                    <a:pt x="334" y="349"/>
                  </a:lnTo>
                  <a:lnTo>
                    <a:pt x="334" y="350"/>
                  </a:lnTo>
                  <a:lnTo>
                    <a:pt x="332" y="350"/>
                  </a:lnTo>
                  <a:lnTo>
                    <a:pt x="332" y="352"/>
                  </a:lnTo>
                  <a:lnTo>
                    <a:pt x="330" y="352"/>
                  </a:lnTo>
                  <a:lnTo>
                    <a:pt x="330" y="354"/>
                  </a:lnTo>
                  <a:lnTo>
                    <a:pt x="328" y="354"/>
                  </a:lnTo>
                  <a:lnTo>
                    <a:pt x="328" y="355"/>
                  </a:lnTo>
                  <a:lnTo>
                    <a:pt x="327" y="355"/>
                  </a:lnTo>
                  <a:lnTo>
                    <a:pt x="327" y="357"/>
                  </a:lnTo>
                  <a:lnTo>
                    <a:pt x="325" y="357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59"/>
                  </a:lnTo>
                  <a:lnTo>
                    <a:pt x="325" y="360"/>
                  </a:lnTo>
                  <a:lnTo>
                    <a:pt x="325" y="362"/>
                  </a:lnTo>
                  <a:lnTo>
                    <a:pt x="325" y="362"/>
                  </a:lnTo>
                  <a:lnTo>
                    <a:pt x="327" y="362"/>
                  </a:lnTo>
                  <a:lnTo>
                    <a:pt x="327" y="364"/>
                  </a:lnTo>
                  <a:lnTo>
                    <a:pt x="325" y="364"/>
                  </a:lnTo>
                  <a:lnTo>
                    <a:pt x="325" y="366"/>
                  </a:lnTo>
                  <a:lnTo>
                    <a:pt x="327" y="366"/>
                  </a:lnTo>
                  <a:lnTo>
                    <a:pt x="327" y="367"/>
                  </a:lnTo>
                  <a:lnTo>
                    <a:pt x="328" y="367"/>
                  </a:lnTo>
                  <a:lnTo>
                    <a:pt x="328" y="369"/>
                  </a:lnTo>
                  <a:lnTo>
                    <a:pt x="328" y="371"/>
                  </a:lnTo>
                  <a:lnTo>
                    <a:pt x="330" y="371"/>
                  </a:lnTo>
                  <a:lnTo>
                    <a:pt x="332" y="372"/>
                  </a:lnTo>
                  <a:lnTo>
                    <a:pt x="332" y="374"/>
                  </a:lnTo>
                  <a:lnTo>
                    <a:pt x="334" y="374"/>
                  </a:lnTo>
                  <a:lnTo>
                    <a:pt x="335" y="374"/>
                  </a:lnTo>
                  <a:lnTo>
                    <a:pt x="335" y="372"/>
                  </a:lnTo>
                  <a:lnTo>
                    <a:pt x="337" y="372"/>
                  </a:lnTo>
                  <a:lnTo>
                    <a:pt x="337" y="371"/>
                  </a:lnTo>
                  <a:lnTo>
                    <a:pt x="339" y="371"/>
                  </a:lnTo>
                  <a:lnTo>
                    <a:pt x="339" y="369"/>
                  </a:lnTo>
                  <a:lnTo>
                    <a:pt x="340" y="369"/>
                  </a:lnTo>
                  <a:lnTo>
                    <a:pt x="342" y="369"/>
                  </a:lnTo>
                  <a:lnTo>
                    <a:pt x="344" y="369"/>
                  </a:lnTo>
                  <a:lnTo>
                    <a:pt x="346" y="369"/>
                  </a:lnTo>
                  <a:lnTo>
                    <a:pt x="347" y="369"/>
                  </a:lnTo>
                  <a:lnTo>
                    <a:pt x="349" y="367"/>
                  </a:lnTo>
                  <a:lnTo>
                    <a:pt x="349" y="366"/>
                  </a:lnTo>
                  <a:lnTo>
                    <a:pt x="351" y="366"/>
                  </a:lnTo>
                  <a:lnTo>
                    <a:pt x="352" y="366"/>
                  </a:lnTo>
                  <a:lnTo>
                    <a:pt x="354" y="366"/>
                  </a:lnTo>
                  <a:lnTo>
                    <a:pt x="352" y="366"/>
                  </a:lnTo>
                  <a:lnTo>
                    <a:pt x="352" y="367"/>
                  </a:lnTo>
                  <a:lnTo>
                    <a:pt x="351" y="367"/>
                  </a:lnTo>
                  <a:lnTo>
                    <a:pt x="351" y="369"/>
                  </a:lnTo>
                  <a:lnTo>
                    <a:pt x="349" y="369"/>
                  </a:lnTo>
                  <a:lnTo>
                    <a:pt x="349" y="371"/>
                  </a:lnTo>
                  <a:lnTo>
                    <a:pt x="349" y="372"/>
                  </a:lnTo>
                  <a:lnTo>
                    <a:pt x="349" y="374"/>
                  </a:lnTo>
                  <a:lnTo>
                    <a:pt x="347" y="376"/>
                  </a:lnTo>
                  <a:lnTo>
                    <a:pt x="346" y="376"/>
                  </a:lnTo>
                  <a:lnTo>
                    <a:pt x="346" y="377"/>
                  </a:lnTo>
                  <a:lnTo>
                    <a:pt x="344" y="377"/>
                  </a:lnTo>
                  <a:lnTo>
                    <a:pt x="344" y="379"/>
                  </a:lnTo>
                  <a:lnTo>
                    <a:pt x="346" y="379"/>
                  </a:lnTo>
                  <a:lnTo>
                    <a:pt x="344" y="379"/>
                  </a:lnTo>
                  <a:lnTo>
                    <a:pt x="344" y="381"/>
                  </a:lnTo>
                  <a:lnTo>
                    <a:pt x="344" y="383"/>
                  </a:lnTo>
                  <a:lnTo>
                    <a:pt x="342" y="383"/>
                  </a:lnTo>
                  <a:lnTo>
                    <a:pt x="344" y="383"/>
                  </a:lnTo>
                  <a:lnTo>
                    <a:pt x="344" y="384"/>
                  </a:lnTo>
                  <a:lnTo>
                    <a:pt x="346" y="384"/>
                  </a:lnTo>
                  <a:lnTo>
                    <a:pt x="346" y="386"/>
                  </a:lnTo>
                  <a:lnTo>
                    <a:pt x="346" y="388"/>
                  </a:lnTo>
                  <a:lnTo>
                    <a:pt x="347" y="388"/>
                  </a:lnTo>
                  <a:lnTo>
                    <a:pt x="349" y="388"/>
                  </a:lnTo>
                  <a:lnTo>
                    <a:pt x="351" y="388"/>
                  </a:lnTo>
                  <a:lnTo>
                    <a:pt x="352" y="388"/>
                  </a:lnTo>
                  <a:lnTo>
                    <a:pt x="354" y="388"/>
                  </a:lnTo>
                  <a:lnTo>
                    <a:pt x="354" y="389"/>
                  </a:lnTo>
                  <a:lnTo>
                    <a:pt x="352" y="389"/>
                  </a:lnTo>
                  <a:lnTo>
                    <a:pt x="351" y="389"/>
                  </a:lnTo>
                  <a:lnTo>
                    <a:pt x="349" y="389"/>
                  </a:lnTo>
                  <a:lnTo>
                    <a:pt x="349" y="391"/>
                  </a:lnTo>
                  <a:lnTo>
                    <a:pt x="349" y="389"/>
                  </a:lnTo>
                  <a:lnTo>
                    <a:pt x="347" y="389"/>
                  </a:lnTo>
                  <a:lnTo>
                    <a:pt x="347" y="391"/>
                  </a:lnTo>
                  <a:lnTo>
                    <a:pt x="346" y="391"/>
                  </a:lnTo>
                  <a:lnTo>
                    <a:pt x="346" y="393"/>
                  </a:lnTo>
                  <a:lnTo>
                    <a:pt x="346" y="394"/>
                  </a:lnTo>
                  <a:lnTo>
                    <a:pt x="347" y="394"/>
                  </a:lnTo>
                  <a:lnTo>
                    <a:pt x="349" y="394"/>
                  </a:lnTo>
                  <a:lnTo>
                    <a:pt x="349" y="393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49" y="394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1" y="394"/>
                  </a:lnTo>
                  <a:lnTo>
                    <a:pt x="351" y="393"/>
                  </a:lnTo>
                  <a:lnTo>
                    <a:pt x="352" y="393"/>
                  </a:lnTo>
                  <a:lnTo>
                    <a:pt x="354" y="393"/>
                  </a:lnTo>
                  <a:lnTo>
                    <a:pt x="357" y="393"/>
                  </a:lnTo>
                  <a:lnTo>
                    <a:pt x="359" y="394"/>
                  </a:lnTo>
                  <a:lnTo>
                    <a:pt x="359" y="396"/>
                  </a:lnTo>
                  <a:lnTo>
                    <a:pt x="361" y="396"/>
                  </a:lnTo>
                  <a:lnTo>
                    <a:pt x="361" y="398"/>
                  </a:lnTo>
                  <a:lnTo>
                    <a:pt x="363" y="398"/>
                  </a:lnTo>
                  <a:lnTo>
                    <a:pt x="363" y="400"/>
                  </a:lnTo>
                  <a:lnTo>
                    <a:pt x="361" y="400"/>
                  </a:lnTo>
                  <a:lnTo>
                    <a:pt x="361" y="401"/>
                  </a:lnTo>
                  <a:lnTo>
                    <a:pt x="363" y="401"/>
                  </a:lnTo>
                  <a:lnTo>
                    <a:pt x="363" y="403"/>
                  </a:lnTo>
                  <a:lnTo>
                    <a:pt x="364" y="403"/>
                  </a:lnTo>
                  <a:lnTo>
                    <a:pt x="364" y="405"/>
                  </a:lnTo>
                  <a:lnTo>
                    <a:pt x="364" y="405"/>
                  </a:lnTo>
                  <a:lnTo>
                    <a:pt x="364" y="406"/>
                  </a:lnTo>
                  <a:lnTo>
                    <a:pt x="364" y="408"/>
                  </a:lnTo>
                  <a:lnTo>
                    <a:pt x="363" y="408"/>
                  </a:lnTo>
                  <a:lnTo>
                    <a:pt x="363" y="410"/>
                  </a:lnTo>
                  <a:lnTo>
                    <a:pt x="361" y="410"/>
                  </a:lnTo>
                  <a:lnTo>
                    <a:pt x="359" y="411"/>
                  </a:lnTo>
                  <a:lnTo>
                    <a:pt x="361" y="411"/>
                  </a:lnTo>
                  <a:lnTo>
                    <a:pt x="361" y="413"/>
                  </a:lnTo>
                  <a:lnTo>
                    <a:pt x="363" y="413"/>
                  </a:lnTo>
                  <a:lnTo>
                    <a:pt x="363" y="415"/>
                  </a:lnTo>
                  <a:lnTo>
                    <a:pt x="363" y="417"/>
                  </a:lnTo>
                  <a:lnTo>
                    <a:pt x="364" y="417"/>
                  </a:lnTo>
                  <a:lnTo>
                    <a:pt x="364" y="418"/>
                  </a:lnTo>
                  <a:lnTo>
                    <a:pt x="364" y="420"/>
                  </a:lnTo>
                  <a:lnTo>
                    <a:pt x="366" y="420"/>
                  </a:lnTo>
                  <a:lnTo>
                    <a:pt x="366" y="422"/>
                  </a:lnTo>
                  <a:lnTo>
                    <a:pt x="366" y="422"/>
                  </a:lnTo>
                  <a:lnTo>
                    <a:pt x="366" y="423"/>
                  </a:lnTo>
                  <a:lnTo>
                    <a:pt x="366" y="425"/>
                  </a:lnTo>
                  <a:lnTo>
                    <a:pt x="364" y="427"/>
                  </a:lnTo>
                  <a:lnTo>
                    <a:pt x="364" y="428"/>
                  </a:lnTo>
                  <a:lnTo>
                    <a:pt x="364" y="430"/>
                  </a:lnTo>
                  <a:lnTo>
                    <a:pt x="364" y="432"/>
                  </a:lnTo>
                  <a:lnTo>
                    <a:pt x="364" y="434"/>
                  </a:lnTo>
                  <a:lnTo>
                    <a:pt x="364" y="435"/>
                  </a:lnTo>
                  <a:lnTo>
                    <a:pt x="364" y="437"/>
                  </a:lnTo>
                  <a:lnTo>
                    <a:pt x="364" y="439"/>
                  </a:lnTo>
                  <a:lnTo>
                    <a:pt x="363" y="439"/>
                  </a:lnTo>
                  <a:lnTo>
                    <a:pt x="361" y="440"/>
                  </a:lnTo>
                  <a:lnTo>
                    <a:pt x="359" y="440"/>
                  </a:lnTo>
                  <a:lnTo>
                    <a:pt x="357" y="440"/>
                  </a:lnTo>
                  <a:lnTo>
                    <a:pt x="356" y="440"/>
                  </a:lnTo>
                  <a:lnTo>
                    <a:pt x="356" y="442"/>
                  </a:lnTo>
                  <a:lnTo>
                    <a:pt x="354" y="442"/>
                  </a:lnTo>
                  <a:lnTo>
                    <a:pt x="354" y="444"/>
                  </a:lnTo>
                  <a:lnTo>
                    <a:pt x="352" y="444"/>
                  </a:lnTo>
                  <a:lnTo>
                    <a:pt x="351" y="445"/>
                  </a:lnTo>
                  <a:lnTo>
                    <a:pt x="349" y="445"/>
                  </a:lnTo>
                  <a:lnTo>
                    <a:pt x="347" y="445"/>
                  </a:lnTo>
                  <a:lnTo>
                    <a:pt x="346" y="445"/>
                  </a:lnTo>
                  <a:lnTo>
                    <a:pt x="344" y="445"/>
                  </a:lnTo>
                  <a:lnTo>
                    <a:pt x="344" y="447"/>
                  </a:lnTo>
                  <a:lnTo>
                    <a:pt x="342" y="447"/>
                  </a:lnTo>
                  <a:lnTo>
                    <a:pt x="340" y="449"/>
                  </a:lnTo>
                  <a:lnTo>
                    <a:pt x="339" y="449"/>
                  </a:lnTo>
                  <a:lnTo>
                    <a:pt x="339" y="451"/>
                  </a:lnTo>
                  <a:lnTo>
                    <a:pt x="337" y="451"/>
                  </a:lnTo>
                  <a:lnTo>
                    <a:pt x="337" y="452"/>
                  </a:lnTo>
                  <a:lnTo>
                    <a:pt x="335" y="452"/>
                  </a:lnTo>
                  <a:lnTo>
                    <a:pt x="335" y="454"/>
                  </a:lnTo>
                  <a:lnTo>
                    <a:pt x="334" y="454"/>
                  </a:lnTo>
                  <a:lnTo>
                    <a:pt x="332" y="456"/>
                  </a:lnTo>
                  <a:lnTo>
                    <a:pt x="330" y="456"/>
                  </a:lnTo>
                  <a:lnTo>
                    <a:pt x="328" y="456"/>
                  </a:lnTo>
                  <a:lnTo>
                    <a:pt x="328" y="457"/>
                  </a:lnTo>
                  <a:lnTo>
                    <a:pt x="327" y="457"/>
                  </a:lnTo>
                  <a:lnTo>
                    <a:pt x="325" y="457"/>
                  </a:lnTo>
                  <a:lnTo>
                    <a:pt x="325" y="457"/>
                  </a:lnTo>
                  <a:lnTo>
                    <a:pt x="325" y="459"/>
                  </a:lnTo>
                  <a:lnTo>
                    <a:pt x="323" y="459"/>
                  </a:lnTo>
                  <a:lnTo>
                    <a:pt x="323" y="457"/>
                  </a:lnTo>
                  <a:lnTo>
                    <a:pt x="322" y="457"/>
                  </a:lnTo>
                  <a:lnTo>
                    <a:pt x="320" y="457"/>
                  </a:lnTo>
                  <a:lnTo>
                    <a:pt x="320" y="459"/>
                  </a:lnTo>
                  <a:lnTo>
                    <a:pt x="318" y="459"/>
                  </a:lnTo>
                  <a:lnTo>
                    <a:pt x="317" y="461"/>
                  </a:lnTo>
                  <a:lnTo>
                    <a:pt x="315" y="462"/>
                  </a:lnTo>
                  <a:lnTo>
                    <a:pt x="313" y="464"/>
                  </a:lnTo>
                  <a:lnTo>
                    <a:pt x="311" y="464"/>
                  </a:lnTo>
                  <a:lnTo>
                    <a:pt x="310" y="466"/>
                  </a:lnTo>
                  <a:lnTo>
                    <a:pt x="308" y="468"/>
                  </a:lnTo>
                  <a:lnTo>
                    <a:pt x="306" y="469"/>
                  </a:lnTo>
                  <a:lnTo>
                    <a:pt x="306" y="471"/>
                  </a:lnTo>
                  <a:lnTo>
                    <a:pt x="306" y="473"/>
                  </a:lnTo>
                  <a:lnTo>
                    <a:pt x="305" y="473"/>
                  </a:lnTo>
                  <a:lnTo>
                    <a:pt x="305" y="474"/>
                  </a:lnTo>
                  <a:lnTo>
                    <a:pt x="305" y="476"/>
                  </a:lnTo>
                  <a:lnTo>
                    <a:pt x="303" y="478"/>
                  </a:lnTo>
                  <a:lnTo>
                    <a:pt x="301" y="479"/>
                  </a:lnTo>
                  <a:lnTo>
                    <a:pt x="301" y="481"/>
                  </a:lnTo>
                  <a:lnTo>
                    <a:pt x="301" y="483"/>
                  </a:lnTo>
                  <a:lnTo>
                    <a:pt x="301" y="485"/>
                  </a:lnTo>
                  <a:lnTo>
                    <a:pt x="301" y="486"/>
                  </a:lnTo>
                  <a:lnTo>
                    <a:pt x="301" y="486"/>
                  </a:lnTo>
                  <a:lnTo>
                    <a:pt x="300" y="488"/>
                  </a:lnTo>
                  <a:lnTo>
                    <a:pt x="300" y="490"/>
                  </a:lnTo>
                  <a:lnTo>
                    <a:pt x="298" y="490"/>
                  </a:lnTo>
                  <a:lnTo>
                    <a:pt x="298" y="491"/>
                  </a:lnTo>
                  <a:lnTo>
                    <a:pt x="296" y="493"/>
                  </a:lnTo>
                  <a:lnTo>
                    <a:pt x="294" y="493"/>
                  </a:lnTo>
                  <a:lnTo>
                    <a:pt x="293" y="495"/>
                  </a:lnTo>
                  <a:lnTo>
                    <a:pt x="291" y="497"/>
                  </a:lnTo>
                  <a:lnTo>
                    <a:pt x="291" y="498"/>
                  </a:lnTo>
                  <a:lnTo>
                    <a:pt x="289" y="500"/>
                  </a:lnTo>
                  <a:lnTo>
                    <a:pt x="289" y="502"/>
                  </a:lnTo>
                  <a:lnTo>
                    <a:pt x="289" y="503"/>
                  </a:lnTo>
                  <a:lnTo>
                    <a:pt x="289" y="505"/>
                  </a:lnTo>
                  <a:lnTo>
                    <a:pt x="289" y="507"/>
                  </a:lnTo>
                  <a:lnTo>
                    <a:pt x="288" y="508"/>
                  </a:lnTo>
                  <a:lnTo>
                    <a:pt x="288" y="510"/>
                  </a:lnTo>
                  <a:lnTo>
                    <a:pt x="286" y="512"/>
                  </a:lnTo>
                  <a:lnTo>
                    <a:pt x="284" y="514"/>
                  </a:lnTo>
                  <a:lnTo>
                    <a:pt x="284" y="517"/>
                  </a:lnTo>
                  <a:lnTo>
                    <a:pt x="284" y="519"/>
                  </a:lnTo>
                  <a:lnTo>
                    <a:pt x="283" y="519"/>
                  </a:lnTo>
                  <a:lnTo>
                    <a:pt x="281" y="519"/>
                  </a:lnTo>
                  <a:lnTo>
                    <a:pt x="279" y="519"/>
                  </a:lnTo>
                  <a:lnTo>
                    <a:pt x="279" y="520"/>
                  </a:lnTo>
                  <a:lnTo>
                    <a:pt x="277" y="520"/>
                  </a:lnTo>
                  <a:lnTo>
                    <a:pt x="279" y="520"/>
                  </a:lnTo>
                  <a:lnTo>
                    <a:pt x="279" y="519"/>
                  </a:lnTo>
                  <a:lnTo>
                    <a:pt x="279" y="517"/>
                  </a:lnTo>
                  <a:lnTo>
                    <a:pt x="277" y="517"/>
                  </a:lnTo>
                  <a:lnTo>
                    <a:pt x="277" y="515"/>
                  </a:lnTo>
                  <a:lnTo>
                    <a:pt x="276" y="515"/>
                  </a:lnTo>
                  <a:lnTo>
                    <a:pt x="274" y="515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2" y="515"/>
                  </a:lnTo>
                  <a:lnTo>
                    <a:pt x="272" y="514"/>
                  </a:lnTo>
                  <a:lnTo>
                    <a:pt x="271" y="514"/>
                  </a:lnTo>
                  <a:lnTo>
                    <a:pt x="269" y="512"/>
                  </a:lnTo>
                  <a:lnTo>
                    <a:pt x="267" y="512"/>
                  </a:lnTo>
                  <a:lnTo>
                    <a:pt x="265" y="512"/>
                  </a:lnTo>
                  <a:lnTo>
                    <a:pt x="264" y="512"/>
                  </a:lnTo>
                  <a:lnTo>
                    <a:pt x="264" y="510"/>
                  </a:lnTo>
                  <a:lnTo>
                    <a:pt x="262" y="508"/>
                  </a:lnTo>
                  <a:lnTo>
                    <a:pt x="260" y="508"/>
                  </a:lnTo>
                  <a:lnTo>
                    <a:pt x="260" y="507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5" y="505"/>
                  </a:lnTo>
                  <a:lnTo>
                    <a:pt x="255" y="503"/>
                  </a:lnTo>
                  <a:lnTo>
                    <a:pt x="254" y="503"/>
                  </a:lnTo>
                  <a:lnTo>
                    <a:pt x="252" y="503"/>
                  </a:lnTo>
                  <a:lnTo>
                    <a:pt x="252" y="502"/>
                  </a:lnTo>
                  <a:lnTo>
                    <a:pt x="254" y="502"/>
                  </a:lnTo>
                  <a:lnTo>
                    <a:pt x="254" y="500"/>
                  </a:lnTo>
                  <a:lnTo>
                    <a:pt x="254" y="502"/>
                  </a:lnTo>
                  <a:lnTo>
                    <a:pt x="255" y="502"/>
                  </a:lnTo>
                  <a:lnTo>
                    <a:pt x="255" y="500"/>
                  </a:lnTo>
                  <a:lnTo>
                    <a:pt x="255" y="502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7" y="502"/>
                  </a:lnTo>
                  <a:lnTo>
                    <a:pt x="257" y="500"/>
                  </a:lnTo>
                  <a:lnTo>
                    <a:pt x="259" y="500"/>
                  </a:lnTo>
                  <a:lnTo>
                    <a:pt x="259" y="502"/>
                  </a:lnTo>
                  <a:lnTo>
                    <a:pt x="260" y="502"/>
                  </a:lnTo>
                  <a:lnTo>
                    <a:pt x="260" y="500"/>
                  </a:lnTo>
                  <a:lnTo>
                    <a:pt x="262" y="500"/>
                  </a:lnTo>
                  <a:lnTo>
                    <a:pt x="262" y="498"/>
                  </a:lnTo>
                  <a:lnTo>
                    <a:pt x="262" y="497"/>
                  </a:lnTo>
                  <a:lnTo>
                    <a:pt x="260" y="495"/>
                  </a:lnTo>
                  <a:lnTo>
                    <a:pt x="260" y="493"/>
                  </a:lnTo>
                  <a:lnTo>
                    <a:pt x="259" y="493"/>
                  </a:lnTo>
                  <a:lnTo>
                    <a:pt x="259" y="491"/>
                  </a:lnTo>
                  <a:lnTo>
                    <a:pt x="257" y="491"/>
                  </a:lnTo>
                  <a:lnTo>
                    <a:pt x="257" y="490"/>
                  </a:lnTo>
                  <a:lnTo>
                    <a:pt x="255" y="490"/>
                  </a:lnTo>
                  <a:lnTo>
                    <a:pt x="255" y="488"/>
                  </a:lnTo>
                  <a:lnTo>
                    <a:pt x="254" y="488"/>
                  </a:lnTo>
                  <a:lnTo>
                    <a:pt x="252" y="486"/>
                  </a:lnTo>
                  <a:lnTo>
                    <a:pt x="250" y="486"/>
                  </a:lnTo>
                  <a:lnTo>
                    <a:pt x="248" y="486"/>
                  </a:lnTo>
                  <a:lnTo>
                    <a:pt x="248" y="488"/>
                  </a:lnTo>
                  <a:lnTo>
                    <a:pt x="247" y="488"/>
                  </a:lnTo>
                  <a:lnTo>
                    <a:pt x="247" y="486"/>
                  </a:lnTo>
                  <a:lnTo>
                    <a:pt x="245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5" y="486"/>
                  </a:lnTo>
                  <a:lnTo>
                    <a:pt x="243" y="486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5"/>
                  </a:lnTo>
                  <a:lnTo>
                    <a:pt x="243" y="483"/>
                  </a:lnTo>
                  <a:lnTo>
                    <a:pt x="243" y="483"/>
                  </a:lnTo>
                  <a:lnTo>
                    <a:pt x="243" y="481"/>
                  </a:lnTo>
                  <a:lnTo>
                    <a:pt x="242" y="481"/>
                  </a:lnTo>
                  <a:lnTo>
                    <a:pt x="242" y="483"/>
                  </a:lnTo>
                  <a:lnTo>
                    <a:pt x="242" y="481"/>
                  </a:lnTo>
                  <a:lnTo>
                    <a:pt x="240" y="481"/>
                  </a:lnTo>
                  <a:lnTo>
                    <a:pt x="240" y="479"/>
                  </a:lnTo>
                  <a:lnTo>
                    <a:pt x="238" y="479"/>
                  </a:lnTo>
                  <a:lnTo>
                    <a:pt x="240" y="479"/>
                  </a:lnTo>
                  <a:lnTo>
                    <a:pt x="242" y="479"/>
                  </a:lnTo>
                  <a:lnTo>
                    <a:pt x="242" y="481"/>
                  </a:lnTo>
                  <a:lnTo>
                    <a:pt x="243" y="481"/>
                  </a:lnTo>
                  <a:lnTo>
                    <a:pt x="243" y="481"/>
                  </a:lnTo>
                  <a:lnTo>
                    <a:pt x="245" y="481"/>
                  </a:lnTo>
                  <a:lnTo>
                    <a:pt x="247" y="481"/>
                  </a:lnTo>
                  <a:lnTo>
                    <a:pt x="247" y="479"/>
                  </a:lnTo>
                  <a:lnTo>
                    <a:pt x="247" y="478"/>
                  </a:lnTo>
                  <a:lnTo>
                    <a:pt x="247" y="476"/>
                  </a:lnTo>
                  <a:lnTo>
                    <a:pt x="247" y="474"/>
                  </a:lnTo>
                  <a:lnTo>
                    <a:pt x="247" y="473"/>
                  </a:lnTo>
                  <a:lnTo>
                    <a:pt x="245" y="473"/>
                  </a:lnTo>
                  <a:lnTo>
                    <a:pt x="245" y="471"/>
                  </a:lnTo>
                  <a:lnTo>
                    <a:pt x="245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3" y="469"/>
                  </a:lnTo>
                  <a:lnTo>
                    <a:pt x="243" y="469"/>
                  </a:lnTo>
                  <a:lnTo>
                    <a:pt x="243" y="468"/>
                  </a:lnTo>
                  <a:lnTo>
                    <a:pt x="242" y="466"/>
                  </a:lnTo>
                  <a:lnTo>
                    <a:pt x="240" y="466"/>
                  </a:lnTo>
                  <a:lnTo>
                    <a:pt x="240" y="464"/>
                  </a:lnTo>
                  <a:lnTo>
                    <a:pt x="238" y="464"/>
                  </a:lnTo>
                  <a:lnTo>
                    <a:pt x="238" y="462"/>
                  </a:lnTo>
                  <a:lnTo>
                    <a:pt x="237" y="462"/>
                  </a:lnTo>
                  <a:lnTo>
                    <a:pt x="237" y="461"/>
                  </a:lnTo>
                  <a:lnTo>
                    <a:pt x="235" y="461"/>
                  </a:lnTo>
                  <a:lnTo>
                    <a:pt x="233" y="461"/>
                  </a:lnTo>
                  <a:lnTo>
                    <a:pt x="231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28" y="457"/>
                  </a:lnTo>
                  <a:lnTo>
                    <a:pt x="226" y="457"/>
                  </a:lnTo>
                  <a:lnTo>
                    <a:pt x="225" y="457"/>
                  </a:lnTo>
                  <a:lnTo>
                    <a:pt x="223" y="457"/>
                  </a:lnTo>
                  <a:lnTo>
                    <a:pt x="221" y="457"/>
                  </a:lnTo>
                  <a:lnTo>
                    <a:pt x="221" y="459"/>
                  </a:lnTo>
                  <a:lnTo>
                    <a:pt x="220" y="459"/>
                  </a:lnTo>
                  <a:lnTo>
                    <a:pt x="220" y="457"/>
                  </a:lnTo>
                  <a:lnTo>
                    <a:pt x="220" y="456"/>
                  </a:lnTo>
                  <a:lnTo>
                    <a:pt x="218" y="456"/>
                  </a:lnTo>
                  <a:lnTo>
                    <a:pt x="216" y="456"/>
                  </a:lnTo>
                  <a:lnTo>
                    <a:pt x="216" y="457"/>
                  </a:lnTo>
                  <a:lnTo>
                    <a:pt x="216" y="459"/>
                  </a:lnTo>
                  <a:lnTo>
                    <a:pt x="214" y="457"/>
                  </a:lnTo>
                  <a:lnTo>
                    <a:pt x="216" y="457"/>
                  </a:lnTo>
                  <a:lnTo>
                    <a:pt x="216" y="456"/>
                  </a:lnTo>
                  <a:lnTo>
                    <a:pt x="216" y="454"/>
                  </a:lnTo>
                  <a:lnTo>
                    <a:pt x="214" y="454"/>
                  </a:lnTo>
                  <a:lnTo>
                    <a:pt x="214" y="452"/>
                  </a:lnTo>
                  <a:lnTo>
                    <a:pt x="214" y="451"/>
                  </a:lnTo>
                  <a:lnTo>
                    <a:pt x="213" y="451"/>
                  </a:lnTo>
                  <a:lnTo>
                    <a:pt x="213" y="449"/>
                  </a:lnTo>
                  <a:lnTo>
                    <a:pt x="213" y="447"/>
                  </a:lnTo>
                  <a:lnTo>
                    <a:pt x="211" y="447"/>
                  </a:lnTo>
                  <a:lnTo>
                    <a:pt x="211" y="445"/>
                  </a:lnTo>
                  <a:lnTo>
                    <a:pt x="211" y="445"/>
                  </a:lnTo>
                  <a:lnTo>
                    <a:pt x="209" y="444"/>
                  </a:lnTo>
                  <a:lnTo>
                    <a:pt x="209" y="442"/>
                  </a:lnTo>
                  <a:lnTo>
                    <a:pt x="208" y="442"/>
                  </a:lnTo>
                  <a:lnTo>
                    <a:pt x="208" y="440"/>
                  </a:lnTo>
                  <a:lnTo>
                    <a:pt x="206" y="440"/>
                  </a:lnTo>
                  <a:lnTo>
                    <a:pt x="206" y="439"/>
                  </a:lnTo>
                  <a:lnTo>
                    <a:pt x="206" y="437"/>
                  </a:lnTo>
                  <a:lnTo>
                    <a:pt x="206" y="435"/>
                  </a:lnTo>
                  <a:lnTo>
                    <a:pt x="204" y="435"/>
                  </a:lnTo>
                  <a:lnTo>
                    <a:pt x="204" y="434"/>
                  </a:lnTo>
                  <a:lnTo>
                    <a:pt x="202" y="434"/>
                  </a:lnTo>
                  <a:lnTo>
                    <a:pt x="202" y="432"/>
                  </a:lnTo>
                  <a:lnTo>
                    <a:pt x="202" y="432"/>
                  </a:lnTo>
                  <a:lnTo>
                    <a:pt x="202" y="430"/>
                  </a:lnTo>
                  <a:lnTo>
                    <a:pt x="202" y="428"/>
                  </a:lnTo>
                  <a:lnTo>
                    <a:pt x="201" y="427"/>
                  </a:lnTo>
                  <a:lnTo>
                    <a:pt x="199" y="427"/>
                  </a:lnTo>
                  <a:lnTo>
                    <a:pt x="199" y="425"/>
                  </a:lnTo>
                  <a:lnTo>
                    <a:pt x="197" y="425"/>
                  </a:lnTo>
                  <a:lnTo>
                    <a:pt x="196" y="425"/>
                  </a:lnTo>
                  <a:lnTo>
                    <a:pt x="196" y="423"/>
                  </a:lnTo>
                  <a:lnTo>
                    <a:pt x="194" y="423"/>
                  </a:lnTo>
                  <a:lnTo>
                    <a:pt x="192" y="422"/>
                  </a:lnTo>
                  <a:lnTo>
                    <a:pt x="191" y="422"/>
                  </a:lnTo>
                  <a:lnTo>
                    <a:pt x="191" y="420"/>
                  </a:lnTo>
                  <a:lnTo>
                    <a:pt x="189" y="420"/>
                  </a:lnTo>
                  <a:lnTo>
                    <a:pt x="189" y="418"/>
                  </a:lnTo>
                  <a:lnTo>
                    <a:pt x="187" y="418"/>
                  </a:lnTo>
                  <a:lnTo>
                    <a:pt x="189" y="417"/>
                  </a:lnTo>
                  <a:lnTo>
                    <a:pt x="189" y="415"/>
                  </a:lnTo>
                  <a:lnTo>
                    <a:pt x="189" y="413"/>
                  </a:lnTo>
                  <a:lnTo>
                    <a:pt x="191" y="413"/>
                  </a:lnTo>
                  <a:lnTo>
                    <a:pt x="191" y="411"/>
                  </a:lnTo>
                  <a:lnTo>
                    <a:pt x="189" y="411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7" y="408"/>
                  </a:lnTo>
                  <a:lnTo>
                    <a:pt x="185" y="406"/>
                  </a:lnTo>
                  <a:lnTo>
                    <a:pt x="184" y="406"/>
                  </a:lnTo>
                  <a:lnTo>
                    <a:pt x="184" y="405"/>
                  </a:lnTo>
                  <a:lnTo>
                    <a:pt x="182" y="405"/>
                  </a:lnTo>
                  <a:lnTo>
                    <a:pt x="182" y="405"/>
                  </a:lnTo>
                  <a:lnTo>
                    <a:pt x="180" y="405"/>
                  </a:lnTo>
                  <a:lnTo>
                    <a:pt x="180" y="403"/>
                  </a:lnTo>
                  <a:lnTo>
                    <a:pt x="179" y="403"/>
                  </a:lnTo>
                  <a:lnTo>
                    <a:pt x="177" y="403"/>
                  </a:lnTo>
                  <a:lnTo>
                    <a:pt x="177" y="401"/>
                  </a:lnTo>
                  <a:lnTo>
                    <a:pt x="175" y="401"/>
                  </a:lnTo>
                  <a:lnTo>
                    <a:pt x="174" y="401"/>
                  </a:lnTo>
                  <a:lnTo>
                    <a:pt x="174" y="400"/>
                  </a:lnTo>
                  <a:lnTo>
                    <a:pt x="172" y="400"/>
                  </a:lnTo>
                  <a:lnTo>
                    <a:pt x="170" y="400"/>
                  </a:lnTo>
                  <a:lnTo>
                    <a:pt x="170" y="398"/>
                  </a:lnTo>
                  <a:lnTo>
                    <a:pt x="168" y="398"/>
                  </a:lnTo>
                  <a:lnTo>
                    <a:pt x="167" y="398"/>
                  </a:lnTo>
                  <a:lnTo>
                    <a:pt x="167" y="396"/>
                  </a:lnTo>
                  <a:lnTo>
                    <a:pt x="165" y="396"/>
                  </a:lnTo>
                  <a:lnTo>
                    <a:pt x="163" y="396"/>
                  </a:lnTo>
                  <a:lnTo>
                    <a:pt x="163" y="394"/>
                  </a:lnTo>
                  <a:lnTo>
                    <a:pt x="162" y="394"/>
                  </a:lnTo>
                  <a:lnTo>
                    <a:pt x="162" y="394"/>
                  </a:lnTo>
                  <a:lnTo>
                    <a:pt x="162" y="393"/>
                  </a:lnTo>
                  <a:lnTo>
                    <a:pt x="160" y="393"/>
                  </a:lnTo>
                  <a:lnTo>
                    <a:pt x="158" y="393"/>
                  </a:lnTo>
                  <a:lnTo>
                    <a:pt x="158" y="391"/>
                  </a:lnTo>
                  <a:lnTo>
                    <a:pt x="157" y="391"/>
                  </a:lnTo>
                  <a:lnTo>
                    <a:pt x="155" y="391"/>
                  </a:lnTo>
                  <a:lnTo>
                    <a:pt x="155" y="389"/>
                  </a:lnTo>
                  <a:lnTo>
                    <a:pt x="153" y="389"/>
                  </a:lnTo>
                  <a:lnTo>
                    <a:pt x="151" y="389"/>
                  </a:lnTo>
                  <a:lnTo>
                    <a:pt x="150" y="388"/>
                  </a:lnTo>
                  <a:lnTo>
                    <a:pt x="150" y="386"/>
                  </a:lnTo>
                  <a:lnTo>
                    <a:pt x="148" y="386"/>
                  </a:lnTo>
                  <a:lnTo>
                    <a:pt x="146" y="386"/>
                  </a:lnTo>
                  <a:lnTo>
                    <a:pt x="146" y="384"/>
                  </a:lnTo>
                  <a:lnTo>
                    <a:pt x="145" y="384"/>
                  </a:lnTo>
                  <a:lnTo>
                    <a:pt x="143" y="384"/>
                  </a:lnTo>
                  <a:lnTo>
                    <a:pt x="143" y="383"/>
                  </a:lnTo>
                  <a:lnTo>
                    <a:pt x="141" y="383"/>
                  </a:lnTo>
                  <a:lnTo>
                    <a:pt x="140" y="381"/>
                  </a:lnTo>
                  <a:lnTo>
                    <a:pt x="140" y="379"/>
                  </a:lnTo>
                  <a:lnTo>
                    <a:pt x="138" y="379"/>
                  </a:lnTo>
                  <a:lnTo>
                    <a:pt x="136" y="379"/>
                  </a:lnTo>
                  <a:lnTo>
                    <a:pt x="136" y="377"/>
                  </a:lnTo>
                  <a:lnTo>
                    <a:pt x="134" y="377"/>
                  </a:lnTo>
                  <a:lnTo>
                    <a:pt x="134" y="376"/>
                  </a:lnTo>
                  <a:lnTo>
                    <a:pt x="133" y="376"/>
                  </a:lnTo>
                  <a:lnTo>
                    <a:pt x="131" y="376"/>
                  </a:lnTo>
                  <a:lnTo>
                    <a:pt x="131" y="374"/>
                  </a:lnTo>
                  <a:lnTo>
                    <a:pt x="129" y="374"/>
                  </a:lnTo>
                  <a:lnTo>
                    <a:pt x="128" y="374"/>
                  </a:lnTo>
                  <a:lnTo>
                    <a:pt x="128" y="372"/>
                  </a:lnTo>
                  <a:lnTo>
                    <a:pt x="126" y="372"/>
                  </a:lnTo>
                  <a:lnTo>
                    <a:pt x="124" y="372"/>
                  </a:lnTo>
                  <a:lnTo>
                    <a:pt x="124" y="371"/>
                  </a:lnTo>
                  <a:lnTo>
                    <a:pt x="122" y="371"/>
                  </a:lnTo>
                  <a:lnTo>
                    <a:pt x="121" y="371"/>
                  </a:lnTo>
                  <a:lnTo>
                    <a:pt x="121" y="369"/>
                  </a:lnTo>
                  <a:lnTo>
                    <a:pt x="121" y="369"/>
                  </a:lnTo>
                  <a:lnTo>
                    <a:pt x="119" y="369"/>
                  </a:lnTo>
                  <a:lnTo>
                    <a:pt x="117" y="369"/>
                  </a:lnTo>
                  <a:lnTo>
                    <a:pt x="117" y="367"/>
                  </a:lnTo>
                  <a:lnTo>
                    <a:pt x="116" y="367"/>
                  </a:lnTo>
                  <a:lnTo>
                    <a:pt x="114" y="367"/>
                  </a:lnTo>
                  <a:lnTo>
                    <a:pt x="114" y="366"/>
                  </a:lnTo>
                  <a:lnTo>
                    <a:pt x="116" y="366"/>
                  </a:lnTo>
                  <a:lnTo>
                    <a:pt x="116" y="364"/>
                  </a:lnTo>
                  <a:lnTo>
                    <a:pt x="116" y="362"/>
                  </a:lnTo>
                  <a:lnTo>
                    <a:pt x="114" y="362"/>
                  </a:lnTo>
                  <a:lnTo>
                    <a:pt x="114" y="362"/>
                  </a:lnTo>
                  <a:lnTo>
                    <a:pt x="112" y="362"/>
                  </a:lnTo>
                  <a:lnTo>
                    <a:pt x="111" y="360"/>
                  </a:lnTo>
                  <a:lnTo>
                    <a:pt x="109" y="360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5" y="359"/>
                  </a:lnTo>
                  <a:lnTo>
                    <a:pt x="105" y="357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5"/>
                  </a:lnTo>
                  <a:lnTo>
                    <a:pt x="100" y="355"/>
                  </a:lnTo>
                  <a:lnTo>
                    <a:pt x="100" y="354"/>
                  </a:lnTo>
                  <a:lnTo>
                    <a:pt x="100" y="352"/>
                  </a:lnTo>
                  <a:lnTo>
                    <a:pt x="99" y="352"/>
                  </a:lnTo>
                  <a:lnTo>
                    <a:pt x="99" y="350"/>
                  </a:lnTo>
                  <a:lnTo>
                    <a:pt x="100" y="350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100" y="349"/>
                  </a:lnTo>
                  <a:lnTo>
                    <a:pt x="99" y="349"/>
                  </a:lnTo>
                  <a:lnTo>
                    <a:pt x="99" y="347"/>
                  </a:lnTo>
                  <a:lnTo>
                    <a:pt x="99" y="345"/>
                  </a:lnTo>
                  <a:lnTo>
                    <a:pt x="99" y="343"/>
                  </a:lnTo>
                  <a:lnTo>
                    <a:pt x="99" y="342"/>
                  </a:lnTo>
                  <a:lnTo>
                    <a:pt x="99" y="340"/>
                  </a:lnTo>
                  <a:lnTo>
                    <a:pt x="99" y="338"/>
                  </a:lnTo>
                  <a:lnTo>
                    <a:pt x="97" y="338"/>
                  </a:lnTo>
                  <a:lnTo>
                    <a:pt x="99" y="338"/>
                  </a:lnTo>
                  <a:lnTo>
                    <a:pt x="99" y="337"/>
                  </a:lnTo>
                  <a:lnTo>
                    <a:pt x="97" y="335"/>
                  </a:lnTo>
                  <a:lnTo>
                    <a:pt x="95" y="335"/>
                  </a:lnTo>
                  <a:lnTo>
                    <a:pt x="95" y="333"/>
                  </a:lnTo>
                  <a:lnTo>
                    <a:pt x="94" y="333"/>
                  </a:lnTo>
                  <a:lnTo>
                    <a:pt x="94" y="331"/>
                  </a:lnTo>
                  <a:lnTo>
                    <a:pt x="94" y="330"/>
                  </a:lnTo>
                  <a:lnTo>
                    <a:pt x="92" y="330"/>
                  </a:lnTo>
                  <a:lnTo>
                    <a:pt x="92" y="328"/>
                  </a:lnTo>
                  <a:lnTo>
                    <a:pt x="90" y="328"/>
                  </a:lnTo>
                  <a:lnTo>
                    <a:pt x="88" y="326"/>
                  </a:lnTo>
                  <a:lnTo>
                    <a:pt x="90" y="326"/>
                  </a:lnTo>
                  <a:lnTo>
                    <a:pt x="90" y="325"/>
                  </a:lnTo>
                  <a:lnTo>
                    <a:pt x="88" y="325"/>
                  </a:lnTo>
                  <a:lnTo>
                    <a:pt x="90" y="325"/>
                  </a:lnTo>
                  <a:lnTo>
                    <a:pt x="90" y="323"/>
                  </a:lnTo>
                  <a:lnTo>
                    <a:pt x="90" y="321"/>
                  </a:lnTo>
                  <a:lnTo>
                    <a:pt x="90" y="321"/>
                  </a:lnTo>
                  <a:lnTo>
                    <a:pt x="90" y="320"/>
                  </a:lnTo>
                  <a:lnTo>
                    <a:pt x="88" y="320"/>
                  </a:lnTo>
                  <a:lnTo>
                    <a:pt x="88" y="318"/>
                  </a:lnTo>
                  <a:lnTo>
                    <a:pt x="90" y="318"/>
                  </a:lnTo>
                  <a:lnTo>
                    <a:pt x="88" y="318"/>
                  </a:lnTo>
                  <a:lnTo>
                    <a:pt x="88" y="316"/>
                  </a:lnTo>
                  <a:lnTo>
                    <a:pt x="88" y="314"/>
                  </a:lnTo>
                  <a:lnTo>
                    <a:pt x="87" y="314"/>
                  </a:lnTo>
                  <a:lnTo>
                    <a:pt x="85" y="313"/>
                  </a:lnTo>
                  <a:lnTo>
                    <a:pt x="83" y="311"/>
                  </a:lnTo>
                  <a:lnTo>
                    <a:pt x="82" y="311"/>
                  </a:lnTo>
                  <a:lnTo>
                    <a:pt x="80" y="311"/>
                  </a:lnTo>
                  <a:lnTo>
                    <a:pt x="80" y="309"/>
                  </a:lnTo>
                  <a:lnTo>
                    <a:pt x="80" y="309"/>
                  </a:lnTo>
                  <a:lnTo>
                    <a:pt x="80" y="308"/>
                  </a:lnTo>
                  <a:lnTo>
                    <a:pt x="78" y="308"/>
                  </a:lnTo>
                  <a:lnTo>
                    <a:pt x="77" y="308"/>
                  </a:lnTo>
                  <a:lnTo>
                    <a:pt x="77" y="306"/>
                  </a:lnTo>
                  <a:lnTo>
                    <a:pt x="77" y="304"/>
                  </a:lnTo>
                  <a:lnTo>
                    <a:pt x="75" y="304"/>
                  </a:lnTo>
                  <a:lnTo>
                    <a:pt x="75" y="303"/>
                  </a:lnTo>
                  <a:lnTo>
                    <a:pt x="73" y="303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3" y="301"/>
                  </a:lnTo>
                  <a:lnTo>
                    <a:pt x="71" y="301"/>
                  </a:lnTo>
                  <a:lnTo>
                    <a:pt x="71" y="299"/>
                  </a:lnTo>
                  <a:lnTo>
                    <a:pt x="70" y="297"/>
                  </a:lnTo>
                  <a:lnTo>
                    <a:pt x="68" y="297"/>
                  </a:lnTo>
                  <a:lnTo>
                    <a:pt x="68" y="296"/>
                  </a:lnTo>
                  <a:lnTo>
                    <a:pt x="66" y="296"/>
                  </a:lnTo>
                  <a:lnTo>
                    <a:pt x="65" y="296"/>
                  </a:lnTo>
                  <a:lnTo>
                    <a:pt x="65" y="294"/>
                  </a:lnTo>
                  <a:lnTo>
                    <a:pt x="63" y="294"/>
                  </a:lnTo>
                  <a:lnTo>
                    <a:pt x="61" y="294"/>
                  </a:lnTo>
                  <a:lnTo>
                    <a:pt x="61" y="292"/>
                  </a:lnTo>
                  <a:lnTo>
                    <a:pt x="59" y="292"/>
                  </a:lnTo>
                  <a:lnTo>
                    <a:pt x="58" y="292"/>
                  </a:lnTo>
                  <a:lnTo>
                    <a:pt x="56" y="292"/>
                  </a:lnTo>
                  <a:lnTo>
                    <a:pt x="56" y="291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91"/>
                  </a:lnTo>
                  <a:lnTo>
                    <a:pt x="54" y="289"/>
                  </a:lnTo>
                  <a:lnTo>
                    <a:pt x="56" y="289"/>
                  </a:lnTo>
                  <a:lnTo>
                    <a:pt x="54" y="289"/>
                  </a:lnTo>
                  <a:lnTo>
                    <a:pt x="54" y="287"/>
                  </a:lnTo>
                  <a:lnTo>
                    <a:pt x="53" y="286"/>
                  </a:lnTo>
                  <a:lnTo>
                    <a:pt x="54" y="286"/>
                  </a:lnTo>
                  <a:lnTo>
                    <a:pt x="56" y="286"/>
                  </a:lnTo>
                  <a:lnTo>
                    <a:pt x="58" y="286"/>
                  </a:lnTo>
                  <a:lnTo>
                    <a:pt x="59" y="286"/>
                  </a:lnTo>
                  <a:lnTo>
                    <a:pt x="61" y="286"/>
                  </a:lnTo>
                  <a:lnTo>
                    <a:pt x="61" y="284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1" y="280"/>
                  </a:lnTo>
                  <a:lnTo>
                    <a:pt x="61" y="279"/>
                  </a:lnTo>
                  <a:lnTo>
                    <a:pt x="59" y="279"/>
                  </a:lnTo>
                  <a:lnTo>
                    <a:pt x="59" y="277"/>
                  </a:lnTo>
                  <a:lnTo>
                    <a:pt x="59" y="275"/>
                  </a:lnTo>
                  <a:lnTo>
                    <a:pt x="58" y="275"/>
                  </a:lnTo>
                  <a:lnTo>
                    <a:pt x="58" y="274"/>
                  </a:lnTo>
                  <a:lnTo>
                    <a:pt x="56" y="274"/>
                  </a:lnTo>
                  <a:lnTo>
                    <a:pt x="56" y="272"/>
                  </a:lnTo>
                  <a:lnTo>
                    <a:pt x="56" y="270"/>
                  </a:lnTo>
                  <a:lnTo>
                    <a:pt x="56" y="269"/>
                  </a:lnTo>
                  <a:lnTo>
                    <a:pt x="54" y="267"/>
                  </a:lnTo>
                  <a:lnTo>
                    <a:pt x="54" y="265"/>
                  </a:lnTo>
                  <a:lnTo>
                    <a:pt x="53" y="265"/>
                  </a:lnTo>
                  <a:lnTo>
                    <a:pt x="53" y="263"/>
                  </a:lnTo>
                  <a:lnTo>
                    <a:pt x="51" y="263"/>
                  </a:lnTo>
                  <a:lnTo>
                    <a:pt x="49" y="263"/>
                  </a:lnTo>
                  <a:lnTo>
                    <a:pt x="49" y="262"/>
                  </a:lnTo>
                  <a:lnTo>
                    <a:pt x="48" y="262"/>
                  </a:lnTo>
                  <a:lnTo>
                    <a:pt x="48" y="260"/>
                  </a:lnTo>
                  <a:lnTo>
                    <a:pt x="46" y="260"/>
                  </a:lnTo>
                  <a:lnTo>
                    <a:pt x="44" y="260"/>
                  </a:lnTo>
                  <a:lnTo>
                    <a:pt x="44" y="258"/>
                  </a:lnTo>
                  <a:lnTo>
                    <a:pt x="42" y="258"/>
                  </a:lnTo>
                  <a:lnTo>
                    <a:pt x="42" y="257"/>
                  </a:lnTo>
                  <a:lnTo>
                    <a:pt x="42" y="255"/>
                  </a:lnTo>
                  <a:lnTo>
                    <a:pt x="42" y="253"/>
                  </a:lnTo>
                  <a:lnTo>
                    <a:pt x="41" y="253"/>
                  </a:lnTo>
                  <a:lnTo>
                    <a:pt x="39" y="253"/>
                  </a:lnTo>
                  <a:lnTo>
                    <a:pt x="39" y="253"/>
                  </a:lnTo>
                  <a:lnTo>
                    <a:pt x="39" y="252"/>
                  </a:lnTo>
                  <a:lnTo>
                    <a:pt x="39" y="250"/>
                  </a:lnTo>
                  <a:lnTo>
                    <a:pt x="39" y="248"/>
                  </a:lnTo>
                  <a:lnTo>
                    <a:pt x="37" y="248"/>
                  </a:lnTo>
                  <a:lnTo>
                    <a:pt x="36" y="248"/>
                  </a:lnTo>
                  <a:lnTo>
                    <a:pt x="34" y="248"/>
                  </a:lnTo>
                  <a:lnTo>
                    <a:pt x="32" y="248"/>
                  </a:lnTo>
                  <a:lnTo>
                    <a:pt x="32" y="250"/>
                  </a:lnTo>
                  <a:lnTo>
                    <a:pt x="31" y="250"/>
                  </a:lnTo>
                  <a:lnTo>
                    <a:pt x="31" y="248"/>
                  </a:lnTo>
                  <a:lnTo>
                    <a:pt x="31" y="246"/>
                  </a:lnTo>
                  <a:lnTo>
                    <a:pt x="29" y="246"/>
                  </a:lnTo>
                  <a:lnTo>
                    <a:pt x="27" y="246"/>
                  </a:lnTo>
                  <a:lnTo>
                    <a:pt x="27" y="248"/>
                  </a:lnTo>
                  <a:lnTo>
                    <a:pt x="29" y="248"/>
                  </a:lnTo>
                  <a:lnTo>
                    <a:pt x="29" y="250"/>
                  </a:lnTo>
                  <a:lnTo>
                    <a:pt x="31" y="252"/>
                  </a:lnTo>
                  <a:lnTo>
                    <a:pt x="31" y="250"/>
                  </a:lnTo>
                  <a:lnTo>
                    <a:pt x="31" y="252"/>
                  </a:lnTo>
                  <a:lnTo>
                    <a:pt x="31" y="253"/>
                  </a:lnTo>
                  <a:lnTo>
                    <a:pt x="31" y="255"/>
                  </a:lnTo>
                  <a:lnTo>
                    <a:pt x="29" y="255"/>
                  </a:lnTo>
                  <a:lnTo>
                    <a:pt x="29" y="257"/>
                  </a:lnTo>
                  <a:lnTo>
                    <a:pt x="29" y="258"/>
                  </a:lnTo>
                  <a:lnTo>
                    <a:pt x="27" y="258"/>
                  </a:lnTo>
                  <a:lnTo>
                    <a:pt x="25" y="258"/>
                  </a:lnTo>
                  <a:lnTo>
                    <a:pt x="25" y="257"/>
                  </a:lnTo>
                  <a:lnTo>
                    <a:pt x="27" y="257"/>
                  </a:lnTo>
                  <a:lnTo>
                    <a:pt x="27" y="255"/>
                  </a:lnTo>
                  <a:lnTo>
                    <a:pt x="25" y="255"/>
                  </a:lnTo>
                  <a:lnTo>
                    <a:pt x="25" y="253"/>
                  </a:lnTo>
                  <a:lnTo>
                    <a:pt x="24" y="253"/>
                  </a:lnTo>
                  <a:lnTo>
                    <a:pt x="24" y="252"/>
                  </a:lnTo>
                  <a:lnTo>
                    <a:pt x="22" y="252"/>
                  </a:lnTo>
                  <a:lnTo>
                    <a:pt x="22" y="250"/>
                  </a:lnTo>
                  <a:lnTo>
                    <a:pt x="22" y="252"/>
                  </a:lnTo>
                  <a:lnTo>
                    <a:pt x="24" y="252"/>
                  </a:lnTo>
                  <a:lnTo>
                    <a:pt x="24" y="250"/>
                  </a:lnTo>
                  <a:lnTo>
                    <a:pt x="25" y="250"/>
                  </a:lnTo>
                  <a:lnTo>
                    <a:pt x="25" y="248"/>
                  </a:lnTo>
                  <a:lnTo>
                    <a:pt x="25" y="246"/>
                  </a:lnTo>
                  <a:lnTo>
                    <a:pt x="24" y="246"/>
                  </a:lnTo>
                  <a:lnTo>
                    <a:pt x="24" y="245"/>
                  </a:lnTo>
                  <a:lnTo>
                    <a:pt x="24" y="243"/>
                  </a:lnTo>
                  <a:lnTo>
                    <a:pt x="25" y="243"/>
                  </a:lnTo>
                  <a:lnTo>
                    <a:pt x="25" y="241"/>
                  </a:lnTo>
                  <a:lnTo>
                    <a:pt x="24" y="241"/>
                  </a:lnTo>
                  <a:lnTo>
                    <a:pt x="24" y="240"/>
                  </a:lnTo>
                  <a:lnTo>
                    <a:pt x="24" y="240"/>
                  </a:lnTo>
                  <a:lnTo>
                    <a:pt x="24" y="238"/>
                  </a:lnTo>
                  <a:lnTo>
                    <a:pt x="24" y="236"/>
                  </a:lnTo>
                  <a:lnTo>
                    <a:pt x="22" y="236"/>
                  </a:lnTo>
                  <a:lnTo>
                    <a:pt x="24" y="236"/>
                  </a:lnTo>
                  <a:lnTo>
                    <a:pt x="25" y="236"/>
                  </a:lnTo>
                  <a:lnTo>
                    <a:pt x="25" y="235"/>
                  </a:lnTo>
                  <a:lnTo>
                    <a:pt x="27" y="235"/>
                  </a:lnTo>
                  <a:lnTo>
                    <a:pt x="27" y="233"/>
                  </a:lnTo>
                  <a:lnTo>
                    <a:pt x="25" y="233"/>
                  </a:lnTo>
                  <a:lnTo>
                    <a:pt x="27" y="233"/>
                  </a:lnTo>
                  <a:lnTo>
                    <a:pt x="27" y="231"/>
                  </a:lnTo>
                  <a:lnTo>
                    <a:pt x="25" y="231"/>
                  </a:lnTo>
                  <a:lnTo>
                    <a:pt x="27" y="231"/>
                  </a:lnTo>
                  <a:lnTo>
                    <a:pt x="27" y="229"/>
                  </a:lnTo>
                  <a:lnTo>
                    <a:pt x="27" y="231"/>
                  </a:lnTo>
                  <a:lnTo>
                    <a:pt x="29" y="231"/>
                  </a:lnTo>
                  <a:lnTo>
                    <a:pt x="29" y="229"/>
                  </a:lnTo>
                  <a:lnTo>
                    <a:pt x="29" y="228"/>
                  </a:lnTo>
                  <a:lnTo>
                    <a:pt x="27" y="228"/>
                  </a:lnTo>
                  <a:lnTo>
                    <a:pt x="27" y="226"/>
                  </a:lnTo>
                  <a:lnTo>
                    <a:pt x="27" y="224"/>
                  </a:lnTo>
                  <a:lnTo>
                    <a:pt x="29" y="224"/>
                  </a:lnTo>
                  <a:lnTo>
                    <a:pt x="29" y="223"/>
                  </a:lnTo>
                  <a:lnTo>
                    <a:pt x="29" y="221"/>
                  </a:lnTo>
                  <a:lnTo>
                    <a:pt x="27" y="221"/>
                  </a:lnTo>
                  <a:lnTo>
                    <a:pt x="27" y="219"/>
                  </a:lnTo>
                  <a:lnTo>
                    <a:pt x="25" y="219"/>
                  </a:lnTo>
                  <a:lnTo>
                    <a:pt x="25" y="218"/>
                  </a:lnTo>
                  <a:lnTo>
                    <a:pt x="24" y="218"/>
                  </a:lnTo>
                  <a:lnTo>
                    <a:pt x="24" y="216"/>
                  </a:lnTo>
                  <a:lnTo>
                    <a:pt x="25" y="216"/>
                  </a:lnTo>
                  <a:lnTo>
                    <a:pt x="27" y="216"/>
                  </a:lnTo>
                  <a:lnTo>
                    <a:pt x="27" y="214"/>
                  </a:lnTo>
                  <a:lnTo>
                    <a:pt x="27" y="212"/>
                  </a:lnTo>
                  <a:lnTo>
                    <a:pt x="27" y="211"/>
                  </a:lnTo>
                  <a:lnTo>
                    <a:pt x="27" y="209"/>
                  </a:lnTo>
                  <a:lnTo>
                    <a:pt x="27" y="207"/>
                  </a:lnTo>
                  <a:lnTo>
                    <a:pt x="27" y="206"/>
                  </a:lnTo>
                  <a:lnTo>
                    <a:pt x="25" y="206"/>
                  </a:lnTo>
                  <a:lnTo>
                    <a:pt x="25" y="204"/>
                  </a:lnTo>
                  <a:lnTo>
                    <a:pt x="24" y="204"/>
                  </a:lnTo>
                  <a:lnTo>
                    <a:pt x="24" y="202"/>
                  </a:lnTo>
                  <a:lnTo>
                    <a:pt x="22" y="202"/>
                  </a:lnTo>
                  <a:lnTo>
                    <a:pt x="22" y="200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4" y="200"/>
                  </a:lnTo>
                  <a:lnTo>
                    <a:pt x="24" y="199"/>
                  </a:lnTo>
                  <a:lnTo>
                    <a:pt x="25" y="199"/>
                  </a:lnTo>
                  <a:lnTo>
                    <a:pt x="25" y="199"/>
                  </a:lnTo>
                  <a:lnTo>
                    <a:pt x="24" y="199"/>
                  </a:lnTo>
                  <a:lnTo>
                    <a:pt x="22" y="199"/>
                  </a:lnTo>
                  <a:lnTo>
                    <a:pt x="22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9" y="195"/>
                  </a:lnTo>
                  <a:lnTo>
                    <a:pt x="19" y="197"/>
                  </a:lnTo>
                  <a:lnTo>
                    <a:pt x="17" y="197"/>
                  </a:lnTo>
                  <a:lnTo>
                    <a:pt x="17" y="199"/>
                  </a:lnTo>
                  <a:lnTo>
                    <a:pt x="17" y="199"/>
                  </a:lnTo>
                  <a:lnTo>
                    <a:pt x="17" y="200"/>
                  </a:lnTo>
                  <a:lnTo>
                    <a:pt x="15" y="200"/>
                  </a:lnTo>
                  <a:lnTo>
                    <a:pt x="15" y="199"/>
                  </a:lnTo>
                  <a:lnTo>
                    <a:pt x="15" y="200"/>
                  </a:lnTo>
                  <a:lnTo>
                    <a:pt x="14" y="200"/>
                  </a:lnTo>
                  <a:lnTo>
                    <a:pt x="14" y="199"/>
                  </a:lnTo>
                  <a:lnTo>
                    <a:pt x="12" y="199"/>
                  </a:lnTo>
                  <a:lnTo>
                    <a:pt x="10" y="199"/>
                  </a:lnTo>
                  <a:lnTo>
                    <a:pt x="10" y="200"/>
                  </a:lnTo>
                  <a:lnTo>
                    <a:pt x="8" y="200"/>
                  </a:lnTo>
                  <a:lnTo>
                    <a:pt x="8" y="199"/>
                  </a:lnTo>
                  <a:lnTo>
                    <a:pt x="7" y="199"/>
                  </a:lnTo>
                  <a:lnTo>
                    <a:pt x="7" y="199"/>
                  </a:lnTo>
                  <a:lnTo>
                    <a:pt x="5" y="199"/>
                  </a:lnTo>
                  <a:lnTo>
                    <a:pt x="3" y="199"/>
                  </a:lnTo>
                  <a:lnTo>
                    <a:pt x="2" y="199"/>
                  </a:lnTo>
                  <a:lnTo>
                    <a:pt x="0" y="199"/>
                  </a:lnTo>
                  <a:lnTo>
                    <a:pt x="0" y="197"/>
                  </a:lnTo>
                  <a:lnTo>
                    <a:pt x="0" y="195"/>
                  </a:lnTo>
                  <a:lnTo>
                    <a:pt x="0" y="194"/>
                  </a:lnTo>
                  <a:lnTo>
                    <a:pt x="2" y="194"/>
                  </a:lnTo>
                  <a:lnTo>
                    <a:pt x="2" y="192"/>
                  </a:lnTo>
                  <a:lnTo>
                    <a:pt x="2" y="190"/>
                  </a:lnTo>
                  <a:lnTo>
                    <a:pt x="2" y="189"/>
                  </a:lnTo>
                  <a:lnTo>
                    <a:pt x="2" y="187"/>
                  </a:lnTo>
                  <a:lnTo>
                    <a:pt x="2" y="185"/>
                  </a:lnTo>
                  <a:lnTo>
                    <a:pt x="3" y="185"/>
                  </a:lnTo>
                  <a:lnTo>
                    <a:pt x="3" y="183"/>
                  </a:lnTo>
                  <a:lnTo>
                    <a:pt x="3" y="182"/>
                  </a:lnTo>
                  <a:lnTo>
                    <a:pt x="5" y="182"/>
                  </a:lnTo>
                  <a:lnTo>
                    <a:pt x="7" y="182"/>
                  </a:lnTo>
                  <a:lnTo>
                    <a:pt x="7" y="180"/>
                  </a:lnTo>
                  <a:lnTo>
                    <a:pt x="7" y="178"/>
                  </a:lnTo>
                  <a:lnTo>
                    <a:pt x="5" y="178"/>
                  </a:lnTo>
                  <a:lnTo>
                    <a:pt x="5" y="177"/>
                  </a:lnTo>
                  <a:lnTo>
                    <a:pt x="7" y="177"/>
                  </a:lnTo>
                  <a:lnTo>
                    <a:pt x="8" y="175"/>
                  </a:lnTo>
                  <a:lnTo>
                    <a:pt x="10" y="175"/>
                  </a:lnTo>
                  <a:lnTo>
                    <a:pt x="10" y="177"/>
                  </a:lnTo>
                  <a:lnTo>
                    <a:pt x="12" y="177"/>
                  </a:lnTo>
                  <a:lnTo>
                    <a:pt x="12" y="175"/>
                  </a:lnTo>
                  <a:lnTo>
                    <a:pt x="14" y="175"/>
                  </a:lnTo>
                  <a:lnTo>
                    <a:pt x="15" y="175"/>
                  </a:lnTo>
                  <a:lnTo>
                    <a:pt x="15" y="173"/>
                  </a:lnTo>
                  <a:lnTo>
                    <a:pt x="17" y="173"/>
                  </a:lnTo>
                  <a:lnTo>
                    <a:pt x="19" y="173"/>
                  </a:lnTo>
                  <a:lnTo>
                    <a:pt x="20" y="173"/>
                  </a:lnTo>
                  <a:lnTo>
                    <a:pt x="22" y="173"/>
                  </a:lnTo>
                  <a:lnTo>
                    <a:pt x="22" y="175"/>
                  </a:lnTo>
                  <a:lnTo>
                    <a:pt x="24" y="175"/>
                  </a:lnTo>
                  <a:lnTo>
                    <a:pt x="22" y="177"/>
                  </a:lnTo>
                  <a:lnTo>
                    <a:pt x="22" y="178"/>
                  </a:lnTo>
                  <a:lnTo>
                    <a:pt x="20" y="180"/>
                  </a:lnTo>
                  <a:lnTo>
                    <a:pt x="20" y="182"/>
                  </a:lnTo>
                  <a:lnTo>
                    <a:pt x="20" y="183"/>
                  </a:lnTo>
                  <a:lnTo>
                    <a:pt x="19" y="183"/>
                  </a:lnTo>
                  <a:lnTo>
                    <a:pt x="19" y="185"/>
                  </a:lnTo>
                  <a:lnTo>
                    <a:pt x="20" y="185"/>
                  </a:lnTo>
                  <a:lnTo>
                    <a:pt x="20" y="183"/>
                  </a:lnTo>
                  <a:lnTo>
                    <a:pt x="22" y="183"/>
                  </a:lnTo>
                  <a:lnTo>
                    <a:pt x="22" y="185"/>
                  </a:lnTo>
                  <a:lnTo>
                    <a:pt x="24" y="185"/>
                  </a:lnTo>
                  <a:lnTo>
                    <a:pt x="24" y="187"/>
                  </a:lnTo>
                  <a:lnTo>
                    <a:pt x="25" y="187"/>
                  </a:lnTo>
                  <a:lnTo>
                    <a:pt x="27" y="187"/>
                  </a:lnTo>
                  <a:lnTo>
                    <a:pt x="27" y="189"/>
                  </a:lnTo>
                  <a:lnTo>
                    <a:pt x="29" y="189"/>
                  </a:lnTo>
                  <a:lnTo>
                    <a:pt x="29" y="190"/>
                  </a:lnTo>
                  <a:lnTo>
                    <a:pt x="31" y="189"/>
                  </a:lnTo>
                  <a:lnTo>
                    <a:pt x="32" y="187"/>
                  </a:lnTo>
                  <a:lnTo>
                    <a:pt x="32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1" y="182"/>
                  </a:lnTo>
                  <a:lnTo>
                    <a:pt x="32" y="182"/>
                  </a:lnTo>
                  <a:lnTo>
                    <a:pt x="32" y="180"/>
                  </a:lnTo>
                  <a:lnTo>
                    <a:pt x="32" y="178"/>
                  </a:lnTo>
                  <a:lnTo>
                    <a:pt x="32" y="177"/>
                  </a:lnTo>
                  <a:lnTo>
                    <a:pt x="32" y="175"/>
                  </a:lnTo>
                  <a:lnTo>
                    <a:pt x="34" y="175"/>
                  </a:lnTo>
                  <a:lnTo>
                    <a:pt x="34" y="173"/>
                  </a:lnTo>
                  <a:lnTo>
                    <a:pt x="34" y="172"/>
                  </a:lnTo>
                  <a:lnTo>
                    <a:pt x="34" y="170"/>
                  </a:lnTo>
                  <a:lnTo>
                    <a:pt x="34" y="168"/>
                  </a:lnTo>
                  <a:lnTo>
                    <a:pt x="36" y="168"/>
                  </a:lnTo>
                  <a:lnTo>
                    <a:pt x="36" y="166"/>
                  </a:lnTo>
                  <a:lnTo>
                    <a:pt x="36" y="165"/>
                  </a:lnTo>
                  <a:lnTo>
                    <a:pt x="36" y="163"/>
                  </a:lnTo>
                  <a:lnTo>
                    <a:pt x="37" y="163"/>
                  </a:lnTo>
                  <a:lnTo>
                    <a:pt x="37" y="161"/>
                  </a:lnTo>
                  <a:lnTo>
                    <a:pt x="37" y="160"/>
                  </a:lnTo>
                  <a:lnTo>
                    <a:pt x="37" y="158"/>
                  </a:lnTo>
                  <a:lnTo>
                    <a:pt x="39" y="158"/>
                  </a:lnTo>
                  <a:lnTo>
                    <a:pt x="39" y="158"/>
                  </a:lnTo>
                  <a:lnTo>
                    <a:pt x="39" y="156"/>
                  </a:lnTo>
                  <a:lnTo>
                    <a:pt x="39" y="155"/>
                  </a:lnTo>
                  <a:lnTo>
                    <a:pt x="39" y="153"/>
                  </a:lnTo>
                  <a:lnTo>
                    <a:pt x="39" y="151"/>
                  </a:lnTo>
                  <a:lnTo>
                    <a:pt x="39" y="149"/>
                  </a:lnTo>
                  <a:lnTo>
                    <a:pt x="39" y="148"/>
                  </a:lnTo>
                  <a:lnTo>
                    <a:pt x="39" y="146"/>
                  </a:lnTo>
                  <a:lnTo>
                    <a:pt x="41" y="144"/>
                  </a:lnTo>
                  <a:lnTo>
                    <a:pt x="41" y="143"/>
                  </a:lnTo>
                  <a:lnTo>
                    <a:pt x="42" y="143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8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1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6"/>
                  </a:lnTo>
                  <a:lnTo>
                    <a:pt x="44" y="124"/>
                  </a:lnTo>
                  <a:lnTo>
                    <a:pt x="44" y="122"/>
                  </a:lnTo>
                  <a:lnTo>
                    <a:pt x="44" y="121"/>
                  </a:lnTo>
                  <a:lnTo>
                    <a:pt x="44" y="119"/>
                  </a:lnTo>
                  <a:lnTo>
                    <a:pt x="44" y="117"/>
                  </a:lnTo>
                  <a:lnTo>
                    <a:pt x="44" y="117"/>
                  </a:lnTo>
                  <a:lnTo>
                    <a:pt x="44" y="115"/>
                  </a:lnTo>
                  <a:lnTo>
                    <a:pt x="44" y="114"/>
                  </a:lnTo>
                  <a:lnTo>
                    <a:pt x="44" y="112"/>
                  </a:lnTo>
                  <a:lnTo>
                    <a:pt x="44" y="110"/>
                  </a:lnTo>
                  <a:lnTo>
                    <a:pt x="42" y="110"/>
                  </a:lnTo>
                  <a:lnTo>
                    <a:pt x="42" y="109"/>
                  </a:lnTo>
                  <a:lnTo>
                    <a:pt x="42" y="107"/>
                  </a:lnTo>
                  <a:lnTo>
                    <a:pt x="44" y="107"/>
                  </a:lnTo>
                  <a:lnTo>
                    <a:pt x="44" y="105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4" y="100"/>
                  </a:lnTo>
                  <a:lnTo>
                    <a:pt x="44" y="98"/>
                  </a:lnTo>
                  <a:lnTo>
                    <a:pt x="42" y="97"/>
                  </a:lnTo>
                  <a:lnTo>
                    <a:pt x="42" y="95"/>
                  </a:lnTo>
                  <a:lnTo>
                    <a:pt x="42" y="93"/>
                  </a:lnTo>
                  <a:lnTo>
                    <a:pt x="41" y="92"/>
                  </a:lnTo>
                  <a:lnTo>
                    <a:pt x="41" y="90"/>
                  </a:lnTo>
                  <a:lnTo>
                    <a:pt x="41" y="88"/>
                  </a:lnTo>
                  <a:lnTo>
                    <a:pt x="39" y="88"/>
                  </a:lnTo>
                  <a:lnTo>
                    <a:pt x="39" y="87"/>
                  </a:lnTo>
                  <a:lnTo>
                    <a:pt x="39" y="85"/>
                  </a:lnTo>
                  <a:lnTo>
                    <a:pt x="39" y="85"/>
                  </a:lnTo>
                  <a:lnTo>
                    <a:pt x="39" y="83"/>
                  </a:lnTo>
                  <a:lnTo>
                    <a:pt x="39" y="81"/>
                  </a:lnTo>
                  <a:lnTo>
                    <a:pt x="37" y="81"/>
                  </a:lnTo>
                  <a:lnTo>
                    <a:pt x="37" y="80"/>
                  </a:lnTo>
                  <a:lnTo>
                    <a:pt x="36" y="80"/>
                  </a:lnTo>
                  <a:lnTo>
                    <a:pt x="36" y="78"/>
                  </a:lnTo>
                  <a:lnTo>
                    <a:pt x="34" y="76"/>
                  </a:lnTo>
                  <a:lnTo>
                    <a:pt x="34" y="76"/>
                  </a:lnTo>
                  <a:lnTo>
                    <a:pt x="32" y="76"/>
                  </a:lnTo>
                  <a:lnTo>
                    <a:pt x="34" y="76"/>
                  </a:lnTo>
                  <a:lnTo>
                    <a:pt x="34" y="75"/>
                  </a:lnTo>
                  <a:lnTo>
                    <a:pt x="36" y="75"/>
                  </a:lnTo>
                  <a:lnTo>
                    <a:pt x="37" y="75"/>
                  </a:lnTo>
                  <a:lnTo>
                    <a:pt x="39" y="73"/>
                  </a:lnTo>
                  <a:lnTo>
                    <a:pt x="39" y="73"/>
                  </a:lnTo>
                  <a:lnTo>
                    <a:pt x="41" y="73"/>
                  </a:lnTo>
                  <a:lnTo>
                    <a:pt x="41" y="71"/>
                  </a:lnTo>
                  <a:lnTo>
                    <a:pt x="41" y="69"/>
                  </a:lnTo>
                  <a:lnTo>
                    <a:pt x="42" y="69"/>
                  </a:lnTo>
                  <a:lnTo>
                    <a:pt x="42" y="68"/>
                  </a:lnTo>
                  <a:lnTo>
                    <a:pt x="42" y="66"/>
                  </a:lnTo>
                  <a:lnTo>
                    <a:pt x="44" y="64"/>
                  </a:lnTo>
                  <a:lnTo>
                    <a:pt x="44" y="63"/>
                  </a:lnTo>
                  <a:lnTo>
                    <a:pt x="44" y="61"/>
                  </a:lnTo>
                  <a:lnTo>
                    <a:pt x="46" y="61"/>
                  </a:lnTo>
                  <a:lnTo>
                    <a:pt x="46" y="59"/>
                  </a:lnTo>
                  <a:lnTo>
                    <a:pt x="48" y="59"/>
                  </a:lnTo>
                  <a:lnTo>
                    <a:pt x="48" y="58"/>
                  </a:lnTo>
                  <a:lnTo>
                    <a:pt x="48" y="56"/>
                  </a:lnTo>
                  <a:lnTo>
                    <a:pt x="49" y="56"/>
                  </a:lnTo>
                  <a:lnTo>
                    <a:pt x="49" y="54"/>
                  </a:lnTo>
                  <a:lnTo>
                    <a:pt x="49" y="52"/>
                  </a:lnTo>
                  <a:lnTo>
                    <a:pt x="49" y="51"/>
                  </a:lnTo>
                  <a:lnTo>
                    <a:pt x="51" y="51"/>
                  </a:lnTo>
                  <a:lnTo>
                    <a:pt x="51" y="49"/>
                  </a:lnTo>
                  <a:lnTo>
                    <a:pt x="51" y="47"/>
                  </a:lnTo>
                  <a:lnTo>
                    <a:pt x="53" y="47"/>
                  </a:lnTo>
                  <a:lnTo>
                    <a:pt x="53" y="46"/>
                  </a:lnTo>
                  <a:lnTo>
                    <a:pt x="54" y="46"/>
                  </a:lnTo>
                  <a:lnTo>
                    <a:pt x="56" y="44"/>
                  </a:lnTo>
                  <a:lnTo>
                    <a:pt x="58" y="44"/>
                  </a:lnTo>
                  <a:lnTo>
                    <a:pt x="59" y="42"/>
                  </a:lnTo>
                  <a:lnTo>
                    <a:pt x="61" y="41"/>
                  </a:lnTo>
                  <a:lnTo>
                    <a:pt x="63" y="41"/>
                  </a:lnTo>
                  <a:lnTo>
                    <a:pt x="63" y="39"/>
                  </a:lnTo>
                  <a:lnTo>
                    <a:pt x="65" y="37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8" y="35"/>
                  </a:lnTo>
                  <a:lnTo>
                    <a:pt x="68" y="35"/>
                  </a:lnTo>
                  <a:lnTo>
                    <a:pt x="70" y="35"/>
                  </a:lnTo>
                  <a:lnTo>
                    <a:pt x="71" y="34"/>
                  </a:lnTo>
                  <a:lnTo>
                    <a:pt x="73" y="34"/>
                  </a:lnTo>
                  <a:lnTo>
                    <a:pt x="73" y="32"/>
                  </a:lnTo>
                  <a:lnTo>
                    <a:pt x="75" y="32"/>
                  </a:lnTo>
                  <a:lnTo>
                    <a:pt x="75" y="30"/>
                  </a:lnTo>
                  <a:lnTo>
                    <a:pt x="77" y="30"/>
                  </a:lnTo>
                  <a:lnTo>
                    <a:pt x="78" y="30"/>
                  </a:lnTo>
                  <a:lnTo>
                    <a:pt x="78" y="29"/>
                  </a:lnTo>
                  <a:lnTo>
                    <a:pt x="80" y="29"/>
                  </a:lnTo>
                  <a:lnTo>
                    <a:pt x="80" y="27"/>
                  </a:lnTo>
                  <a:lnTo>
                    <a:pt x="80" y="27"/>
                  </a:lnTo>
                  <a:lnTo>
                    <a:pt x="80" y="25"/>
                  </a:lnTo>
                  <a:lnTo>
                    <a:pt x="82" y="25"/>
                  </a:lnTo>
                  <a:lnTo>
                    <a:pt x="82" y="24"/>
                  </a:lnTo>
                  <a:lnTo>
                    <a:pt x="83" y="24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5" y="20"/>
                  </a:lnTo>
                  <a:lnTo>
                    <a:pt x="87" y="20"/>
                  </a:lnTo>
                  <a:lnTo>
                    <a:pt x="87" y="18"/>
                  </a:lnTo>
                  <a:lnTo>
                    <a:pt x="88" y="18"/>
                  </a:lnTo>
                  <a:lnTo>
                    <a:pt x="88" y="17"/>
                  </a:lnTo>
                  <a:lnTo>
                    <a:pt x="90" y="17"/>
                  </a:lnTo>
                  <a:lnTo>
                    <a:pt x="90" y="15"/>
                  </a:lnTo>
                  <a:lnTo>
                    <a:pt x="90" y="13"/>
                  </a:lnTo>
                  <a:lnTo>
                    <a:pt x="92" y="13"/>
                  </a:lnTo>
                  <a:lnTo>
                    <a:pt x="92" y="12"/>
                  </a:lnTo>
                  <a:lnTo>
                    <a:pt x="92" y="10"/>
                  </a:lnTo>
                  <a:lnTo>
                    <a:pt x="92" y="8"/>
                  </a:lnTo>
                  <a:lnTo>
                    <a:pt x="92" y="7"/>
                  </a:lnTo>
                  <a:lnTo>
                    <a:pt x="94" y="7"/>
                  </a:lnTo>
                  <a:lnTo>
                    <a:pt x="95" y="7"/>
                  </a:lnTo>
                  <a:lnTo>
                    <a:pt x="95" y="5"/>
                  </a:lnTo>
                  <a:lnTo>
                    <a:pt x="97" y="5"/>
                  </a:lnTo>
                  <a:lnTo>
                    <a:pt x="97" y="7"/>
                  </a:lnTo>
                  <a:lnTo>
                    <a:pt x="99" y="7"/>
                  </a:lnTo>
                  <a:lnTo>
                    <a:pt x="99" y="8"/>
                  </a:lnTo>
                  <a:lnTo>
                    <a:pt x="100" y="8"/>
                  </a:lnTo>
                  <a:lnTo>
                    <a:pt x="102" y="8"/>
                  </a:lnTo>
                  <a:lnTo>
                    <a:pt x="102" y="10"/>
                  </a:lnTo>
                  <a:lnTo>
                    <a:pt x="104" y="10"/>
                  </a:lnTo>
                  <a:lnTo>
                    <a:pt x="105" y="10"/>
                  </a:lnTo>
                  <a:lnTo>
                    <a:pt x="107" y="10"/>
                  </a:lnTo>
                  <a:lnTo>
                    <a:pt x="109" y="12"/>
                  </a:lnTo>
                  <a:lnTo>
                    <a:pt x="111" y="12"/>
                  </a:lnTo>
                  <a:lnTo>
                    <a:pt x="111" y="13"/>
                  </a:lnTo>
                  <a:lnTo>
                    <a:pt x="112" y="13"/>
                  </a:lnTo>
                  <a:lnTo>
                    <a:pt x="114" y="13"/>
                  </a:lnTo>
                  <a:lnTo>
                    <a:pt x="114" y="15"/>
                  </a:lnTo>
                  <a:lnTo>
                    <a:pt x="116" y="15"/>
                  </a:lnTo>
                  <a:lnTo>
                    <a:pt x="117" y="15"/>
                  </a:lnTo>
                  <a:lnTo>
                    <a:pt x="119" y="15"/>
                  </a:lnTo>
                  <a:lnTo>
                    <a:pt x="119" y="13"/>
                  </a:lnTo>
                  <a:lnTo>
                    <a:pt x="121" y="13"/>
                  </a:lnTo>
                  <a:lnTo>
                    <a:pt x="121" y="15"/>
                  </a:lnTo>
                  <a:lnTo>
                    <a:pt x="121" y="15"/>
                  </a:lnTo>
                  <a:lnTo>
                    <a:pt x="121" y="17"/>
                  </a:lnTo>
                  <a:lnTo>
                    <a:pt x="121" y="18"/>
                  </a:lnTo>
                  <a:lnTo>
                    <a:pt x="122" y="20"/>
                  </a:lnTo>
                  <a:lnTo>
                    <a:pt x="122" y="18"/>
                  </a:lnTo>
                  <a:lnTo>
                    <a:pt x="124" y="18"/>
                  </a:lnTo>
                  <a:lnTo>
                    <a:pt x="124" y="20"/>
                  </a:lnTo>
                  <a:lnTo>
                    <a:pt x="126" y="20"/>
                  </a:lnTo>
                  <a:lnTo>
                    <a:pt x="128" y="18"/>
                  </a:lnTo>
                  <a:lnTo>
                    <a:pt x="129" y="17"/>
                  </a:lnTo>
                  <a:lnTo>
                    <a:pt x="131" y="17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13"/>
                  </a:lnTo>
                  <a:lnTo>
                    <a:pt x="133" y="12"/>
                  </a:lnTo>
                  <a:lnTo>
                    <a:pt x="134" y="12"/>
                  </a:lnTo>
                  <a:lnTo>
                    <a:pt x="134" y="13"/>
                  </a:lnTo>
                  <a:lnTo>
                    <a:pt x="136" y="13"/>
                  </a:lnTo>
                  <a:lnTo>
                    <a:pt x="138" y="13"/>
                  </a:lnTo>
                  <a:lnTo>
                    <a:pt x="140" y="15"/>
                  </a:lnTo>
                  <a:lnTo>
                    <a:pt x="141" y="15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3" y="15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6" y="17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50" y="15"/>
                  </a:lnTo>
                  <a:lnTo>
                    <a:pt x="150" y="13"/>
                  </a:lnTo>
                  <a:lnTo>
                    <a:pt x="151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5" y="8"/>
                  </a:lnTo>
                  <a:lnTo>
                    <a:pt x="153" y="8"/>
                  </a:lnTo>
                  <a:lnTo>
                    <a:pt x="153" y="7"/>
                  </a:lnTo>
                  <a:lnTo>
                    <a:pt x="155" y="7"/>
                  </a:lnTo>
                  <a:lnTo>
                    <a:pt x="157" y="7"/>
                  </a:lnTo>
                  <a:lnTo>
                    <a:pt x="158" y="7"/>
                  </a:lnTo>
                  <a:lnTo>
                    <a:pt x="158" y="5"/>
                  </a:lnTo>
                  <a:lnTo>
                    <a:pt x="160" y="5"/>
                  </a:lnTo>
                  <a:lnTo>
                    <a:pt x="162" y="5"/>
                  </a:lnTo>
                  <a:lnTo>
                    <a:pt x="162" y="3"/>
                  </a:lnTo>
                  <a:lnTo>
                    <a:pt x="160" y="3"/>
                  </a:lnTo>
                  <a:lnTo>
                    <a:pt x="160" y="1"/>
                  </a:lnTo>
                  <a:lnTo>
                    <a:pt x="162" y="1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3" name="Freeform 15">
              <a:extLst>
                <a:ext uri="{FF2B5EF4-FFF2-40B4-BE49-F238E27FC236}">
                  <a16:creationId xmlns:a16="http://schemas.microsoft.com/office/drawing/2014/main" id="{1EDDA596-69EC-49CF-AB98-E5754A25683F}"/>
                </a:ext>
              </a:extLst>
            </p:cNvPr>
            <p:cNvSpPr>
              <a:spLocks/>
            </p:cNvSpPr>
            <p:nvPr/>
          </p:nvSpPr>
          <p:spPr bwMode="auto">
            <a:xfrm>
              <a:off x="2349500" y="3863975"/>
              <a:ext cx="1054100" cy="674688"/>
            </a:xfrm>
            <a:custGeom>
              <a:avLst/>
              <a:gdLst>
                <a:gd name="T0" fmla="*/ 341 w 664"/>
                <a:gd name="T1" fmla="*/ 22 h 425"/>
                <a:gd name="T2" fmla="*/ 353 w 664"/>
                <a:gd name="T3" fmla="*/ 27 h 425"/>
                <a:gd name="T4" fmla="*/ 387 w 664"/>
                <a:gd name="T5" fmla="*/ 47 h 425"/>
                <a:gd name="T6" fmla="*/ 424 w 664"/>
                <a:gd name="T7" fmla="*/ 68 h 425"/>
                <a:gd name="T8" fmla="*/ 470 w 664"/>
                <a:gd name="T9" fmla="*/ 78 h 425"/>
                <a:gd name="T10" fmla="*/ 511 w 664"/>
                <a:gd name="T11" fmla="*/ 68 h 425"/>
                <a:gd name="T12" fmla="*/ 535 w 664"/>
                <a:gd name="T13" fmla="*/ 100 h 425"/>
                <a:gd name="T14" fmla="*/ 557 w 664"/>
                <a:gd name="T15" fmla="*/ 90 h 425"/>
                <a:gd name="T16" fmla="*/ 567 w 664"/>
                <a:gd name="T17" fmla="*/ 47 h 425"/>
                <a:gd name="T18" fmla="*/ 584 w 664"/>
                <a:gd name="T19" fmla="*/ 18 h 425"/>
                <a:gd name="T20" fmla="*/ 618 w 664"/>
                <a:gd name="T21" fmla="*/ 40 h 425"/>
                <a:gd name="T22" fmla="*/ 629 w 664"/>
                <a:gd name="T23" fmla="*/ 85 h 425"/>
                <a:gd name="T24" fmla="*/ 642 w 664"/>
                <a:gd name="T25" fmla="*/ 122 h 425"/>
                <a:gd name="T26" fmla="*/ 647 w 664"/>
                <a:gd name="T27" fmla="*/ 149 h 425"/>
                <a:gd name="T28" fmla="*/ 644 w 664"/>
                <a:gd name="T29" fmla="*/ 183 h 425"/>
                <a:gd name="T30" fmla="*/ 613 w 664"/>
                <a:gd name="T31" fmla="*/ 221 h 425"/>
                <a:gd name="T32" fmla="*/ 637 w 664"/>
                <a:gd name="T33" fmla="*/ 262 h 425"/>
                <a:gd name="T34" fmla="*/ 652 w 664"/>
                <a:gd name="T35" fmla="*/ 296 h 425"/>
                <a:gd name="T36" fmla="*/ 642 w 664"/>
                <a:gd name="T37" fmla="*/ 319 h 425"/>
                <a:gd name="T38" fmla="*/ 615 w 664"/>
                <a:gd name="T39" fmla="*/ 350 h 425"/>
                <a:gd name="T40" fmla="*/ 593 w 664"/>
                <a:gd name="T41" fmla="*/ 342 h 425"/>
                <a:gd name="T42" fmla="*/ 555 w 664"/>
                <a:gd name="T43" fmla="*/ 331 h 425"/>
                <a:gd name="T44" fmla="*/ 523 w 664"/>
                <a:gd name="T45" fmla="*/ 340 h 425"/>
                <a:gd name="T46" fmla="*/ 494 w 664"/>
                <a:gd name="T47" fmla="*/ 348 h 425"/>
                <a:gd name="T48" fmla="*/ 462 w 664"/>
                <a:gd name="T49" fmla="*/ 328 h 425"/>
                <a:gd name="T50" fmla="*/ 441 w 664"/>
                <a:gd name="T51" fmla="*/ 296 h 425"/>
                <a:gd name="T52" fmla="*/ 412 w 664"/>
                <a:gd name="T53" fmla="*/ 282 h 425"/>
                <a:gd name="T54" fmla="*/ 382 w 664"/>
                <a:gd name="T55" fmla="*/ 291 h 425"/>
                <a:gd name="T56" fmla="*/ 341 w 664"/>
                <a:gd name="T57" fmla="*/ 291 h 425"/>
                <a:gd name="T58" fmla="*/ 305 w 664"/>
                <a:gd name="T59" fmla="*/ 287 h 425"/>
                <a:gd name="T60" fmla="*/ 309 w 664"/>
                <a:gd name="T61" fmla="*/ 321 h 425"/>
                <a:gd name="T62" fmla="*/ 291 w 664"/>
                <a:gd name="T63" fmla="*/ 355 h 425"/>
                <a:gd name="T64" fmla="*/ 273 w 664"/>
                <a:gd name="T65" fmla="*/ 379 h 425"/>
                <a:gd name="T66" fmla="*/ 242 w 664"/>
                <a:gd name="T67" fmla="*/ 396 h 425"/>
                <a:gd name="T68" fmla="*/ 222 w 664"/>
                <a:gd name="T69" fmla="*/ 425 h 425"/>
                <a:gd name="T70" fmla="*/ 200 w 664"/>
                <a:gd name="T71" fmla="*/ 403 h 425"/>
                <a:gd name="T72" fmla="*/ 205 w 664"/>
                <a:gd name="T73" fmla="*/ 359 h 425"/>
                <a:gd name="T74" fmla="*/ 184 w 664"/>
                <a:gd name="T75" fmla="*/ 326 h 425"/>
                <a:gd name="T76" fmla="*/ 176 w 664"/>
                <a:gd name="T77" fmla="*/ 299 h 425"/>
                <a:gd name="T78" fmla="*/ 148 w 664"/>
                <a:gd name="T79" fmla="*/ 285 h 425"/>
                <a:gd name="T80" fmla="*/ 118 w 664"/>
                <a:gd name="T81" fmla="*/ 279 h 425"/>
                <a:gd name="T82" fmla="*/ 96 w 664"/>
                <a:gd name="T83" fmla="*/ 255 h 425"/>
                <a:gd name="T84" fmla="*/ 67 w 664"/>
                <a:gd name="T85" fmla="*/ 228 h 425"/>
                <a:gd name="T86" fmla="*/ 67 w 664"/>
                <a:gd name="T87" fmla="*/ 194 h 425"/>
                <a:gd name="T88" fmla="*/ 38 w 664"/>
                <a:gd name="T89" fmla="*/ 187 h 425"/>
                <a:gd name="T90" fmla="*/ 24 w 664"/>
                <a:gd name="T91" fmla="*/ 151 h 425"/>
                <a:gd name="T92" fmla="*/ 9 w 664"/>
                <a:gd name="T93" fmla="*/ 120 h 425"/>
                <a:gd name="T94" fmla="*/ 17 w 664"/>
                <a:gd name="T95" fmla="*/ 88 h 425"/>
                <a:gd name="T96" fmla="*/ 57 w 664"/>
                <a:gd name="T97" fmla="*/ 105 h 425"/>
                <a:gd name="T98" fmla="*/ 57 w 664"/>
                <a:gd name="T99" fmla="*/ 78 h 425"/>
                <a:gd name="T100" fmla="*/ 63 w 664"/>
                <a:gd name="T101" fmla="*/ 66 h 425"/>
                <a:gd name="T102" fmla="*/ 89 w 664"/>
                <a:gd name="T103" fmla="*/ 97 h 425"/>
                <a:gd name="T104" fmla="*/ 104 w 664"/>
                <a:gd name="T105" fmla="*/ 76 h 425"/>
                <a:gd name="T106" fmla="*/ 87 w 664"/>
                <a:gd name="T107" fmla="*/ 61 h 425"/>
                <a:gd name="T108" fmla="*/ 113 w 664"/>
                <a:gd name="T109" fmla="*/ 35 h 425"/>
                <a:gd name="T110" fmla="*/ 143 w 664"/>
                <a:gd name="T111" fmla="*/ 49 h 425"/>
                <a:gd name="T112" fmla="*/ 176 w 664"/>
                <a:gd name="T113" fmla="*/ 35 h 425"/>
                <a:gd name="T114" fmla="*/ 200 w 664"/>
                <a:gd name="T115" fmla="*/ 18 h 425"/>
                <a:gd name="T116" fmla="*/ 230 w 664"/>
                <a:gd name="T117" fmla="*/ 22 h 425"/>
                <a:gd name="T118" fmla="*/ 246 w 664"/>
                <a:gd name="T119" fmla="*/ 35 h 425"/>
                <a:gd name="T120" fmla="*/ 269 w 664"/>
                <a:gd name="T121" fmla="*/ 27 h 425"/>
                <a:gd name="T122" fmla="*/ 303 w 664"/>
                <a:gd name="T123" fmla="*/ 5 h 425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41 h 10000"/>
                <a:gd name="connsiteX1836" fmla="*/ 1566 w 10000"/>
                <a:gd name="connsiteY1836" fmla="*/ 2118 h 10000"/>
                <a:gd name="connsiteX1837" fmla="*/ 1596 w 10000"/>
                <a:gd name="connsiteY1837" fmla="*/ 2118 h 10000"/>
                <a:gd name="connsiteX1838" fmla="*/ 1596 w 10000"/>
                <a:gd name="connsiteY1838" fmla="*/ 2071 h 10000"/>
                <a:gd name="connsiteX1839" fmla="*/ 1566 w 10000"/>
                <a:gd name="connsiteY1839" fmla="*/ 2071 h 10000"/>
                <a:gd name="connsiteX1840" fmla="*/ 1566 w 10000"/>
                <a:gd name="connsiteY1840" fmla="*/ 2024 h 10000"/>
                <a:gd name="connsiteX1841" fmla="*/ 1566 w 10000"/>
                <a:gd name="connsiteY1841" fmla="*/ 2000 h 10000"/>
                <a:gd name="connsiteX1842" fmla="*/ 1596 w 10000"/>
                <a:gd name="connsiteY1842" fmla="*/ 2000 h 10000"/>
                <a:gd name="connsiteX1843" fmla="*/ 1596 w 10000"/>
                <a:gd name="connsiteY1843" fmla="*/ 1953 h 10000"/>
                <a:gd name="connsiteX1844" fmla="*/ 1596 w 10000"/>
                <a:gd name="connsiteY1844" fmla="*/ 1953 h 10000"/>
                <a:gd name="connsiteX1845" fmla="*/ 1596 w 10000"/>
                <a:gd name="connsiteY1845" fmla="*/ 1906 h 10000"/>
                <a:gd name="connsiteX1846" fmla="*/ 1627 w 10000"/>
                <a:gd name="connsiteY1846" fmla="*/ 1906 h 10000"/>
                <a:gd name="connsiteX1847" fmla="*/ 1596 w 10000"/>
                <a:gd name="connsiteY1847" fmla="*/ 1906 h 10000"/>
                <a:gd name="connsiteX1848" fmla="*/ 1596 w 10000"/>
                <a:gd name="connsiteY1848" fmla="*/ 1882 h 10000"/>
                <a:gd name="connsiteX1849" fmla="*/ 1596 w 10000"/>
                <a:gd name="connsiteY1849" fmla="*/ 1835 h 10000"/>
                <a:gd name="connsiteX1850" fmla="*/ 1596 w 10000"/>
                <a:gd name="connsiteY1850" fmla="*/ 1788 h 10000"/>
                <a:gd name="connsiteX1851" fmla="*/ 1596 w 10000"/>
                <a:gd name="connsiteY1851" fmla="*/ 1788 h 10000"/>
                <a:gd name="connsiteX1852" fmla="*/ 1596 w 10000"/>
                <a:gd name="connsiteY1852" fmla="*/ 1835 h 10000"/>
                <a:gd name="connsiteX1853" fmla="*/ 1566 w 10000"/>
                <a:gd name="connsiteY1853" fmla="*/ 1788 h 10000"/>
                <a:gd name="connsiteX1854" fmla="*/ 1566 w 10000"/>
                <a:gd name="connsiteY1854" fmla="*/ 1835 h 10000"/>
                <a:gd name="connsiteX1855" fmla="*/ 1566 w 10000"/>
                <a:gd name="connsiteY1855" fmla="*/ 1788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51 w 10000"/>
                <a:gd name="connsiteY1858" fmla="*/ 1788 h 10000"/>
                <a:gd name="connsiteX1859" fmla="*/ 1551 w 10000"/>
                <a:gd name="connsiteY1859" fmla="*/ 1835 h 10000"/>
                <a:gd name="connsiteX1860" fmla="*/ 1521 w 10000"/>
                <a:gd name="connsiteY1860" fmla="*/ 1788 h 10000"/>
                <a:gd name="connsiteX1861" fmla="*/ 1521 w 10000"/>
                <a:gd name="connsiteY1861" fmla="*/ 1741 h 10000"/>
                <a:gd name="connsiteX1862" fmla="*/ 1521 w 10000"/>
                <a:gd name="connsiteY1862" fmla="*/ 1718 h 10000"/>
                <a:gd name="connsiteX1863" fmla="*/ 1491 w 10000"/>
                <a:gd name="connsiteY1863" fmla="*/ 1718 h 10000"/>
                <a:gd name="connsiteX1864" fmla="*/ 1491 w 10000"/>
                <a:gd name="connsiteY1864" fmla="*/ 1671 h 10000"/>
                <a:gd name="connsiteX1865" fmla="*/ 1521 w 10000"/>
                <a:gd name="connsiteY1865" fmla="*/ 1718 h 10000"/>
                <a:gd name="connsiteX1866" fmla="*/ 1521 w 10000"/>
                <a:gd name="connsiteY1866" fmla="*/ 1671 h 10000"/>
                <a:gd name="connsiteX1867" fmla="*/ 1491 w 10000"/>
                <a:gd name="connsiteY1867" fmla="*/ 1671 h 10000"/>
                <a:gd name="connsiteX1868" fmla="*/ 1491 w 10000"/>
                <a:gd name="connsiteY1868" fmla="*/ 1624 h 10000"/>
                <a:gd name="connsiteX1869" fmla="*/ 1461 w 10000"/>
                <a:gd name="connsiteY1869" fmla="*/ 1624 h 10000"/>
                <a:gd name="connsiteX1870" fmla="*/ 1461 w 10000"/>
                <a:gd name="connsiteY1870" fmla="*/ 1600 h 10000"/>
                <a:gd name="connsiteX1871" fmla="*/ 144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446 w 10000"/>
                <a:gd name="connsiteY1874" fmla="*/ 1600 h 10000"/>
                <a:gd name="connsiteX1875" fmla="*/ 1416 w 10000"/>
                <a:gd name="connsiteY1875" fmla="*/ 1600 h 10000"/>
                <a:gd name="connsiteX1876" fmla="*/ 1386 w 10000"/>
                <a:gd name="connsiteY1876" fmla="*/ 1600 h 10000"/>
                <a:gd name="connsiteX1877" fmla="*/ 1370 w 10000"/>
                <a:gd name="connsiteY1877" fmla="*/ 1600 h 10000"/>
                <a:gd name="connsiteX1878" fmla="*/ 1340 w 10000"/>
                <a:gd name="connsiteY1878" fmla="*/ 1600 h 10000"/>
                <a:gd name="connsiteX1879" fmla="*/ 1310 w 10000"/>
                <a:gd name="connsiteY1879" fmla="*/ 1600 h 10000"/>
                <a:gd name="connsiteX1880" fmla="*/ 1310 w 10000"/>
                <a:gd name="connsiteY1880" fmla="*/ 1553 h 10000"/>
                <a:gd name="connsiteX1881" fmla="*/ 1310 w 10000"/>
                <a:gd name="connsiteY1881" fmla="*/ 1506 h 10000"/>
                <a:gd name="connsiteX1882" fmla="*/ 1280 w 10000"/>
                <a:gd name="connsiteY1882" fmla="*/ 1506 h 10000"/>
                <a:gd name="connsiteX1883" fmla="*/ 1280 w 10000"/>
                <a:gd name="connsiteY1883" fmla="*/ 1553 h 10000"/>
                <a:gd name="connsiteX1884" fmla="*/ 1265 w 10000"/>
                <a:gd name="connsiteY1884" fmla="*/ 1553 h 10000"/>
                <a:gd name="connsiteX1885" fmla="*/ 1265 w 10000"/>
                <a:gd name="connsiteY1885" fmla="*/ 1506 h 10000"/>
                <a:gd name="connsiteX1886" fmla="*/ 1280 w 10000"/>
                <a:gd name="connsiteY1886" fmla="*/ 1506 h 10000"/>
                <a:gd name="connsiteX1887" fmla="*/ 1280 w 10000"/>
                <a:gd name="connsiteY1887" fmla="*/ 1482 h 10000"/>
                <a:gd name="connsiteX1888" fmla="*/ 1310 w 10000"/>
                <a:gd name="connsiteY1888" fmla="*/ 1435 h 10000"/>
                <a:gd name="connsiteX1889" fmla="*/ 1310 w 10000"/>
                <a:gd name="connsiteY1889" fmla="*/ 1388 h 10000"/>
                <a:gd name="connsiteX1890" fmla="*/ 1340 w 10000"/>
                <a:gd name="connsiteY1890" fmla="*/ 1388 h 10000"/>
                <a:gd name="connsiteX1891" fmla="*/ 1340 w 10000"/>
                <a:gd name="connsiteY1891" fmla="*/ 1341 h 10000"/>
                <a:gd name="connsiteX1892" fmla="*/ 1340 w 10000"/>
                <a:gd name="connsiteY1892" fmla="*/ 1318 h 10000"/>
                <a:gd name="connsiteX1893" fmla="*/ 1370 w 10000"/>
                <a:gd name="connsiteY1893" fmla="*/ 1318 h 10000"/>
                <a:gd name="connsiteX1894" fmla="*/ 1370 w 10000"/>
                <a:gd name="connsiteY1894" fmla="*/ 1271 h 10000"/>
                <a:gd name="connsiteX1895" fmla="*/ 1370 w 10000"/>
                <a:gd name="connsiteY1895" fmla="*/ 1224 h 10000"/>
                <a:gd name="connsiteX1896" fmla="*/ 1386 w 10000"/>
                <a:gd name="connsiteY1896" fmla="*/ 1224 h 10000"/>
                <a:gd name="connsiteX1897" fmla="*/ 1386 w 10000"/>
                <a:gd name="connsiteY1897" fmla="*/ 1200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16 w 10000"/>
                <a:gd name="connsiteY1900" fmla="*/ 1200 h 10000"/>
                <a:gd name="connsiteX1901" fmla="*/ 1416 w 10000"/>
                <a:gd name="connsiteY1901" fmla="*/ 1153 h 10000"/>
                <a:gd name="connsiteX1902" fmla="*/ 1446 w 10000"/>
                <a:gd name="connsiteY1902" fmla="*/ 1153 h 10000"/>
                <a:gd name="connsiteX1903" fmla="*/ 1461 w 10000"/>
                <a:gd name="connsiteY1903" fmla="*/ 1153 h 10000"/>
                <a:gd name="connsiteX1904" fmla="*/ 1461 w 10000"/>
                <a:gd name="connsiteY1904" fmla="*/ 1106 h 10000"/>
                <a:gd name="connsiteX1905" fmla="*/ 1491 w 10000"/>
                <a:gd name="connsiteY1905" fmla="*/ 1106 h 10000"/>
                <a:gd name="connsiteX1906" fmla="*/ 1521 w 10000"/>
                <a:gd name="connsiteY1906" fmla="*/ 1106 h 10000"/>
                <a:gd name="connsiteX1907" fmla="*/ 1521 w 10000"/>
                <a:gd name="connsiteY1907" fmla="*/ 1082 h 10000"/>
                <a:gd name="connsiteX1908" fmla="*/ 1551 w 10000"/>
                <a:gd name="connsiteY1908" fmla="*/ 1082 h 10000"/>
                <a:gd name="connsiteX1909" fmla="*/ 1551 w 10000"/>
                <a:gd name="connsiteY1909" fmla="*/ 1035 h 10000"/>
                <a:gd name="connsiteX1910" fmla="*/ 1566 w 10000"/>
                <a:gd name="connsiteY1910" fmla="*/ 1035 h 10000"/>
                <a:gd name="connsiteX1911" fmla="*/ 1566 w 10000"/>
                <a:gd name="connsiteY1911" fmla="*/ 988 h 10000"/>
                <a:gd name="connsiteX1912" fmla="*/ 1596 w 10000"/>
                <a:gd name="connsiteY1912" fmla="*/ 988 h 10000"/>
                <a:gd name="connsiteX1913" fmla="*/ 1596 w 10000"/>
                <a:gd name="connsiteY1913" fmla="*/ 941 h 10000"/>
                <a:gd name="connsiteX1914" fmla="*/ 1596 w 10000"/>
                <a:gd name="connsiteY1914" fmla="*/ 941 h 10000"/>
                <a:gd name="connsiteX1915" fmla="*/ 1596 w 10000"/>
                <a:gd name="connsiteY1915" fmla="*/ 918 h 10000"/>
                <a:gd name="connsiteX1916" fmla="*/ 1627 w 10000"/>
                <a:gd name="connsiteY1916" fmla="*/ 918 h 10000"/>
                <a:gd name="connsiteX1917" fmla="*/ 1627 w 10000"/>
                <a:gd name="connsiteY1917" fmla="*/ 871 h 10000"/>
                <a:gd name="connsiteX1918" fmla="*/ 1627 w 10000"/>
                <a:gd name="connsiteY1918" fmla="*/ 824 h 10000"/>
                <a:gd name="connsiteX1919" fmla="*/ 1642 w 10000"/>
                <a:gd name="connsiteY1919" fmla="*/ 824 h 10000"/>
                <a:gd name="connsiteX1920" fmla="*/ 1642 w 10000"/>
                <a:gd name="connsiteY1920" fmla="*/ 800 h 10000"/>
                <a:gd name="connsiteX1921" fmla="*/ 1672 w 10000"/>
                <a:gd name="connsiteY1921" fmla="*/ 800 h 10000"/>
                <a:gd name="connsiteX1922" fmla="*/ 1672 w 10000"/>
                <a:gd name="connsiteY1922" fmla="*/ 824 h 10000"/>
                <a:gd name="connsiteX1923" fmla="*/ 1702 w 10000"/>
                <a:gd name="connsiteY1923" fmla="*/ 824 h 10000"/>
                <a:gd name="connsiteX1924" fmla="*/ 1702 w 10000"/>
                <a:gd name="connsiteY1924" fmla="*/ 871 h 10000"/>
                <a:gd name="connsiteX1925" fmla="*/ 1717 w 10000"/>
                <a:gd name="connsiteY1925" fmla="*/ 871 h 10000"/>
                <a:gd name="connsiteX1926" fmla="*/ 1717 w 10000"/>
                <a:gd name="connsiteY1926" fmla="*/ 918 h 10000"/>
                <a:gd name="connsiteX1927" fmla="*/ 1747 w 10000"/>
                <a:gd name="connsiteY1927" fmla="*/ 918 h 10000"/>
                <a:gd name="connsiteX1928" fmla="*/ 1777 w 10000"/>
                <a:gd name="connsiteY1928" fmla="*/ 918 h 10000"/>
                <a:gd name="connsiteX1929" fmla="*/ 1777 w 10000"/>
                <a:gd name="connsiteY1929" fmla="*/ 941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777 w 10000"/>
                <a:gd name="connsiteY1932" fmla="*/ 988 h 10000"/>
                <a:gd name="connsiteX1933" fmla="*/ 1807 w 10000"/>
                <a:gd name="connsiteY1933" fmla="*/ 988 h 10000"/>
                <a:gd name="connsiteX1934" fmla="*/ 1807 w 10000"/>
                <a:gd name="connsiteY1934" fmla="*/ 1035 h 10000"/>
                <a:gd name="connsiteX1935" fmla="*/ 1822 w 10000"/>
                <a:gd name="connsiteY1935" fmla="*/ 1035 h 10000"/>
                <a:gd name="connsiteX1936" fmla="*/ 1852 w 10000"/>
                <a:gd name="connsiteY1936" fmla="*/ 1082 h 10000"/>
                <a:gd name="connsiteX1937" fmla="*/ 1852 w 10000"/>
                <a:gd name="connsiteY1937" fmla="*/ 1106 h 10000"/>
                <a:gd name="connsiteX1938" fmla="*/ 1852 w 10000"/>
                <a:gd name="connsiteY1938" fmla="*/ 1153 h 10000"/>
                <a:gd name="connsiteX1939" fmla="*/ 1883 w 10000"/>
                <a:gd name="connsiteY1939" fmla="*/ 1106 h 10000"/>
                <a:gd name="connsiteX1940" fmla="*/ 1898 w 10000"/>
                <a:gd name="connsiteY1940" fmla="*/ 1106 h 10000"/>
                <a:gd name="connsiteX1941" fmla="*/ 1898 w 10000"/>
                <a:gd name="connsiteY1941" fmla="*/ 1082 h 10000"/>
                <a:gd name="connsiteX1942" fmla="*/ 1928 w 10000"/>
                <a:gd name="connsiteY1942" fmla="*/ 1082 h 10000"/>
                <a:gd name="connsiteX1943" fmla="*/ 1958 w 10000"/>
                <a:gd name="connsiteY1943" fmla="*/ 1082 h 10000"/>
                <a:gd name="connsiteX1944" fmla="*/ 1958 w 10000"/>
                <a:gd name="connsiteY1944" fmla="*/ 1035 h 10000"/>
                <a:gd name="connsiteX1945" fmla="*/ 1973 w 10000"/>
                <a:gd name="connsiteY1945" fmla="*/ 1035 h 10000"/>
                <a:gd name="connsiteX1946" fmla="*/ 2003 w 10000"/>
                <a:gd name="connsiteY1946" fmla="*/ 1082 h 10000"/>
                <a:gd name="connsiteX1947" fmla="*/ 2003 w 10000"/>
                <a:gd name="connsiteY1947" fmla="*/ 1035 h 10000"/>
                <a:gd name="connsiteX1948" fmla="*/ 2033 w 10000"/>
                <a:gd name="connsiteY1948" fmla="*/ 1035 h 10000"/>
                <a:gd name="connsiteX1949" fmla="*/ 2063 w 10000"/>
                <a:gd name="connsiteY1949" fmla="*/ 1035 h 10000"/>
                <a:gd name="connsiteX1950" fmla="*/ 2063 w 10000"/>
                <a:gd name="connsiteY1950" fmla="*/ 1082 h 10000"/>
                <a:gd name="connsiteX1951" fmla="*/ 2078 w 10000"/>
                <a:gd name="connsiteY1951" fmla="*/ 1082 h 10000"/>
                <a:gd name="connsiteX1952" fmla="*/ 2108 w 10000"/>
                <a:gd name="connsiteY1952" fmla="*/ 1082 h 10000"/>
                <a:gd name="connsiteX1953" fmla="*/ 2108 w 10000"/>
                <a:gd name="connsiteY1953" fmla="*/ 1035 h 10000"/>
                <a:gd name="connsiteX1954" fmla="*/ 2108 w 10000"/>
                <a:gd name="connsiteY1954" fmla="*/ 1082 h 10000"/>
                <a:gd name="connsiteX1955" fmla="*/ 2139 w 10000"/>
                <a:gd name="connsiteY1955" fmla="*/ 1082 h 10000"/>
                <a:gd name="connsiteX1956" fmla="*/ 2139 w 10000"/>
                <a:gd name="connsiteY1956" fmla="*/ 1106 h 10000"/>
                <a:gd name="connsiteX1957" fmla="*/ 2154 w 10000"/>
                <a:gd name="connsiteY1957" fmla="*/ 1106 h 10000"/>
                <a:gd name="connsiteX1958" fmla="*/ 2154 w 10000"/>
                <a:gd name="connsiteY1958" fmla="*/ 1153 h 10000"/>
                <a:gd name="connsiteX1959" fmla="*/ 2184 w 10000"/>
                <a:gd name="connsiteY1959" fmla="*/ 1153 h 10000"/>
                <a:gd name="connsiteX1960" fmla="*/ 2184 w 10000"/>
                <a:gd name="connsiteY1960" fmla="*/ 1106 h 10000"/>
                <a:gd name="connsiteX1961" fmla="*/ 2214 w 10000"/>
                <a:gd name="connsiteY1961" fmla="*/ 1082 h 10000"/>
                <a:gd name="connsiteX1962" fmla="*/ 2214 w 10000"/>
                <a:gd name="connsiteY1962" fmla="*/ 1082 h 10000"/>
                <a:gd name="connsiteX1963" fmla="*/ 2229 w 10000"/>
                <a:gd name="connsiteY1963" fmla="*/ 1082 h 10000"/>
                <a:gd name="connsiteX1964" fmla="*/ 2229 w 10000"/>
                <a:gd name="connsiteY1964" fmla="*/ 1035 h 10000"/>
                <a:gd name="connsiteX1965" fmla="*/ 2214 w 10000"/>
                <a:gd name="connsiteY1965" fmla="*/ 1035 h 10000"/>
                <a:gd name="connsiteX1966" fmla="*/ 2214 w 10000"/>
                <a:gd name="connsiteY1966" fmla="*/ 988 h 10000"/>
                <a:gd name="connsiteX1967" fmla="*/ 2214 w 10000"/>
                <a:gd name="connsiteY1967" fmla="*/ 941 h 10000"/>
                <a:gd name="connsiteX1968" fmla="*/ 2229 w 10000"/>
                <a:gd name="connsiteY1968" fmla="*/ 941 h 10000"/>
                <a:gd name="connsiteX1969" fmla="*/ 2229 w 10000"/>
                <a:gd name="connsiteY1969" fmla="*/ 918 h 10000"/>
                <a:gd name="connsiteX1970" fmla="*/ 2259 w 10000"/>
                <a:gd name="connsiteY1970" fmla="*/ 918 h 10000"/>
                <a:gd name="connsiteX1971" fmla="*/ 2259 w 10000"/>
                <a:gd name="connsiteY1971" fmla="*/ 871 h 10000"/>
                <a:gd name="connsiteX1972" fmla="*/ 2289 w 10000"/>
                <a:gd name="connsiteY1972" fmla="*/ 871 h 10000"/>
                <a:gd name="connsiteX1973" fmla="*/ 2289 w 10000"/>
                <a:gd name="connsiteY1973" fmla="*/ 824 h 10000"/>
                <a:gd name="connsiteX1974" fmla="*/ 2319 w 10000"/>
                <a:gd name="connsiteY1974" fmla="*/ 824 h 10000"/>
                <a:gd name="connsiteX1975" fmla="*/ 2334 w 10000"/>
                <a:gd name="connsiteY1975" fmla="*/ 824 h 10000"/>
                <a:gd name="connsiteX1976" fmla="*/ 2364 w 10000"/>
                <a:gd name="connsiteY1976" fmla="*/ 824 h 10000"/>
                <a:gd name="connsiteX1977" fmla="*/ 2395 w 10000"/>
                <a:gd name="connsiteY1977" fmla="*/ 824 h 10000"/>
                <a:gd name="connsiteX1978" fmla="*/ 2410 w 10000"/>
                <a:gd name="connsiteY1978" fmla="*/ 824 h 10000"/>
                <a:gd name="connsiteX1979" fmla="*/ 2440 w 10000"/>
                <a:gd name="connsiteY1979" fmla="*/ 824 h 10000"/>
                <a:gd name="connsiteX1980" fmla="*/ 2470 w 10000"/>
                <a:gd name="connsiteY1980" fmla="*/ 824 h 10000"/>
                <a:gd name="connsiteX1981" fmla="*/ 2470 w 10000"/>
                <a:gd name="connsiteY1981" fmla="*/ 800 h 10000"/>
                <a:gd name="connsiteX1982" fmla="*/ 2500 w 10000"/>
                <a:gd name="connsiteY1982" fmla="*/ 800 h 10000"/>
                <a:gd name="connsiteX1983" fmla="*/ 2500 w 10000"/>
                <a:gd name="connsiteY1983" fmla="*/ 753 h 10000"/>
                <a:gd name="connsiteX1984" fmla="*/ 2515 w 10000"/>
                <a:gd name="connsiteY1984" fmla="*/ 753 h 10000"/>
                <a:gd name="connsiteX1985" fmla="*/ 2545 w 10000"/>
                <a:gd name="connsiteY1985" fmla="*/ 753 h 10000"/>
                <a:gd name="connsiteX1986" fmla="*/ 2575 w 10000"/>
                <a:gd name="connsiteY1986" fmla="*/ 753 h 10000"/>
                <a:gd name="connsiteX1987" fmla="*/ 2575 w 10000"/>
                <a:gd name="connsiteY1987" fmla="*/ 800 h 10000"/>
                <a:gd name="connsiteX1988" fmla="*/ 2590 w 10000"/>
                <a:gd name="connsiteY1988" fmla="*/ 800 h 10000"/>
                <a:gd name="connsiteX1989" fmla="*/ 2590 w 10000"/>
                <a:gd name="connsiteY1989" fmla="*/ 753 h 10000"/>
                <a:gd name="connsiteX1990" fmla="*/ 2590 w 10000"/>
                <a:gd name="connsiteY1990" fmla="*/ 800 h 10000"/>
                <a:gd name="connsiteX1991" fmla="*/ 2620 w 10000"/>
                <a:gd name="connsiteY1991" fmla="*/ 800 h 10000"/>
                <a:gd name="connsiteX1992" fmla="*/ 2651 w 10000"/>
                <a:gd name="connsiteY1992" fmla="*/ 800 h 10000"/>
                <a:gd name="connsiteX1993" fmla="*/ 2651 w 10000"/>
                <a:gd name="connsiteY1993" fmla="*/ 824 h 10000"/>
                <a:gd name="connsiteX1994" fmla="*/ 2620 w 10000"/>
                <a:gd name="connsiteY1994" fmla="*/ 871 h 10000"/>
                <a:gd name="connsiteX1995" fmla="*/ 2651 w 10000"/>
                <a:gd name="connsiteY1995" fmla="*/ 871 h 10000"/>
                <a:gd name="connsiteX1996" fmla="*/ 2666 w 10000"/>
                <a:gd name="connsiteY1996" fmla="*/ 871 h 10000"/>
                <a:gd name="connsiteX1997" fmla="*/ 2666 w 10000"/>
                <a:gd name="connsiteY1997" fmla="*/ 918 h 10000"/>
                <a:gd name="connsiteX1998" fmla="*/ 2666 w 10000"/>
                <a:gd name="connsiteY1998" fmla="*/ 871 h 10000"/>
                <a:gd name="connsiteX1999" fmla="*/ 2696 w 10000"/>
                <a:gd name="connsiteY1999" fmla="*/ 871 h 10000"/>
                <a:gd name="connsiteX2000" fmla="*/ 2696 w 10000"/>
                <a:gd name="connsiteY2000" fmla="*/ 824 h 10000"/>
                <a:gd name="connsiteX2001" fmla="*/ 2726 w 10000"/>
                <a:gd name="connsiteY2001" fmla="*/ 824 h 10000"/>
                <a:gd name="connsiteX2002" fmla="*/ 2756 w 10000"/>
                <a:gd name="connsiteY2002" fmla="*/ 824 h 10000"/>
                <a:gd name="connsiteX2003" fmla="*/ 2771 w 10000"/>
                <a:gd name="connsiteY2003" fmla="*/ 824 h 10000"/>
                <a:gd name="connsiteX2004" fmla="*/ 2801 w 10000"/>
                <a:gd name="connsiteY2004" fmla="*/ 824 h 10000"/>
                <a:gd name="connsiteX2005" fmla="*/ 2831 w 10000"/>
                <a:gd name="connsiteY2005" fmla="*/ 824 h 10000"/>
                <a:gd name="connsiteX2006" fmla="*/ 2831 w 10000"/>
                <a:gd name="connsiteY2006" fmla="*/ 824 h 10000"/>
                <a:gd name="connsiteX2007" fmla="*/ 2846 w 10000"/>
                <a:gd name="connsiteY2007" fmla="*/ 824 h 10000"/>
                <a:gd name="connsiteX2008" fmla="*/ 2846 w 10000"/>
                <a:gd name="connsiteY2008" fmla="*/ 800 h 10000"/>
                <a:gd name="connsiteX2009" fmla="*/ 2877 w 10000"/>
                <a:gd name="connsiteY2009" fmla="*/ 800 h 10000"/>
                <a:gd name="connsiteX2010" fmla="*/ 2877 w 10000"/>
                <a:gd name="connsiteY2010" fmla="*/ 824 h 10000"/>
                <a:gd name="connsiteX2011" fmla="*/ 2877 w 10000"/>
                <a:gd name="connsiteY2011" fmla="*/ 800 h 10000"/>
                <a:gd name="connsiteX2012" fmla="*/ 2907 w 10000"/>
                <a:gd name="connsiteY2012" fmla="*/ 800 h 10000"/>
                <a:gd name="connsiteX2013" fmla="*/ 2907 w 10000"/>
                <a:gd name="connsiteY2013" fmla="*/ 753 h 10000"/>
                <a:gd name="connsiteX2014" fmla="*/ 2922 w 10000"/>
                <a:gd name="connsiteY2014" fmla="*/ 753 h 10000"/>
                <a:gd name="connsiteX2015" fmla="*/ 2952 w 10000"/>
                <a:gd name="connsiteY2015" fmla="*/ 753 h 10000"/>
                <a:gd name="connsiteX2016" fmla="*/ 2952 w 10000"/>
                <a:gd name="connsiteY2016" fmla="*/ 706 h 10000"/>
                <a:gd name="connsiteX2017" fmla="*/ 2952 w 10000"/>
                <a:gd name="connsiteY2017" fmla="*/ 682 h 10000"/>
                <a:gd name="connsiteX2018" fmla="*/ 2982 w 10000"/>
                <a:gd name="connsiteY2018" fmla="*/ 635 h 10000"/>
                <a:gd name="connsiteX2019" fmla="*/ 2982 w 10000"/>
                <a:gd name="connsiteY2019" fmla="*/ 635 h 10000"/>
                <a:gd name="connsiteX2020" fmla="*/ 2982 w 10000"/>
                <a:gd name="connsiteY2020" fmla="*/ 588 h 10000"/>
                <a:gd name="connsiteX2021" fmla="*/ 3012 w 10000"/>
                <a:gd name="connsiteY2021" fmla="*/ 541 h 10000"/>
                <a:gd name="connsiteX2022" fmla="*/ 2982 w 10000"/>
                <a:gd name="connsiteY2022" fmla="*/ 541 h 10000"/>
                <a:gd name="connsiteX2023" fmla="*/ 2982 w 10000"/>
                <a:gd name="connsiteY2023" fmla="*/ 518 h 10000"/>
                <a:gd name="connsiteX2024" fmla="*/ 2982 w 10000"/>
                <a:gd name="connsiteY2024" fmla="*/ 471 h 10000"/>
                <a:gd name="connsiteX2025" fmla="*/ 3012 w 10000"/>
                <a:gd name="connsiteY2025" fmla="*/ 471 h 10000"/>
                <a:gd name="connsiteX2026" fmla="*/ 3012 w 10000"/>
                <a:gd name="connsiteY2026" fmla="*/ 424 h 10000"/>
                <a:gd name="connsiteX2027" fmla="*/ 2982 w 10000"/>
                <a:gd name="connsiteY2027" fmla="*/ 424 h 10000"/>
                <a:gd name="connsiteX2028" fmla="*/ 3012 w 10000"/>
                <a:gd name="connsiteY2028" fmla="*/ 424 h 10000"/>
                <a:gd name="connsiteX2029" fmla="*/ 3012 w 10000"/>
                <a:gd name="connsiteY2029" fmla="*/ 400 h 10000"/>
                <a:gd name="connsiteX2030" fmla="*/ 3012 w 10000"/>
                <a:gd name="connsiteY2030" fmla="*/ 353 h 10000"/>
                <a:gd name="connsiteX2031" fmla="*/ 3027 w 10000"/>
                <a:gd name="connsiteY2031" fmla="*/ 353 h 10000"/>
                <a:gd name="connsiteX2032" fmla="*/ 3027 w 10000"/>
                <a:gd name="connsiteY2032" fmla="*/ 400 h 10000"/>
                <a:gd name="connsiteX2033" fmla="*/ 3027 w 10000"/>
                <a:gd name="connsiteY2033" fmla="*/ 424 h 10000"/>
                <a:gd name="connsiteX2034" fmla="*/ 3057 w 10000"/>
                <a:gd name="connsiteY2034" fmla="*/ 424 h 10000"/>
                <a:gd name="connsiteX2035" fmla="*/ 3057 w 10000"/>
                <a:gd name="connsiteY2035" fmla="*/ 471 h 10000"/>
                <a:gd name="connsiteX2036" fmla="*/ 3087 w 10000"/>
                <a:gd name="connsiteY2036" fmla="*/ 471 h 10000"/>
                <a:gd name="connsiteX2037" fmla="*/ 3087 w 10000"/>
                <a:gd name="connsiteY2037" fmla="*/ 424 h 10000"/>
                <a:gd name="connsiteX2038" fmla="*/ 3102 w 10000"/>
                <a:gd name="connsiteY2038" fmla="*/ 424 h 10000"/>
                <a:gd name="connsiteX2039" fmla="*/ 3133 w 10000"/>
                <a:gd name="connsiteY2039" fmla="*/ 424 h 10000"/>
                <a:gd name="connsiteX2040" fmla="*/ 3133 w 10000"/>
                <a:gd name="connsiteY2040" fmla="*/ 471 h 10000"/>
                <a:gd name="connsiteX2041" fmla="*/ 3163 w 10000"/>
                <a:gd name="connsiteY2041" fmla="*/ 471 h 10000"/>
                <a:gd name="connsiteX2042" fmla="*/ 3163 w 10000"/>
                <a:gd name="connsiteY2042" fmla="*/ 518 h 10000"/>
                <a:gd name="connsiteX2043" fmla="*/ 3178 w 10000"/>
                <a:gd name="connsiteY2043" fmla="*/ 518 h 10000"/>
                <a:gd name="connsiteX2044" fmla="*/ 3208 w 10000"/>
                <a:gd name="connsiteY2044" fmla="*/ 518 h 10000"/>
                <a:gd name="connsiteX2045" fmla="*/ 3238 w 10000"/>
                <a:gd name="connsiteY2045" fmla="*/ 518 h 10000"/>
                <a:gd name="connsiteX2046" fmla="*/ 3268 w 10000"/>
                <a:gd name="connsiteY2046" fmla="*/ 518 h 10000"/>
                <a:gd name="connsiteX2047" fmla="*/ 3268 w 10000"/>
                <a:gd name="connsiteY2047" fmla="*/ 541 h 10000"/>
                <a:gd name="connsiteX2048" fmla="*/ 3283 w 10000"/>
                <a:gd name="connsiteY2048" fmla="*/ 541 h 10000"/>
                <a:gd name="connsiteX2049" fmla="*/ 3283 w 10000"/>
                <a:gd name="connsiteY2049" fmla="*/ 588 h 10000"/>
                <a:gd name="connsiteX2050" fmla="*/ 3283 w 10000"/>
                <a:gd name="connsiteY2050" fmla="*/ 635 h 10000"/>
                <a:gd name="connsiteX2051" fmla="*/ 3313 w 10000"/>
                <a:gd name="connsiteY2051" fmla="*/ 635 h 10000"/>
                <a:gd name="connsiteX2052" fmla="*/ 3343 w 10000"/>
                <a:gd name="connsiteY2052" fmla="*/ 635 h 10000"/>
                <a:gd name="connsiteX2053" fmla="*/ 3343 w 10000"/>
                <a:gd name="connsiteY2053" fmla="*/ 588 h 10000"/>
                <a:gd name="connsiteX2054" fmla="*/ 3343 w 10000"/>
                <a:gd name="connsiteY2054" fmla="*/ 541 h 10000"/>
                <a:gd name="connsiteX2055" fmla="*/ 3358 w 10000"/>
                <a:gd name="connsiteY2055" fmla="*/ 518 h 10000"/>
                <a:gd name="connsiteX2056" fmla="*/ 3343 w 10000"/>
                <a:gd name="connsiteY2056" fmla="*/ 518 h 10000"/>
                <a:gd name="connsiteX2057" fmla="*/ 3343 w 10000"/>
                <a:gd name="connsiteY2057" fmla="*/ 471 h 10000"/>
                <a:gd name="connsiteX2058" fmla="*/ 3358 w 10000"/>
                <a:gd name="connsiteY2058" fmla="*/ 471 h 10000"/>
                <a:gd name="connsiteX2059" fmla="*/ 3389 w 10000"/>
                <a:gd name="connsiteY2059" fmla="*/ 471 h 10000"/>
                <a:gd name="connsiteX2060" fmla="*/ 3419 w 10000"/>
                <a:gd name="connsiteY2060" fmla="*/ 471 h 10000"/>
                <a:gd name="connsiteX2061" fmla="*/ 3434 w 10000"/>
                <a:gd name="connsiteY2061" fmla="*/ 471 h 10000"/>
                <a:gd name="connsiteX2062" fmla="*/ 3434 w 10000"/>
                <a:gd name="connsiteY2062" fmla="*/ 471 h 10000"/>
                <a:gd name="connsiteX2063" fmla="*/ 3464 w 10000"/>
                <a:gd name="connsiteY2063" fmla="*/ 518 h 10000"/>
                <a:gd name="connsiteX2064" fmla="*/ 3494 w 10000"/>
                <a:gd name="connsiteY2064" fmla="*/ 471 h 10000"/>
                <a:gd name="connsiteX2065" fmla="*/ 3524 w 10000"/>
                <a:gd name="connsiteY2065" fmla="*/ 471 h 10000"/>
                <a:gd name="connsiteX2066" fmla="*/ 3524 w 10000"/>
                <a:gd name="connsiteY2066" fmla="*/ 518 h 10000"/>
                <a:gd name="connsiteX2067" fmla="*/ 3539 w 10000"/>
                <a:gd name="connsiteY2067" fmla="*/ 518 h 10000"/>
                <a:gd name="connsiteX2068" fmla="*/ 3539 w 10000"/>
                <a:gd name="connsiteY2068" fmla="*/ 541 h 10000"/>
                <a:gd name="connsiteX2069" fmla="*/ 3539 w 10000"/>
                <a:gd name="connsiteY2069" fmla="*/ 588 h 10000"/>
                <a:gd name="connsiteX2070" fmla="*/ 3569 w 10000"/>
                <a:gd name="connsiteY2070" fmla="*/ 588 h 10000"/>
                <a:gd name="connsiteX2071" fmla="*/ 3569 w 10000"/>
                <a:gd name="connsiteY2071" fmla="*/ 635 h 10000"/>
                <a:gd name="connsiteX2072" fmla="*/ 3569 w 10000"/>
                <a:gd name="connsiteY2072" fmla="*/ 635 h 10000"/>
                <a:gd name="connsiteX2073" fmla="*/ 3569 w 10000"/>
                <a:gd name="connsiteY2073" fmla="*/ 682 h 10000"/>
                <a:gd name="connsiteX2074" fmla="*/ 3569 w 10000"/>
                <a:gd name="connsiteY2074" fmla="*/ 706 h 10000"/>
                <a:gd name="connsiteX2075" fmla="*/ 3569 w 10000"/>
                <a:gd name="connsiteY2075" fmla="*/ 753 h 10000"/>
                <a:gd name="connsiteX2076" fmla="*/ 3569 w 10000"/>
                <a:gd name="connsiteY2076" fmla="*/ 800 h 10000"/>
                <a:gd name="connsiteX2077" fmla="*/ 3569 w 10000"/>
                <a:gd name="connsiteY2077" fmla="*/ 824 h 10000"/>
                <a:gd name="connsiteX2078" fmla="*/ 3569 w 10000"/>
                <a:gd name="connsiteY2078" fmla="*/ 871 h 10000"/>
                <a:gd name="connsiteX2079" fmla="*/ 3539 w 10000"/>
                <a:gd name="connsiteY2079" fmla="*/ 871 h 10000"/>
                <a:gd name="connsiteX2080" fmla="*/ 3539 w 10000"/>
                <a:gd name="connsiteY2080" fmla="*/ 918 h 10000"/>
                <a:gd name="connsiteX2081" fmla="*/ 3524 w 10000"/>
                <a:gd name="connsiteY2081" fmla="*/ 918 h 10000"/>
                <a:gd name="connsiteX2082" fmla="*/ 3524 w 10000"/>
                <a:gd name="connsiteY2082" fmla="*/ 941 h 10000"/>
                <a:gd name="connsiteX2083" fmla="*/ 3524 w 10000"/>
                <a:gd name="connsiteY2083" fmla="*/ 988 h 10000"/>
                <a:gd name="connsiteX2084" fmla="*/ 3494 w 10000"/>
                <a:gd name="connsiteY2084" fmla="*/ 988 h 10000"/>
                <a:gd name="connsiteX2085" fmla="*/ 3524 w 10000"/>
                <a:gd name="connsiteY2085" fmla="*/ 988 h 10000"/>
                <a:gd name="connsiteX2086" fmla="*/ 3539 w 10000"/>
                <a:gd name="connsiteY2086" fmla="*/ 941 h 10000"/>
                <a:gd name="connsiteX2087" fmla="*/ 3569 w 10000"/>
                <a:gd name="connsiteY2087" fmla="*/ 988 h 10000"/>
                <a:gd name="connsiteX2088" fmla="*/ 3569 w 10000"/>
                <a:gd name="connsiteY2088" fmla="*/ 1035 h 10000"/>
                <a:gd name="connsiteX2089" fmla="*/ 3599 w 10000"/>
                <a:gd name="connsiteY2089" fmla="*/ 1035 h 10000"/>
                <a:gd name="connsiteX2090" fmla="*/ 3599 w 10000"/>
                <a:gd name="connsiteY2090" fmla="*/ 988 h 10000"/>
                <a:gd name="connsiteX2091" fmla="*/ 3614 w 10000"/>
                <a:gd name="connsiteY2091" fmla="*/ 988 h 10000"/>
                <a:gd name="connsiteX2092" fmla="*/ 3614 w 10000"/>
                <a:gd name="connsiteY2092" fmla="*/ 941 h 10000"/>
                <a:gd name="connsiteX2093" fmla="*/ 3645 w 10000"/>
                <a:gd name="connsiteY2093" fmla="*/ 941 h 10000"/>
                <a:gd name="connsiteX2094" fmla="*/ 3675 w 10000"/>
                <a:gd name="connsiteY2094" fmla="*/ 941 h 10000"/>
                <a:gd name="connsiteX2095" fmla="*/ 3675 w 10000"/>
                <a:gd name="connsiteY2095" fmla="*/ 918 h 10000"/>
                <a:gd name="connsiteX2096" fmla="*/ 3675 w 10000"/>
                <a:gd name="connsiteY2096" fmla="*/ 871 h 10000"/>
                <a:gd name="connsiteX2097" fmla="*/ 3675 w 10000"/>
                <a:gd name="connsiteY2097" fmla="*/ 824 h 10000"/>
                <a:gd name="connsiteX2098" fmla="*/ 3705 w 10000"/>
                <a:gd name="connsiteY2098" fmla="*/ 824 h 10000"/>
                <a:gd name="connsiteX2099" fmla="*/ 3675 w 10000"/>
                <a:gd name="connsiteY2099" fmla="*/ 824 h 10000"/>
                <a:gd name="connsiteX2100" fmla="*/ 3675 w 10000"/>
                <a:gd name="connsiteY2100" fmla="*/ 800 h 10000"/>
                <a:gd name="connsiteX2101" fmla="*/ 3705 w 10000"/>
                <a:gd name="connsiteY2101" fmla="*/ 800 h 10000"/>
                <a:gd name="connsiteX2102" fmla="*/ 3675 w 10000"/>
                <a:gd name="connsiteY2102" fmla="*/ 800 h 10000"/>
                <a:gd name="connsiteX2103" fmla="*/ 3675 w 10000"/>
                <a:gd name="connsiteY2103" fmla="*/ 753 h 10000"/>
                <a:gd name="connsiteX2104" fmla="*/ 3705 w 10000"/>
                <a:gd name="connsiteY2104" fmla="*/ 706 h 10000"/>
                <a:gd name="connsiteX2105" fmla="*/ 3720 w 10000"/>
                <a:gd name="connsiteY2105" fmla="*/ 706 h 10000"/>
                <a:gd name="connsiteX2106" fmla="*/ 3720 w 10000"/>
                <a:gd name="connsiteY2106" fmla="*/ 682 h 10000"/>
                <a:gd name="connsiteX2107" fmla="*/ 3720 w 10000"/>
                <a:gd name="connsiteY2107" fmla="*/ 706 h 10000"/>
                <a:gd name="connsiteX2108" fmla="*/ 3750 w 10000"/>
                <a:gd name="connsiteY2108" fmla="*/ 706 h 10000"/>
                <a:gd name="connsiteX2109" fmla="*/ 3750 w 10000"/>
                <a:gd name="connsiteY2109" fmla="*/ 753 h 10000"/>
                <a:gd name="connsiteX2110" fmla="*/ 3780 w 10000"/>
                <a:gd name="connsiteY2110" fmla="*/ 753 h 10000"/>
                <a:gd name="connsiteX2111" fmla="*/ 3780 w 10000"/>
                <a:gd name="connsiteY2111" fmla="*/ 800 h 10000"/>
                <a:gd name="connsiteX2112" fmla="*/ 3795 w 10000"/>
                <a:gd name="connsiteY2112" fmla="*/ 800 h 10000"/>
                <a:gd name="connsiteX2113" fmla="*/ 3795 w 10000"/>
                <a:gd name="connsiteY2113" fmla="*/ 824 h 10000"/>
                <a:gd name="connsiteX2114" fmla="*/ 3825 w 10000"/>
                <a:gd name="connsiteY2114" fmla="*/ 824 h 10000"/>
                <a:gd name="connsiteX2115" fmla="*/ 3825 w 10000"/>
                <a:gd name="connsiteY2115" fmla="*/ 871 h 10000"/>
                <a:gd name="connsiteX2116" fmla="*/ 3855 w 10000"/>
                <a:gd name="connsiteY2116" fmla="*/ 871 h 10000"/>
                <a:gd name="connsiteX2117" fmla="*/ 3870 w 10000"/>
                <a:gd name="connsiteY2117" fmla="*/ 871 h 10000"/>
                <a:gd name="connsiteX2118" fmla="*/ 3870 w 10000"/>
                <a:gd name="connsiteY2118" fmla="*/ 918 h 10000"/>
                <a:gd name="connsiteX2119" fmla="*/ 3901 w 10000"/>
                <a:gd name="connsiteY2119" fmla="*/ 918 h 10000"/>
                <a:gd name="connsiteX2120" fmla="*/ 3901 w 10000"/>
                <a:gd name="connsiteY2120" fmla="*/ 871 h 10000"/>
                <a:gd name="connsiteX2121" fmla="*/ 3901 w 10000"/>
                <a:gd name="connsiteY2121" fmla="*/ 918 h 10000"/>
                <a:gd name="connsiteX2122" fmla="*/ 3931 w 10000"/>
                <a:gd name="connsiteY2122" fmla="*/ 918 h 10000"/>
                <a:gd name="connsiteX2123" fmla="*/ 3931 w 10000"/>
                <a:gd name="connsiteY2123" fmla="*/ 871 h 10000"/>
                <a:gd name="connsiteX2124" fmla="*/ 3961 w 10000"/>
                <a:gd name="connsiteY2124" fmla="*/ 871 h 10000"/>
                <a:gd name="connsiteX2125" fmla="*/ 3961 w 10000"/>
                <a:gd name="connsiteY2125" fmla="*/ 824 h 10000"/>
                <a:gd name="connsiteX2126" fmla="*/ 3976 w 10000"/>
                <a:gd name="connsiteY2126" fmla="*/ 824 h 10000"/>
                <a:gd name="connsiteX2127" fmla="*/ 4006 w 10000"/>
                <a:gd name="connsiteY2127" fmla="*/ 800 h 10000"/>
                <a:gd name="connsiteX2128" fmla="*/ 4006 w 10000"/>
                <a:gd name="connsiteY2128" fmla="*/ 753 h 10000"/>
                <a:gd name="connsiteX2129" fmla="*/ 4036 w 10000"/>
                <a:gd name="connsiteY2129" fmla="*/ 753 h 10000"/>
                <a:gd name="connsiteX2130" fmla="*/ 4036 w 10000"/>
                <a:gd name="connsiteY2130" fmla="*/ 706 h 10000"/>
                <a:gd name="connsiteX2131" fmla="*/ 4036 w 10000"/>
                <a:gd name="connsiteY2131" fmla="*/ 682 h 10000"/>
                <a:gd name="connsiteX2132" fmla="*/ 4051 w 10000"/>
                <a:gd name="connsiteY2132" fmla="*/ 682 h 10000"/>
                <a:gd name="connsiteX2133" fmla="*/ 4051 w 10000"/>
                <a:gd name="connsiteY2133" fmla="*/ 635 h 10000"/>
                <a:gd name="connsiteX2134" fmla="*/ 4051 w 10000"/>
                <a:gd name="connsiteY2134" fmla="*/ 635 h 10000"/>
                <a:gd name="connsiteX2135" fmla="*/ 4051 w 10000"/>
                <a:gd name="connsiteY2135" fmla="*/ 588 h 10000"/>
                <a:gd name="connsiteX2136" fmla="*/ 4051 w 10000"/>
                <a:gd name="connsiteY2136" fmla="*/ 541 h 10000"/>
                <a:gd name="connsiteX2137" fmla="*/ 4051 w 10000"/>
                <a:gd name="connsiteY2137" fmla="*/ 518 h 10000"/>
                <a:gd name="connsiteX2138" fmla="*/ 4081 w 10000"/>
                <a:gd name="connsiteY2138" fmla="*/ 518 h 10000"/>
                <a:gd name="connsiteX2139" fmla="*/ 4081 w 10000"/>
                <a:gd name="connsiteY2139" fmla="*/ 541 h 10000"/>
                <a:gd name="connsiteX2140" fmla="*/ 4111 w 10000"/>
                <a:gd name="connsiteY2140" fmla="*/ 541 h 10000"/>
                <a:gd name="connsiteX2141" fmla="*/ 4127 w 10000"/>
                <a:gd name="connsiteY2141" fmla="*/ 541 h 10000"/>
                <a:gd name="connsiteX2142" fmla="*/ 4157 w 10000"/>
                <a:gd name="connsiteY2142" fmla="*/ 541 h 10000"/>
                <a:gd name="connsiteX2143" fmla="*/ 4187 w 10000"/>
                <a:gd name="connsiteY2143" fmla="*/ 588 h 10000"/>
                <a:gd name="connsiteX2144" fmla="*/ 4187 w 10000"/>
                <a:gd name="connsiteY2144" fmla="*/ 635 h 10000"/>
                <a:gd name="connsiteX2145" fmla="*/ 4217 w 10000"/>
                <a:gd name="connsiteY2145" fmla="*/ 635 h 10000"/>
                <a:gd name="connsiteX2146" fmla="*/ 4262 w 10000"/>
                <a:gd name="connsiteY2146" fmla="*/ 471 h 10000"/>
                <a:gd name="connsiteX2147" fmla="*/ 4307 w 10000"/>
                <a:gd name="connsiteY2147" fmla="*/ 541 h 10000"/>
                <a:gd name="connsiteX2148" fmla="*/ 4307 w 10000"/>
                <a:gd name="connsiteY2148" fmla="*/ 518 h 10000"/>
                <a:gd name="connsiteX2149" fmla="*/ 4307 w 10000"/>
                <a:gd name="connsiteY2149" fmla="*/ 471 h 10000"/>
                <a:gd name="connsiteX2150" fmla="*/ 4337 w 10000"/>
                <a:gd name="connsiteY2150" fmla="*/ 471 h 10000"/>
                <a:gd name="connsiteX2151" fmla="*/ 4337 w 10000"/>
                <a:gd name="connsiteY2151" fmla="*/ 424 h 10000"/>
                <a:gd name="connsiteX2152" fmla="*/ 4367 w 10000"/>
                <a:gd name="connsiteY2152" fmla="*/ 424 h 10000"/>
                <a:gd name="connsiteX2153" fmla="*/ 4383 w 10000"/>
                <a:gd name="connsiteY2153" fmla="*/ 424 h 10000"/>
                <a:gd name="connsiteX2154" fmla="*/ 4413 w 10000"/>
                <a:gd name="connsiteY2154" fmla="*/ 424 h 10000"/>
                <a:gd name="connsiteX2155" fmla="*/ 4413 w 10000"/>
                <a:gd name="connsiteY2155" fmla="*/ 400 h 10000"/>
                <a:gd name="connsiteX2156" fmla="*/ 4443 w 10000"/>
                <a:gd name="connsiteY2156" fmla="*/ 400 h 10000"/>
                <a:gd name="connsiteX2157" fmla="*/ 4443 w 10000"/>
                <a:gd name="connsiteY2157" fmla="*/ 353 h 10000"/>
                <a:gd name="connsiteX2158" fmla="*/ 4473 w 10000"/>
                <a:gd name="connsiteY2158" fmla="*/ 353 h 10000"/>
                <a:gd name="connsiteX2159" fmla="*/ 4473 w 10000"/>
                <a:gd name="connsiteY2159" fmla="*/ 306 h 10000"/>
                <a:gd name="connsiteX2160" fmla="*/ 4488 w 10000"/>
                <a:gd name="connsiteY2160" fmla="*/ 306 h 10000"/>
                <a:gd name="connsiteX2161" fmla="*/ 4488 w 10000"/>
                <a:gd name="connsiteY2161" fmla="*/ 282 h 10000"/>
                <a:gd name="connsiteX2162" fmla="*/ 4518 w 10000"/>
                <a:gd name="connsiteY2162" fmla="*/ 282 h 10000"/>
                <a:gd name="connsiteX2163" fmla="*/ 4518 w 10000"/>
                <a:gd name="connsiteY2163" fmla="*/ 235 h 10000"/>
                <a:gd name="connsiteX2164" fmla="*/ 4518 w 10000"/>
                <a:gd name="connsiteY2164" fmla="*/ 188 h 10000"/>
                <a:gd name="connsiteX2165" fmla="*/ 4548 w 10000"/>
                <a:gd name="connsiteY2165" fmla="*/ 188 h 10000"/>
                <a:gd name="connsiteX2166" fmla="*/ 4548 w 10000"/>
                <a:gd name="connsiteY2166" fmla="*/ 141 h 10000"/>
                <a:gd name="connsiteX2167" fmla="*/ 4563 w 10000"/>
                <a:gd name="connsiteY2167" fmla="*/ 141 h 10000"/>
                <a:gd name="connsiteX2168" fmla="*/ 4563 w 10000"/>
                <a:gd name="connsiteY2168" fmla="*/ 118 h 10000"/>
                <a:gd name="connsiteX2169" fmla="*/ 4593 w 10000"/>
                <a:gd name="connsiteY2169" fmla="*/ 118 h 10000"/>
                <a:gd name="connsiteX2170" fmla="*/ 4593 w 10000"/>
                <a:gd name="connsiteY2170" fmla="*/ 71 h 10000"/>
                <a:gd name="connsiteX2171" fmla="*/ 4593 w 10000"/>
                <a:gd name="connsiteY2171" fmla="*/ 24 h 10000"/>
                <a:gd name="connsiteX2172" fmla="*/ 4593 w 10000"/>
                <a:gd name="connsiteY2172" fmla="*/ 0 h 10000"/>
                <a:gd name="connsiteX2173" fmla="*/ 4623 w 10000"/>
                <a:gd name="connsiteY2173" fmla="*/ 0 h 10000"/>
                <a:gd name="connsiteX2174" fmla="*/ 4654 w 10000"/>
                <a:gd name="connsiteY2174" fmla="*/ 0 h 10000"/>
                <a:gd name="connsiteX2175" fmla="*/ 4654 w 10000"/>
                <a:gd name="connsiteY2175" fmla="*/ 24 h 10000"/>
                <a:gd name="connsiteX2176" fmla="*/ 4669 w 10000"/>
                <a:gd name="connsiteY2176" fmla="*/ 24 h 10000"/>
                <a:gd name="connsiteX2177" fmla="*/ 4669 w 10000"/>
                <a:gd name="connsiteY2177" fmla="*/ 71 h 10000"/>
                <a:gd name="connsiteX2178" fmla="*/ 4669 w 10000"/>
                <a:gd name="connsiteY2178" fmla="*/ 71 h 10000"/>
                <a:gd name="connsiteX2179" fmla="*/ 4669 w 10000"/>
                <a:gd name="connsiteY2179" fmla="*/ 118 h 10000"/>
                <a:gd name="connsiteX2180" fmla="*/ 4699 w 10000"/>
                <a:gd name="connsiteY2180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88 h 10000"/>
                <a:gd name="connsiteX1832" fmla="*/ 1461 w 10000"/>
                <a:gd name="connsiteY1832" fmla="*/ 2141 h 10000"/>
                <a:gd name="connsiteX1833" fmla="*/ 1491 w 10000"/>
                <a:gd name="connsiteY1833" fmla="*/ 2141 h 10000"/>
                <a:gd name="connsiteX1834" fmla="*/ 1551 w 10000"/>
                <a:gd name="connsiteY1834" fmla="*/ 2141 h 10000"/>
                <a:gd name="connsiteX1835" fmla="*/ 1566 w 10000"/>
                <a:gd name="connsiteY1835" fmla="*/ 2118 h 10000"/>
                <a:gd name="connsiteX1836" fmla="*/ 1596 w 10000"/>
                <a:gd name="connsiteY1836" fmla="*/ 2118 h 10000"/>
                <a:gd name="connsiteX1837" fmla="*/ 1596 w 10000"/>
                <a:gd name="connsiteY1837" fmla="*/ 2071 h 10000"/>
                <a:gd name="connsiteX1838" fmla="*/ 1566 w 10000"/>
                <a:gd name="connsiteY1838" fmla="*/ 2071 h 10000"/>
                <a:gd name="connsiteX1839" fmla="*/ 1566 w 10000"/>
                <a:gd name="connsiteY1839" fmla="*/ 2024 h 10000"/>
                <a:gd name="connsiteX1840" fmla="*/ 1566 w 10000"/>
                <a:gd name="connsiteY1840" fmla="*/ 2000 h 10000"/>
                <a:gd name="connsiteX1841" fmla="*/ 1596 w 10000"/>
                <a:gd name="connsiteY1841" fmla="*/ 2000 h 10000"/>
                <a:gd name="connsiteX1842" fmla="*/ 1596 w 10000"/>
                <a:gd name="connsiteY1842" fmla="*/ 1953 h 10000"/>
                <a:gd name="connsiteX1843" fmla="*/ 1596 w 10000"/>
                <a:gd name="connsiteY1843" fmla="*/ 1953 h 10000"/>
                <a:gd name="connsiteX1844" fmla="*/ 1596 w 10000"/>
                <a:gd name="connsiteY1844" fmla="*/ 1906 h 10000"/>
                <a:gd name="connsiteX1845" fmla="*/ 1627 w 10000"/>
                <a:gd name="connsiteY1845" fmla="*/ 1906 h 10000"/>
                <a:gd name="connsiteX1846" fmla="*/ 1596 w 10000"/>
                <a:gd name="connsiteY1846" fmla="*/ 1906 h 10000"/>
                <a:gd name="connsiteX1847" fmla="*/ 1596 w 10000"/>
                <a:gd name="connsiteY1847" fmla="*/ 1882 h 10000"/>
                <a:gd name="connsiteX1848" fmla="*/ 1596 w 10000"/>
                <a:gd name="connsiteY1848" fmla="*/ 1835 h 10000"/>
                <a:gd name="connsiteX1849" fmla="*/ 1596 w 10000"/>
                <a:gd name="connsiteY1849" fmla="*/ 1788 h 10000"/>
                <a:gd name="connsiteX1850" fmla="*/ 1596 w 10000"/>
                <a:gd name="connsiteY1850" fmla="*/ 1788 h 10000"/>
                <a:gd name="connsiteX1851" fmla="*/ 1596 w 10000"/>
                <a:gd name="connsiteY1851" fmla="*/ 1835 h 10000"/>
                <a:gd name="connsiteX1852" fmla="*/ 1566 w 10000"/>
                <a:gd name="connsiteY1852" fmla="*/ 1788 h 10000"/>
                <a:gd name="connsiteX1853" fmla="*/ 1566 w 10000"/>
                <a:gd name="connsiteY1853" fmla="*/ 1835 h 10000"/>
                <a:gd name="connsiteX1854" fmla="*/ 1566 w 10000"/>
                <a:gd name="connsiteY1854" fmla="*/ 1788 h 10000"/>
                <a:gd name="connsiteX1855" fmla="*/ 1551 w 10000"/>
                <a:gd name="connsiteY1855" fmla="*/ 1788 h 10000"/>
                <a:gd name="connsiteX1856" fmla="*/ 1551 w 10000"/>
                <a:gd name="connsiteY1856" fmla="*/ 1835 h 10000"/>
                <a:gd name="connsiteX1857" fmla="*/ 1551 w 10000"/>
                <a:gd name="connsiteY1857" fmla="*/ 1788 h 10000"/>
                <a:gd name="connsiteX1858" fmla="*/ 1551 w 10000"/>
                <a:gd name="connsiteY1858" fmla="*/ 1835 h 10000"/>
                <a:gd name="connsiteX1859" fmla="*/ 1521 w 10000"/>
                <a:gd name="connsiteY1859" fmla="*/ 1788 h 10000"/>
                <a:gd name="connsiteX1860" fmla="*/ 1521 w 10000"/>
                <a:gd name="connsiteY1860" fmla="*/ 1741 h 10000"/>
                <a:gd name="connsiteX1861" fmla="*/ 1521 w 10000"/>
                <a:gd name="connsiteY1861" fmla="*/ 1718 h 10000"/>
                <a:gd name="connsiteX1862" fmla="*/ 1491 w 10000"/>
                <a:gd name="connsiteY1862" fmla="*/ 1718 h 10000"/>
                <a:gd name="connsiteX1863" fmla="*/ 1491 w 10000"/>
                <a:gd name="connsiteY1863" fmla="*/ 1671 h 10000"/>
                <a:gd name="connsiteX1864" fmla="*/ 1521 w 10000"/>
                <a:gd name="connsiteY1864" fmla="*/ 1718 h 10000"/>
                <a:gd name="connsiteX1865" fmla="*/ 1521 w 10000"/>
                <a:gd name="connsiteY1865" fmla="*/ 1671 h 10000"/>
                <a:gd name="connsiteX1866" fmla="*/ 1491 w 10000"/>
                <a:gd name="connsiteY1866" fmla="*/ 1671 h 10000"/>
                <a:gd name="connsiteX1867" fmla="*/ 1491 w 10000"/>
                <a:gd name="connsiteY1867" fmla="*/ 1624 h 10000"/>
                <a:gd name="connsiteX1868" fmla="*/ 1461 w 10000"/>
                <a:gd name="connsiteY1868" fmla="*/ 1624 h 10000"/>
                <a:gd name="connsiteX1869" fmla="*/ 1461 w 10000"/>
                <a:gd name="connsiteY1869" fmla="*/ 1600 h 10000"/>
                <a:gd name="connsiteX1870" fmla="*/ 1446 w 10000"/>
                <a:gd name="connsiteY1870" fmla="*/ 1600 h 10000"/>
                <a:gd name="connsiteX1871" fmla="*/ 1446 w 10000"/>
                <a:gd name="connsiteY1871" fmla="*/ 1600 h 10000"/>
                <a:gd name="connsiteX1872" fmla="*/ 1416 w 10000"/>
                <a:gd name="connsiteY1872" fmla="*/ 1600 h 10000"/>
                <a:gd name="connsiteX1873" fmla="*/ 1446 w 10000"/>
                <a:gd name="connsiteY1873" fmla="*/ 1600 h 10000"/>
                <a:gd name="connsiteX1874" fmla="*/ 1416 w 10000"/>
                <a:gd name="connsiteY1874" fmla="*/ 1600 h 10000"/>
                <a:gd name="connsiteX1875" fmla="*/ 1386 w 10000"/>
                <a:gd name="connsiteY1875" fmla="*/ 1600 h 10000"/>
                <a:gd name="connsiteX1876" fmla="*/ 1370 w 10000"/>
                <a:gd name="connsiteY1876" fmla="*/ 1600 h 10000"/>
                <a:gd name="connsiteX1877" fmla="*/ 1340 w 10000"/>
                <a:gd name="connsiteY1877" fmla="*/ 1600 h 10000"/>
                <a:gd name="connsiteX1878" fmla="*/ 1310 w 10000"/>
                <a:gd name="connsiteY1878" fmla="*/ 1600 h 10000"/>
                <a:gd name="connsiteX1879" fmla="*/ 1310 w 10000"/>
                <a:gd name="connsiteY1879" fmla="*/ 1553 h 10000"/>
                <a:gd name="connsiteX1880" fmla="*/ 1310 w 10000"/>
                <a:gd name="connsiteY1880" fmla="*/ 1506 h 10000"/>
                <a:gd name="connsiteX1881" fmla="*/ 1280 w 10000"/>
                <a:gd name="connsiteY1881" fmla="*/ 1506 h 10000"/>
                <a:gd name="connsiteX1882" fmla="*/ 1280 w 10000"/>
                <a:gd name="connsiteY1882" fmla="*/ 1553 h 10000"/>
                <a:gd name="connsiteX1883" fmla="*/ 1265 w 10000"/>
                <a:gd name="connsiteY1883" fmla="*/ 1553 h 10000"/>
                <a:gd name="connsiteX1884" fmla="*/ 1265 w 10000"/>
                <a:gd name="connsiteY1884" fmla="*/ 1506 h 10000"/>
                <a:gd name="connsiteX1885" fmla="*/ 1280 w 10000"/>
                <a:gd name="connsiteY1885" fmla="*/ 1506 h 10000"/>
                <a:gd name="connsiteX1886" fmla="*/ 1280 w 10000"/>
                <a:gd name="connsiteY1886" fmla="*/ 1482 h 10000"/>
                <a:gd name="connsiteX1887" fmla="*/ 1310 w 10000"/>
                <a:gd name="connsiteY1887" fmla="*/ 1435 h 10000"/>
                <a:gd name="connsiteX1888" fmla="*/ 1310 w 10000"/>
                <a:gd name="connsiteY1888" fmla="*/ 1388 h 10000"/>
                <a:gd name="connsiteX1889" fmla="*/ 1340 w 10000"/>
                <a:gd name="connsiteY1889" fmla="*/ 1388 h 10000"/>
                <a:gd name="connsiteX1890" fmla="*/ 1340 w 10000"/>
                <a:gd name="connsiteY1890" fmla="*/ 1341 h 10000"/>
                <a:gd name="connsiteX1891" fmla="*/ 1340 w 10000"/>
                <a:gd name="connsiteY1891" fmla="*/ 1318 h 10000"/>
                <a:gd name="connsiteX1892" fmla="*/ 1370 w 10000"/>
                <a:gd name="connsiteY1892" fmla="*/ 1318 h 10000"/>
                <a:gd name="connsiteX1893" fmla="*/ 1370 w 10000"/>
                <a:gd name="connsiteY1893" fmla="*/ 1271 h 10000"/>
                <a:gd name="connsiteX1894" fmla="*/ 1370 w 10000"/>
                <a:gd name="connsiteY1894" fmla="*/ 1224 h 10000"/>
                <a:gd name="connsiteX1895" fmla="*/ 1386 w 10000"/>
                <a:gd name="connsiteY1895" fmla="*/ 1224 h 10000"/>
                <a:gd name="connsiteX1896" fmla="*/ 1386 w 10000"/>
                <a:gd name="connsiteY1896" fmla="*/ 1200 h 10000"/>
                <a:gd name="connsiteX1897" fmla="*/ 1416 w 10000"/>
                <a:gd name="connsiteY1897" fmla="*/ 1200 h 10000"/>
                <a:gd name="connsiteX1898" fmla="*/ 1416 w 10000"/>
                <a:gd name="connsiteY1898" fmla="*/ 1153 h 10000"/>
                <a:gd name="connsiteX1899" fmla="*/ 1416 w 10000"/>
                <a:gd name="connsiteY1899" fmla="*/ 1200 h 10000"/>
                <a:gd name="connsiteX1900" fmla="*/ 1416 w 10000"/>
                <a:gd name="connsiteY1900" fmla="*/ 1153 h 10000"/>
                <a:gd name="connsiteX1901" fmla="*/ 1446 w 10000"/>
                <a:gd name="connsiteY1901" fmla="*/ 1153 h 10000"/>
                <a:gd name="connsiteX1902" fmla="*/ 1461 w 10000"/>
                <a:gd name="connsiteY1902" fmla="*/ 1153 h 10000"/>
                <a:gd name="connsiteX1903" fmla="*/ 1461 w 10000"/>
                <a:gd name="connsiteY1903" fmla="*/ 1106 h 10000"/>
                <a:gd name="connsiteX1904" fmla="*/ 1491 w 10000"/>
                <a:gd name="connsiteY1904" fmla="*/ 1106 h 10000"/>
                <a:gd name="connsiteX1905" fmla="*/ 1521 w 10000"/>
                <a:gd name="connsiteY1905" fmla="*/ 1106 h 10000"/>
                <a:gd name="connsiteX1906" fmla="*/ 1521 w 10000"/>
                <a:gd name="connsiteY1906" fmla="*/ 1082 h 10000"/>
                <a:gd name="connsiteX1907" fmla="*/ 1551 w 10000"/>
                <a:gd name="connsiteY1907" fmla="*/ 1082 h 10000"/>
                <a:gd name="connsiteX1908" fmla="*/ 1551 w 10000"/>
                <a:gd name="connsiteY1908" fmla="*/ 1035 h 10000"/>
                <a:gd name="connsiteX1909" fmla="*/ 1566 w 10000"/>
                <a:gd name="connsiteY1909" fmla="*/ 1035 h 10000"/>
                <a:gd name="connsiteX1910" fmla="*/ 1566 w 10000"/>
                <a:gd name="connsiteY1910" fmla="*/ 988 h 10000"/>
                <a:gd name="connsiteX1911" fmla="*/ 1596 w 10000"/>
                <a:gd name="connsiteY1911" fmla="*/ 988 h 10000"/>
                <a:gd name="connsiteX1912" fmla="*/ 1596 w 10000"/>
                <a:gd name="connsiteY1912" fmla="*/ 941 h 10000"/>
                <a:gd name="connsiteX1913" fmla="*/ 1596 w 10000"/>
                <a:gd name="connsiteY1913" fmla="*/ 941 h 10000"/>
                <a:gd name="connsiteX1914" fmla="*/ 1596 w 10000"/>
                <a:gd name="connsiteY1914" fmla="*/ 918 h 10000"/>
                <a:gd name="connsiteX1915" fmla="*/ 1627 w 10000"/>
                <a:gd name="connsiteY1915" fmla="*/ 918 h 10000"/>
                <a:gd name="connsiteX1916" fmla="*/ 1627 w 10000"/>
                <a:gd name="connsiteY1916" fmla="*/ 871 h 10000"/>
                <a:gd name="connsiteX1917" fmla="*/ 1627 w 10000"/>
                <a:gd name="connsiteY1917" fmla="*/ 824 h 10000"/>
                <a:gd name="connsiteX1918" fmla="*/ 1642 w 10000"/>
                <a:gd name="connsiteY1918" fmla="*/ 824 h 10000"/>
                <a:gd name="connsiteX1919" fmla="*/ 1642 w 10000"/>
                <a:gd name="connsiteY1919" fmla="*/ 800 h 10000"/>
                <a:gd name="connsiteX1920" fmla="*/ 1672 w 10000"/>
                <a:gd name="connsiteY1920" fmla="*/ 800 h 10000"/>
                <a:gd name="connsiteX1921" fmla="*/ 1672 w 10000"/>
                <a:gd name="connsiteY1921" fmla="*/ 824 h 10000"/>
                <a:gd name="connsiteX1922" fmla="*/ 1702 w 10000"/>
                <a:gd name="connsiteY1922" fmla="*/ 824 h 10000"/>
                <a:gd name="connsiteX1923" fmla="*/ 1702 w 10000"/>
                <a:gd name="connsiteY1923" fmla="*/ 871 h 10000"/>
                <a:gd name="connsiteX1924" fmla="*/ 1717 w 10000"/>
                <a:gd name="connsiteY1924" fmla="*/ 871 h 10000"/>
                <a:gd name="connsiteX1925" fmla="*/ 1717 w 10000"/>
                <a:gd name="connsiteY1925" fmla="*/ 918 h 10000"/>
                <a:gd name="connsiteX1926" fmla="*/ 1747 w 10000"/>
                <a:gd name="connsiteY1926" fmla="*/ 918 h 10000"/>
                <a:gd name="connsiteX1927" fmla="*/ 1777 w 10000"/>
                <a:gd name="connsiteY1927" fmla="*/ 918 h 10000"/>
                <a:gd name="connsiteX1928" fmla="*/ 1777 w 10000"/>
                <a:gd name="connsiteY1928" fmla="*/ 941 h 10000"/>
                <a:gd name="connsiteX1929" fmla="*/ 1777 w 10000"/>
                <a:gd name="connsiteY1929" fmla="*/ 988 h 10000"/>
                <a:gd name="connsiteX1930" fmla="*/ 1807 w 10000"/>
                <a:gd name="connsiteY1930" fmla="*/ 988 h 10000"/>
                <a:gd name="connsiteX1931" fmla="*/ 1777 w 10000"/>
                <a:gd name="connsiteY1931" fmla="*/ 988 h 10000"/>
                <a:gd name="connsiteX1932" fmla="*/ 1807 w 10000"/>
                <a:gd name="connsiteY1932" fmla="*/ 988 h 10000"/>
                <a:gd name="connsiteX1933" fmla="*/ 1807 w 10000"/>
                <a:gd name="connsiteY1933" fmla="*/ 1035 h 10000"/>
                <a:gd name="connsiteX1934" fmla="*/ 1822 w 10000"/>
                <a:gd name="connsiteY1934" fmla="*/ 1035 h 10000"/>
                <a:gd name="connsiteX1935" fmla="*/ 1852 w 10000"/>
                <a:gd name="connsiteY1935" fmla="*/ 1082 h 10000"/>
                <a:gd name="connsiteX1936" fmla="*/ 1852 w 10000"/>
                <a:gd name="connsiteY1936" fmla="*/ 1106 h 10000"/>
                <a:gd name="connsiteX1937" fmla="*/ 1852 w 10000"/>
                <a:gd name="connsiteY1937" fmla="*/ 1153 h 10000"/>
                <a:gd name="connsiteX1938" fmla="*/ 1883 w 10000"/>
                <a:gd name="connsiteY1938" fmla="*/ 1106 h 10000"/>
                <a:gd name="connsiteX1939" fmla="*/ 1898 w 10000"/>
                <a:gd name="connsiteY1939" fmla="*/ 1106 h 10000"/>
                <a:gd name="connsiteX1940" fmla="*/ 1898 w 10000"/>
                <a:gd name="connsiteY1940" fmla="*/ 1082 h 10000"/>
                <a:gd name="connsiteX1941" fmla="*/ 1928 w 10000"/>
                <a:gd name="connsiteY1941" fmla="*/ 1082 h 10000"/>
                <a:gd name="connsiteX1942" fmla="*/ 1958 w 10000"/>
                <a:gd name="connsiteY1942" fmla="*/ 1082 h 10000"/>
                <a:gd name="connsiteX1943" fmla="*/ 1958 w 10000"/>
                <a:gd name="connsiteY1943" fmla="*/ 1035 h 10000"/>
                <a:gd name="connsiteX1944" fmla="*/ 1973 w 10000"/>
                <a:gd name="connsiteY1944" fmla="*/ 1035 h 10000"/>
                <a:gd name="connsiteX1945" fmla="*/ 2003 w 10000"/>
                <a:gd name="connsiteY1945" fmla="*/ 1082 h 10000"/>
                <a:gd name="connsiteX1946" fmla="*/ 2003 w 10000"/>
                <a:gd name="connsiteY1946" fmla="*/ 1035 h 10000"/>
                <a:gd name="connsiteX1947" fmla="*/ 2033 w 10000"/>
                <a:gd name="connsiteY1947" fmla="*/ 1035 h 10000"/>
                <a:gd name="connsiteX1948" fmla="*/ 2063 w 10000"/>
                <a:gd name="connsiteY1948" fmla="*/ 1035 h 10000"/>
                <a:gd name="connsiteX1949" fmla="*/ 2063 w 10000"/>
                <a:gd name="connsiteY1949" fmla="*/ 1082 h 10000"/>
                <a:gd name="connsiteX1950" fmla="*/ 2078 w 10000"/>
                <a:gd name="connsiteY1950" fmla="*/ 1082 h 10000"/>
                <a:gd name="connsiteX1951" fmla="*/ 2108 w 10000"/>
                <a:gd name="connsiteY1951" fmla="*/ 1082 h 10000"/>
                <a:gd name="connsiteX1952" fmla="*/ 2108 w 10000"/>
                <a:gd name="connsiteY1952" fmla="*/ 1035 h 10000"/>
                <a:gd name="connsiteX1953" fmla="*/ 2108 w 10000"/>
                <a:gd name="connsiteY1953" fmla="*/ 1082 h 10000"/>
                <a:gd name="connsiteX1954" fmla="*/ 2139 w 10000"/>
                <a:gd name="connsiteY1954" fmla="*/ 1082 h 10000"/>
                <a:gd name="connsiteX1955" fmla="*/ 2139 w 10000"/>
                <a:gd name="connsiteY1955" fmla="*/ 1106 h 10000"/>
                <a:gd name="connsiteX1956" fmla="*/ 2154 w 10000"/>
                <a:gd name="connsiteY1956" fmla="*/ 1106 h 10000"/>
                <a:gd name="connsiteX1957" fmla="*/ 2154 w 10000"/>
                <a:gd name="connsiteY1957" fmla="*/ 1153 h 10000"/>
                <a:gd name="connsiteX1958" fmla="*/ 2184 w 10000"/>
                <a:gd name="connsiteY1958" fmla="*/ 1153 h 10000"/>
                <a:gd name="connsiteX1959" fmla="*/ 2184 w 10000"/>
                <a:gd name="connsiteY1959" fmla="*/ 1106 h 10000"/>
                <a:gd name="connsiteX1960" fmla="*/ 2214 w 10000"/>
                <a:gd name="connsiteY1960" fmla="*/ 1082 h 10000"/>
                <a:gd name="connsiteX1961" fmla="*/ 2214 w 10000"/>
                <a:gd name="connsiteY1961" fmla="*/ 1082 h 10000"/>
                <a:gd name="connsiteX1962" fmla="*/ 2229 w 10000"/>
                <a:gd name="connsiteY1962" fmla="*/ 1082 h 10000"/>
                <a:gd name="connsiteX1963" fmla="*/ 2229 w 10000"/>
                <a:gd name="connsiteY1963" fmla="*/ 1035 h 10000"/>
                <a:gd name="connsiteX1964" fmla="*/ 2214 w 10000"/>
                <a:gd name="connsiteY1964" fmla="*/ 1035 h 10000"/>
                <a:gd name="connsiteX1965" fmla="*/ 2214 w 10000"/>
                <a:gd name="connsiteY1965" fmla="*/ 988 h 10000"/>
                <a:gd name="connsiteX1966" fmla="*/ 2214 w 10000"/>
                <a:gd name="connsiteY1966" fmla="*/ 941 h 10000"/>
                <a:gd name="connsiteX1967" fmla="*/ 2229 w 10000"/>
                <a:gd name="connsiteY1967" fmla="*/ 941 h 10000"/>
                <a:gd name="connsiteX1968" fmla="*/ 2229 w 10000"/>
                <a:gd name="connsiteY1968" fmla="*/ 918 h 10000"/>
                <a:gd name="connsiteX1969" fmla="*/ 2259 w 10000"/>
                <a:gd name="connsiteY1969" fmla="*/ 918 h 10000"/>
                <a:gd name="connsiteX1970" fmla="*/ 2259 w 10000"/>
                <a:gd name="connsiteY1970" fmla="*/ 871 h 10000"/>
                <a:gd name="connsiteX1971" fmla="*/ 2289 w 10000"/>
                <a:gd name="connsiteY1971" fmla="*/ 871 h 10000"/>
                <a:gd name="connsiteX1972" fmla="*/ 2289 w 10000"/>
                <a:gd name="connsiteY1972" fmla="*/ 824 h 10000"/>
                <a:gd name="connsiteX1973" fmla="*/ 2319 w 10000"/>
                <a:gd name="connsiteY1973" fmla="*/ 824 h 10000"/>
                <a:gd name="connsiteX1974" fmla="*/ 2334 w 10000"/>
                <a:gd name="connsiteY1974" fmla="*/ 824 h 10000"/>
                <a:gd name="connsiteX1975" fmla="*/ 2364 w 10000"/>
                <a:gd name="connsiteY1975" fmla="*/ 824 h 10000"/>
                <a:gd name="connsiteX1976" fmla="*/ 2395 w 10000"/>
                <a:gd name="connsiteY1976" fmla="*/ 824 h 10000"/>
                <a:gd name="connsiteX1977" fmla="*/ 2410 w 10000"/>
                <a:gd name="connsiteY1977" fmla="*/ 824 h 10000"/>
                <a:gd name="connsiteX1978" fmla="*/ 2440 w 10000"/>
                <a:gd name="connsiteY1978" fmla="*/ 824 h 10000"/>
                <a:gd name="connsiteX1979" fmla="*/ 2470 w 10000"/>
                <a:gd name="connsiteY1979" fmla="*/ 824 h 10000"/>
                <a:gd name="connsiteX1980" fmla="*/ 2470 w 10000"/>
                <a:gd name="connsiteY1980" fmla="*/ 800 h 10000"/>
                <a:gd name="connsiteX1981" fmla="*/ 2500 w 10000"/>
                <a:gd name="connsiteY1981" fmla="*/ 800 h 10000"/>
                <a:gd name="connsiteX1982" fmla="*/ 2500 w 10000"/>
                <a:gd name="connsiteY1982" fmla="*/ 753 h 10000"/>
                <a:gd name="connsiteX1983" fmla="*/ 2515 w 10000"/>
                <a:gd name="connsiteY1983" fmla="*/ 753 h 10000"/>
                <a:gd name="connsiteX1984" fmla="*/ 2545 w 10000"/>
                <a:gd name="connsiteY1984" fmla="*/ 753 h 10000"/>
                <a:gd name="connsiteX1985" fmla="*/ 2575 w 10000"/>
                <a:gd name="connsiteY1985" fmla="*/ 753 h 10000"/>
                <a:gd name="connsiteX1986" fmla="*/ 2575 w 10000"/>
                <a:gd name="connsiteY1986" fmla="*/ 800 h 10000"/>
                <a:gd name="connsiteX1987" fmla="*/ 2590 w 10000"/>
                <a:gd name="connsiteY1987" fmla="*/ 800 h 10000"/>
                <a:gd name="connsiteX1988" fmla="*/ 2590 w 10000"/>
                <a:gd name="connsiteY1988" fmla="*/ 753 h 10000"/>
                <a:gd name="connsiteX1989" fmla="*/ 2590 w 10000"/>
                <a:gd name="connsiteY1989" fmla="*/ 800 h 10000"/>
                <a:gd name="connsiteX1990" fmla="*/ 2620 w 10000"/>
                <a:gd name="connsiteY1990" fmla="*/ 800 h 10000"/>
                <a:gd name="connsiteX1991" fmla="*/ 2651 w 10000"/>
                <a:gd name="connsiteY1991" fmla="*/ 800 h 10000"/>
                <a:gd name="connsiteX1992" fmla="*/ 2651 w 10000"/>
                <a:gd name="connsiteY1992" fmla="*/ 824 h 10000"/>
                <a:gd name="connsiteX1993" fmla="*/ 2620 w 10000"/>
                <a:gd name="connsiteY1993" fmla="*/ 871 h 10000"/>
                <a:gd name="connsiteX1994" fmla="*/ 2651 w 10000"/>
                <a:gd name="connsiteY1994" fmla="*/ 871 h 10000"/>
                <a:gd name="connsiteX1995" fmla="*/ 2666 w 10000"/>
                <a:gd name="connsiteY1995" fmla="*/ 871 h 10000"/>
                <a:gd name="connsiteX1996" fmla="*/ 2666 w 10000"/>
                <a:gd name="connsiteY1996" fmla="*/ 918 h 10000"/>
                <a:gd name="connsiteX1997" fmla="*/ 2666 w 10000"/>
                <a:gd name="connsiteY1997" fmla="*/ 871 h 10000"/>
                <a:gd name="connsiteX1998" fmla="*/ 2696 w 10000"/>
                <a:gd name="connsiteY1998" fmla="*/ 871 h 10000"/>
                <a:gd name="connsiteX1999" fmla="*/ 2696 w 10000"/>
                <a:gd name="connsiteY1999" fmla="*/ 824 h 10000"/>
                <a:gd name="connsiteX2000" fmla="*/ 2726 w 10000"/>
                <a:gd name="connsiteY2000" fmla="*/ 824 h 10000"/>
                <a:gd name="connsiteX2001" fmla="*/ 2756 w 10000"/>
                <a:gd name="connsiteY2001" fmla="*/ 824 h 10000"/>
                <a:gd name="connsiteX2002" fmla="*/ 2771 w 10000"/>
                <a:gd name="connsiteY2002" fmla="*/ 824 h 10000"/>
                <a:gd name="connsiteX2003" fmla="*/ 2801 w 10000"/>
                <a:gd name="connsiteY2003" fmla="*/ 824 h 10000"/>
                <a:gd name="connsiteX2004" fmla="*/ 2831 w 10000"/>
                <a:gd name="connsiteY2004" fmla="*/ 824 h 10000"/>
                <a:gd name="connsiteX2005" fmla="*/ 2831 w 10000"/>
                <a:gd name="connsiteY2005" fmla="*/ 824 h 10000"/>
                <a:gd name="connsiteX2006" fmla="*/ 2846 w 10000"/>
                <a:gd name="connsiteY2006" fmla="*/ 824 h 10000"/>
                <a:gd name="connsiteX2007" fmla="*/ 2846 w 10000"/>
                <a:gd name="connsiteY2007" fmla="*/ 800 h 10000"/>
                <a:gd name="connsiteX2008" fmla="*/ 2877 w 10000"/>
                <a:gd name="connsiteY2008" fmla="*/ 800 h 10000"/>
                <a:gd name="connsiteX2009" fmla="*/ 2877 w 10000"/>
                <a:gd name="connsiteY2009" fmla="*/ 824 h 10000"/>
                <a:gd name="connsiteX2010" fmla="*/ 2877 w 10000"/>
                <a:gd name="connsiteY2010" fmla="*/ 800 h 10000"/>
                <a:gd name="connsiteX2011" fmla="*/ 2907 w 10000"/>
                <a:gd name="connsiteY2011" fmla="*/ 800 h 10000"/>
                <a:gd name="connsiteX2012" fmla="*/ 2907 w 10000"/>
                <a:gd name="connsiteY2012" fmla="*/ 753 h 10000"/>
                <a:gd name="connsiteX2013" fmla="*/ 2922 w 10000"/>
                <a:gd name="connsiteY2013" fmla="*/ 753 h 10000"/>
                <a:gd name="connsiteX2014" fmla="*/ 2952 w 10000"/>
                <a:gd name="connsiteY2014" fmla="*/ 753 h 10000"/>
                <a:gd name="connsiteX2015" fmla="*/ 2952 w 10000"/>
                <a:gd name="connsiteY2015" fmla="*/ 706 h 10000"/>
                <a:gd name="connsiteX2016" fmla="*/ 2952 w 10000"/>
                <a:gd name="connsiteY2016" fmla="*/ 682 h 10000"/>
                <a:gd name="connsiteX2017" fmla="*/ 2982 w 10000"/>
                <a:gd name="connsiteY2017" fmla="*/ 635 h 10000"/>
                <a:gd name="connsiteX2018" fmla="*/ 2982 w 10000"/>
                <a:gd name="connsiteY2018" fmla="*/ 635 h 10000"/>
                <a:gd name="connsiteX2019" fmla="*/ 2982 w 10000"/>
                <a:gd name="connsiteY2019" fmla="*/ 588 h 10000"/>
                <a:gd name="connsiteX2020" fmla="*/ 3012 w 10000"/>
                <a:gd name="connsiteY2020" fmla="*/ 541 h 10000"/>
                <a:gd name="connsiteX2021" fmla="*/ 2982 w 10000"/>
                <a:gd name="connsiteY2021" fmla="*/ 541 h 10000"/>
                <a:gd name="connsiteX2022" fmla="*/ 2982 w 10000"/>
                <a:gd name="connsiteY2022" fmla="*/ 518 h 10000"/>
                <a:gd name="connsiteX2023" fmla="*/ 2982 w 10000"/>
                <a:gd name="connsiteY2023" fmla="*/ 471 h 10000"/>
                <a:gd name="connsiteX2024" fmla="*/ 3012 w 10000"/>
                <a:gd name="connsiteY2024" fmla="*/ 471 h 10000"/>
                <a:gd name="connsiteX2025" fmla="*/ 3012 w 10000"/>
                <a:gd name="connsiteY2025" fmla="*/ 424 h 10000"/>
                <a:gd name="connsiteX2026" fmla="*/ 2982 w 10000"/>
                <a:gd name="connsiteY2026" fmla="*/ 424 h 10000"/>
                <a:gd name="connsiteX2027" fmla="*/ 3012 w 10000"/>
                <a:gd name="connsiteY2027" fmla="*/ 424 h 10000"/>
                <a:gd name="connsiteX2028" fmla="*/ 3012 w 10000"/>
                <a:gd name="connsiteY2028" fmla="*/ 400 h 10000"/>
                <a:gd name="connsiteX2029" fmla="*/ 3012 w 10000"/>
                <a:gd name="connsiteY2029" fmla="*/ 353 h 10000"/>
                <a:gd name="connsiteX2030" fmla="*/ 3027 w 10000"/>
                <a:gd name="connsiteY2030" fmla="*/ 353 h 10000"/>
                <a:gd name="connsiteX2031" fmla="*/ 3027 w 10000"/>
                <a:gd name="connsiteY2031" fmla="*/ 400 h 10000"/>
                <a:gd name="connsiteX2032" fmla="*/ 3027 w 10000"/>
                <a:gd name="connsiteY2032" fmla="*/ 424 h 10000"/>
                <a:gd name="connsiteX2033" fmla="*/ 3057 w 10000"/>
                <a:gd name="connsiteY2033" fmla="*/ 424 h 10000"/>
                <a:gd name="connsiteX2034" fmla="*/ 3057 w 10000"/>
                <a:gd name="connsiteY2034" fmla="*/ 471 h 10000"/>
                <a:gd name="connsiteX2035" fmla="*/ 3087 w 10000"/>
                <a:gd name="connsiteY2035" fmla="*/ 471 h 10000"/>
                <a:gd name="connsiteX2036" fmla="*/ 3087 w 10000"/>
                <a:gd name="connsiteY2036" fmla="*/ 424 h 10000"/>
                <a:gd name="connsiteX2037" fmla="*/ 3102 w 10000"/>
                <a:gd name="connsiteY2037" fmla="*/ 424 h 10000"/>
                <a:gd name="connsiteX2038" fmla="*/ 3133 w 10000"/>
                <a:gd name="connsiteY2038" fmla="*/ 424 h 10000"/>
                <a:gd name="connsiteX2039" fmla="*/ 3133 w 10000"/>
                <a:gd name="connsiteY2039" fmla="*/ 471 h 10000"/>
                <a:gd name="connsiteX2040" fmla="*/ 3163 w 10000"/>
                <a:gd name="connsiteY2040" fmla="*/ 471 h 10000"/>
                <a:gd name="connsiteX2041" fmla="*/ 3163 w 10000"/>
                <a:gd name="connsiteY2041" fmla="*/ 518 h 10000"/>
                <a:gd name="connsiteX2042" fmla="*/ 3178 w 10000"/>
                <a:gd name="connsiteY2042" fmla="*/ 518 h 10000"/>
                <a:gd name="connsiteX2043" fmla="*/ 3208 w 10000"/>
                <a:gd name="connsiteY2043" fmla="*/ 518 h 10000"/>
                <a:gd name="connsiteX2044" fmla="*/ 3238 w 10000"/>
                <a:gd name="connsiteY2044" fmla="*/ 518 h 10000"/>
                <a:gd name="connsiteX2045" fmla="*/ 3268 w 10000"/>
                <a:gd name="connsiteY2045" fmla="*/ 518 h 10000"/>
                <a:gd name="connsiteX2046" fmla="*/ 3268 w 10000"/>
                <a:gd name="connsiteY2046" fmla="*/ 541 h 10000"/>
                <a:gd name="connsiteX2047" fmla="*/ 3283 w 10000"/>
                <a:gd name="connsiteY2047" fmla="*/ 541 h 10000"/>
                <a:gd name="connsiteX2048" fmla="*/ 3283 w 10000"/>
                <a:gd name="connsiteY2048" fmla="*/ 588 h 10000"/>
                <a:gd name="connsiteX2049" fmla="*/ 3283 w 10000"/>
                <a:gd name="connsiteY2049" fmla="*/ 635 h 10000"/>
                <a:gd name="connsiteX2050" fmla="*/ 3313 w 10000"/>
                <a:gd name="connsiteY2050" fmla="*/ 635 h 10000"/>
                <a:gd name="connsiteX2051" fmla="*/ 3343 w 10000"/>
                <a:gd name="connsiteY2051" fmla="*/ 635 h 10000"/>
                <a:gd name="connsiteX2052" fmla="*/ 3343 w 10000"/>
                <a:gd name="connsiteY2052" fmla="*/ 588 h 10000"/>
                <a:gd name="connsiteX2053" fmla="*/ 3343 w 10000"/>
                <a:gd name="connsiteY2053" fmla="*/ 541 h 10000"/>
                <a:gd name="connsiteX2054" fmla="*/ 3358 w 10000"/>
                <a:gd name="connsiteY2054" fmla="*/ 518 h 10000"/>
                <a:gd name="connsiteX2055" fmla="*/ 3343 w 10000"/>
                <a:gd name="connsiteY2055" fmla="*/ 518 h 10000"/>
                <a:gd name="connsiteX2056" fmla="*/ 3343 w 10000"/>
                <a:gd name="connsiteY2056" fmla="*/ 471 h 10000"/>
                <a:gd name="connsiteX2057" fmla="*/ 3358 w 10000"/>
                <a:gd name="connsiteY2057" fmla="*/ 471 h 10000"/>
                <a:gd name="connsiteX2058" fmla="*/ 3389 w 10000"/>
                <a:gd name="connsiteY2058" fmla="*/ 471 h 10000"/>
                <a:gd name="connsiteX2059" fmla="*/ 3419 w 10000"/>
                <a:gd name="connsiteY2059" fmla="*/ 471 h 10000"/>
                <a:gd name="connsiteX2060" fmla="*/ 3434 w 10000"/>
                <a:gd name="connsiteY2060" fmla="*/ 471 h 10000"/>
                <a:gd name="connsiteX2061" fmla="*/ 3434 w 10000"/>
                <a:gd name="connsiteY2061" fmla="*/ 471 h 10000"/>
                <a:gd name="connsiteX2062" fmla="*/ 3464 w 10000"/>
                <a:gd name="connsiteY2062" fmla="*/ 518 h 10000"/>
                <a:gd name="connsiteX2063" fmla="*/ 3494 w 10000"/>
                <a:gd name="connsiteY2063" fmla="*/ 471 h 10000"/>
                <a:gd name="connsiteX2064" fmla="*/ 3524 w 10000"/>
                <a:gd name="connsiteY2064" fmla="*/ 471 h 10000"/>
                <a:gd name="connsiteX2065" fmla="*/ 3524 w 10000"/>
                <a:gd name="connsiteY2065" fmla="*/ 518 h 10000"/>
                <a:gd name="connsiteX2066" fmla="*/ 3539 w 10000"/>
                <a:gd name="connsiteY2066" fmla="*/ 518 h 10000"/>
                <a:gd name="connsiteX2067" fmla="*/ 3539 w 10000"/>
                <a:gd name="connsiteY2067" fmla="*/ 541 h 10000"/>
                <a:gd name="connsiteX2068" fmla="*/ 3539 w 10000"/>
                <a:gd name="connsiteY2068" fmla="*/ 588 h 10000"/>
                <a:gd name="connsiteX2069" fmla="*/ 3569 w 10000"/>
                <a:gd name="connsiteY2069" fmla="*/ 588 h 10000"/>
                <a:gd name="connsiteX2070" fmla="*/ 3569 w 10000"/>
                <a:gd name="connsiteY2070" fmla="*/ 635 h 10000"/>
                <a:gd name="connsiteX2071" fmla="*/ 3569 w 10000"/>
                <a:gd name="connsiteY2071" fmla="*/ 635 h 10000"/>
                <a:gd name="connsiteX2072" fmla="*/ 3569 w 10000"/>
                <a:gd name="connsiteY2072" fmla="*/ 682 h 10000"/>
                <a:gd name="connsiteX2073" fmla="*/ 3569 w 10000"/>
                <a:gd name="connsiteY2073" fmla="*/ 706 h 10000"/>
                <a:gd name="connsiteX2074" fmla="*/ 3569 w 10000"/>
                <a:gd name="connsiteY2074" fmla="*/ 753 h 10000"/>
                <a:gd name="connsiteX2075" fmla="*/ 3569 w 10000"/>
                <a:gd name="connsiteY2075" fmla="*/ 800 h 10000"/>
                <a:gd name="connsiteX2076" fmla="*/ 3569 w 10000"/>
                <a:gd name="connsiteY2076" fmla="*/ 824 h 10000"/>
                <a:gd name="connsiteX2077" fmla="*/ 3569 w 10000"/>
                <a:gd name="connsiteY2077" fmla="*/ 871 h 10000"/>
                <a:gd name="connsiteX2078" fmla="*/ 3539 w 10000"/>
                <a:gd name="connsiteY2078" fmla="*/ 871 h 10000"/>
                <a:gd name="connsiteX2079" fmla="*/ 3539 w 10000"/>
                <a:gd name="connsiteY2079" fmla="*/ 918 h 10000"/>
                <a:gd name="connsiteX2080" fmla="*/ 3524 w 10000"/>
                <a:gd name="connsiteY2080" fmla="*/ 918 h 10000"/>
                <a:gd name="connsiteX2081" fmla="*/ 3524 w 10000"/>
                <a:gd name="connsiteY2081" fmla="*/ 941 h 10000"/>
                <a:gd name="connsiteX2082" fmla="*/ 3524 w 10000"/>
                <a:gd name="connsiteY2082" fmla="*/ 988 h 10000"/>
                <a:gd name="connsiteX2083" fmla="*/ 3494 w 10000"/>
                <a:gd name="connsiteY2083" fmla="*/ 988 h 10000"/>
                <a:gd name="connsiteX2084" fmla="*/ 3524 w 10000"/>
                <a:gd name="connsiteY2084" fmla="*/ 988 h 10000"/>
                <a:gd name="connsiteX2085" fmla="*/ 3539 w 10000"/>
                <a:gd name="connsiteY2085" fmla="*/ 941 h 10000"/>
                <a:gd name="connsiteX2086" fmla="*/ 3569 w 10000"/>
                <a:gd name="connsiteY2086" fmla="*/ 988 h 10000"/>
                <a:gd name="connsiteX2087" fmla="*/ 3569 w 10000"/>
                <a:gd name="connsiteY2087" fmla="*/ 1035 h 10000"/>
                <a:gd name="connsiteX2088" fmla="*/ 3599 w 10000"/>
                <a:gd name="connsiteY2088" fmla="*/ 1035 h 10000"/>
                <a:gd name="connsiteX2089" fmla="*/ 3599 w 10000"/>
                <a:gd name="connsiteY2089" fmla="*/ 988 h 10000"/>
                <a:gd name="connsiteX2090" fmla="*/ 3614 w 10000"/>
                <a:gd name="connsiteY2090" fmla="*/ 988 h 10000"/>
                <a:gd name="connsiteX2091" fmla="*/ 3614 w 10000"/>
                <a:gd name="connsiteY2091" fmla="*/ 941 h 10000"/>
                <a:gd name="connsiteX2092" fmla="*/ 3645 w 10000"/>
                <a:gd name="connsiteY2092" fmla="*/ 941 h 10000"/>
                <a:gd name="connsiteX2093" fmla="*/ 3675 w 10000"/>
                <a:gd name="connsiteY2093" fmla="*/ 941 h 10000"/>
                <a:gd name="connsiteX2094" fmla="*/ 3675 w 10000"/>
                <a:gd name="connsiteY2094" fmla="*/ 918 h 10000"/>
                <a:gd name="connsiteX2095" fmla="*/ 3675 w 10000"/>
                <a:gd name="connsiteY2095" fmla="*/ 871 h 10000"/>
                <a:gd name="connsiteX2096" fmla="*/ 3675 w 10000"/>
                <a:gd name="connsiteY2096" fmla="*/ 824 h 10000"/>
                <a:gd name="connsiteX2097" fmla="*/ 3705 w 10000"/>
                <a:gd name="connsiteY2097" fmla="*/ 824 h 10000"/>
                <a:gd name="connsiteX2098" fmla="*/ 3675 w 10000"/>
                <a:gd name="connsiteY2098" fmla="*/ 824 h 10000"/>
                <a:gd name="connsiteX2099" fmla="*/ 3675 w 10000"/>
                <a:gd name="connsiteY2099" fmla="*/ 800 h 10000"/>
                <a:gd name="connsiteX2100" fmla="*/ 3705 w 10000"/>
                <a:gd name="connsiteY2100" fmla="*/ 800 h 10000"/>
                <a:gd name="connsiteX2101" fmla="*/ 3675 w 10000"/>
                <a:gd name="connsiteY2101" fmla="*/ 800 h 10000"/>
                <a:gd name="connsiteX2102" fmla="*/ 3675 w 10000"/>
                <a:gd name="connsiteY2102" fmla="*/ 753 h 10000"/>
                <a:gd name="connsiteX2103" fmla="*/ 3705 w 10000"/>
                <a:gd name="connsiteY2103" fmla="*/ 706 h 10000"/>
                <a:gd name="connsiteX2104" fmla="*/ 3720 w 10000"/>
                <a:gd name="connsiteY2104" fmla="*/ 706 h 10000"/>
                <a:gd name="connsiteX2105" fmla="*/ 3720 w 10000"/>
                <a:gd name="connsiteY2105" fmla="*/ 682 h 10000"/>
                <a:gd name="connsiteX2106" fmla="*/ 3720 w 10000"/>
                <a:gd name="connsiteY2106" fmla="*/ 706 h 10000"/>
                <a:gd name="connsiteX2107" fmla="*/ 3750 w 10000"/>
                <a:gd name="connsiteY2107" fmla="*/ 706 h 10000"/>
                <a:gd name="connsiteX2108" fmla="*/ 3750 w 10000"/>
                <a:gd name="connsiteY2108" fmla="*/ 753 h 10000"/>
                <a:gd name="connsiteX2109" fmla="*/ 3780 w 10000"/>
                <a:gd name="connsiteY2109" fmla="*/ 753 h 10000"/>
                <a:gd name="connsiteX2110" fmla="*/ 3780 w 10000"/>
                <a:gd name="connsiteY2110" fmla="*/ 800 h 10000"/>
                <a:gd name="connsiteX2111" fmla="*/ 3795 w 10000"/>
                <a:gd name="connsiteY2111" fmla="*/ 800 h 10000"/>
                <a:gd name="connsiteX2112" fmla="*/ 3795 w 10000"/>
                <a:gd name="connsiteY2112" fmla="*/ 824 h 10000"/>
                <a:gd name="connsiteX2113" fmla="*/ 3825 w 10000"/>
                <a:gd name="connsiteY2113" fmla="*/ 824 h 10000"/>
                <a:gd name="connsiteX2114" fmla="*/ 3825 w 10000"/>
                <a:gd name="connsiteY2114" fmla="*/ 871 h 10000"/>
                <a:gd name="connsiteX2115" fmla="*/ 3855 w 10000"/>
                <a:gd name="connsiteY2115" fmla="*/ 871 h 10000"/>
                <a:gd name="connsiteX2116" fmla="*/ 3870 w 10000"/>
                <a:gd name="connsiteY2116" fmla="*/ 871 h 10000"/>
                <a:gd name="connsiteX2117" fmla="*/ 3870 w 10000"/>
                <a:gd name="connsiteY2117" fmla="*/ 918 h 10000"/>
                <a:gd name="connsiteX2118" fmla="*/ 3901 w 10000"/>
                <a:gd name="connsiteY2118" fmla="*/ 918 h 10000"/>
                <a:gd name="connsiteX2119" fmla="*/ 3901 w 10000"/>
                <a:gd name="connsiteY2119" fmla="*/ 871 h 10000"/>
                <a:gd name="connsiteX2120" fmla="*/ 3901 w 10000"/>
                <a:gd name="connsiteY2120" fmla="*/ 918 h 10000"/>
                <a:gd name="connsiteX2121" fmla="*/ 3931 w 10000"/>
                <a:gd name="connsiteY2121" fmla="*/ 918 h 10000"/>
                <a:gd name="connsiteX2122" fmla="*/ 3931 w 10000"/>
                <a:gd name="connsiteY2122" fmla="*/ 871 h 10000"/>
                <a:gd name="connsiteX2123" fmla="*/ 3961 w 10000"/>
                <a:gd name="connsiteY2123" fmla="*/ 871 h 10000"/>
                <a:gd name="connsiteX2124" fmla="*/ 3961 w 10000"/>
                <a:gd name="connsiteY2124" fmla="*/ 824 h 10000"/>
                <a:gd name="connsiteX2125" fmla="*/ 3976 w 10000"/>
                <a:gd name="connsiteY2125" fmla="*/ 824 h 10000"/>
                <a:gd name="connsiteX2126" fmla="*/ 4006 w 10000"/>
                <a:gd name="connsiteY2126" fmla="*/ 800 h 10000"/>
                <a:gd name="connsiteX2127" fmla="*/ 4006 w 10000"/>
                <a:gd name="connsiteY2127" fmla="*/ 753 h 10000"/>
                <a:gd name="connsiteX2128" fmla="*/ 4036 w 10000"/>
                <a:gd name="connsiteY2128" fmla="*/ 753 h 10000"/>
                <a:gd name="connsiteX2129" fmla="*/ 4036 w 10000"/>
                <a:gd name="connsiteY2129" fmla="*/ 706 h 10000"/>
                <a:gd name="connsiteX2130" fmla="*/ 4036 w 10000"/>
                <a:gd name="connsiteY2130" fmla="*/ 682 h 10000"/>
                <a:gd name="connsiteX2131" fmla="*/ 4051 w 10000"/>
                <a:gd name="connsiteY2131" fmla="*/ 682 h 10000"/>
                <a:gd name="connsiteX2132" fmla="*/ 4051 w 10000"/>
                <a:gd name="connsiteY2132" fmla="*/ 635 h 10000"/>
                <a:gd name="connsiteX2133" fmla="*/ 4051 w 10000"/>
                <a:gd name="connsiteY2133" fmla="*/ 635 h 10000"/>
                <a:gd name="connsiteX2134" fmla="*/ 4051 w 10000"/>
                <a:gd name="connsiteY2134" fmla="*/ 588 h 10000"/>
                <a:gd name="connsiteX2135" fmla="*/ 4051 w 10000"/>
                <a:gd name="connsiteY2135" fmla="*/ 541 h 10000"/>
                <a:gd name="connsiteX2136" fmla="*/ 4051 w 10000"/>
                <a:gd name="connsiteY2136" fmla="*/ 518 h 10000"/>
                <a:gd name="connsiteX2137" fmla="*/ 4081 w 10000"/>
                <a:gd name="connsiteY2137" fmla="*/ 518 h 10000"/>
                <a:gd name="connsiteX2138" fmla="*/ 4081 w 10000"/>
                <a:gd name="connsiteY2138" fmla="*/ 541 h 10000"/>
                <a:gd name="connsiteX2139" fmla="*/ 4111 w 10000"/>
                <a:gd name="connsiteY2139" fmla="*/ 541 h 10000"/>
                <a:gd name="connsiteX2140" fmla="*/ 4127 w 10000"/>
                <a:gd name="connsiteY2140" fmla="*/ 541 h 10000"/>
                <a:gd name="connsiteX2141" fmla="*/ 4157 w 10000"/>
                <a:gd name="connsiteY2141" fmla="*/ 541 h 10000"/>
                <a:gd name="connsiteX2142" fmla="*/ 4187 w 10000"/>
                <a:gd name="connsiteY2142" fmla="*/ 588 h 10000"/>
                <a:gd name="connsiteX2143" fmla="*/ 4187 w 10000"/>
                <a:gd name="connsiteY2143" fmla="*/ 635 h 10000"/>
                <a:gd name="connsiteX2144" fmla="*/ 4217 w 10000"/>
                <a:gd name="connsiteY2144" fmla="*/ 635 h 10000"/>
                <a:gd name="connsiteX2145" fmla="*/ 4262 w 10000"/>
                <a:gd name="connsiteY2145" fmla="*/ 471 h 10000"/>
                <a:gd name="connsiteX2146" fmla="*/ 4307 w 10000"/>
                <a:gd name="connsiteY2146" fmla="*/ 541 h 10000"/>
                <a:gd name="connsiteX2147" fmla="*/ 4307 w 10000"/>
                <a:gd name="connsiteY2147" fmla="*/ 518 h 10000"/>
                <a:gd name="connsiteX2148" fmla="*/ 4307 w 10000"/>
                <a:gd name="connsiteY2148" fmla="*/ 471 h 10000"/>
                <a:gd name="connsiteX2149" fmla="*/ 4337 w 10000"/>
                <a:gd name="connsiteY2149" fmla="*/ 471 h 10000"/>
                <a:gd name="connsiteX2150" fmla="*/ 4337 w 10000"/>
                <a:gd name="connsiteY2150" fmla="*/ 424 h 10000"/>
                <a:gd name="connsiteX2151" fmla="*/ 4367 w 10000"/>
                <a:gd name="connsiteY2151" fmla="*/ 424 h 10000"/>
                <a:gd name="connsiteX2152" fmla="*/ 4383 w 10000"/>
                <a:gd name="connsiteY2152" fmla="*/ 424 h 10000"/>
                <a:gd name="connsiteX2153" fmla="*/ 4413 w 10000"/>
                <a:gd name="connsiteY2153" fmla="*/ 424 h 10000"/>
                <a:gd name="connsiteX2154" fmla="*/ 4413 w 10000"/>
                <a:gd name="connsiteY2154" fmla="*/ 400 h 10000"/>
                <a:gd name="connsiteX2155" fmla="*/ 4443 w 10000"/>
                <a:gd name="connsiteY2155" fmla="*/ 400 h 10000"/>
                <a:gd name="connsiteX2156" fmla="*/ 4443 w 10000"/>
                <a:gd name="connsiteY2156" fmla="*/ 353 h 10000"/>
                <a:gd name="connsiteX2157" fmla="*/ 4473 w 10000"/>
                <a:gd name="connsiteY2157" fmla="*/ 353 h 10000"/>
                <a:gd name="connsiteX2158" fmla="*/ 4473 w 10000"/>
                <a:gd name="connsiteY2158" fmla="*/ 306 h 10000"/>
                <a:gd name="connsiteX2159" fmla="*/ 4488 w 10000"/>
                <a:gd name="connsiteY2159" fmla="*/ 306 h 10000"/>
                <a:gd name="connsiteX2160" fmla="*/ 4488 w 10000"/>
                <a:gd name="connsiteY2160" fmla="*/ 282 h 10000"/>
                <a:gd name="connsiteX2161" fmla="*/ 4518 w 10000"/>
                <a:gd name="connsiteY2161" fmla="*/ 282 h 10000"/>
                <a:gd name="connsiteX2162" fmla="*/ 4518 w 10000"/>
                <a:gd name="connsiteY2162" fmla="*/ 235 h 10000"/>
                <a:gd name="connsiteX2163" fmla="*/ 4518 w 10000"/>
                <a:gd name="connsiteY2163" fmla="*/ 188 h 10000"/>
                <a:gd name="connsiteX2164" fmla="*/ 4548 w 10000"/>
                <a:gd name="connsiteY2164" fmla="*/ 188 h 10000"/>
                <a:gd name="connsiteX2165" fmla="*/ 4548 w 10000"/>
                <a:gd name="connsiteY2165" fmla="*/ 141 h 10000"/>
                <a:gd name="connsiteX2166" fmla="*/ 4563 w 10000"/>
                <a:gd name="connsiteY2166" fmla="*/ 141 h 10000"/>
                <a:gd name="connsiteX2167" fmla="*/ 4563 w 10000"/>
                <a:gd name="connsiteY2167" fmla="*/ 118 h 10000"/>
                <a:gd name="connsiteX2168" fmla="*/ 4593 w 10000"/>
                <a:gd name="connsiteY2168" fmla="*/ 118 h 10000"/>
                <a:gd name="connsiteX2169" fmla="*/ 4593 w 10000"/>
                <a:gd name="connsiteY2169" fmla="*/ 71 h 10000"/>
                <a:gd name="connsiteX2170" fmla="*/ 4593 w 10000"/>
                <a:gd name="connsiteY2170" fmla="*/ 24 h 10000"/>
                <a:gd name="connsiteX2171" fmla="*/ 4593 w 10000"/>
                <a:gd name="connsiteY2171" fmla="*/ 0 h 10000"/>
                <a:gd name="connsiteX2172" fmla="*/ 4623 w 10000"/>
                <a:gd name="connsiteY2172" fmla="*/ 0 h 10000"/>
                <a:gd name="connsiteX2173" fmla="*/ 4654 w 10000"/>
                <a:gd name="connsiteY2173" fmla="*/ 0 h 10000"/>
                <a:gd name="connsiteX2174" fmla="*/ 4654 w 10000"/>
                <a:gd name="connsiteY2174" fmla="*/ 24 h 10000"/>
                <a:gd name="connsiteX2175" fmla="*/ 4669 w 10000"/>
                <a:gd name="connsiteY2175" fmla="*/ 24 h 10000"/>
                <a:gd name="connsiteX2176" fmla="*/ 4669 w 10000"/>
                <a:gd name="connsiteY2176" fmla="*/ 71 h 10000"/>
                <a:gd name="connsiteX2177" fmla="*/ 4669 w 10000"/>
                <a:gd name="connsiteY2177" fmla="*/ 71 h 10000"/>
                <a:gd name="connsiteX2178" fmla="*/ 4669 w 10000"/>
                <a:gd name="connsiteY2178" fmla="*/ 118 h 10000"/>
                <a:gd name="connsiteX2179" fmla="*/ 4699 w 10000"/>
                <a:gd name="connsiteY2179" fmla="*/ 118 h 10000"/>
                <a:gd name="connsiteX0" fmla="*/ 4699 w 10000"/>
                <a:gd name="connsiteY0" fmla="*/ 118 h 10000"/>
                <a:gd name="connsiteX1" fmla="*/ 4729 w 10000"/>
                <a:gd name="connsiteY1" fmla="*/ 118 h 10000"/>
                <a:gd name="connsiteX2" fmla="*/ 4729 w 10000"/>
                <a:gd name="connsiteY2" fmla="*/ 71 h 10000"/>
                <a:gd name="connsiteX3" fmla="*/ 4744 w 10000"/>
                <a:gd name="connsiteY3" fmla="*/ 71 h 10000"/>
                <a:gd name="connsiteX4" fmla="*/ 4744 w 10000"/>
                <a:gd name="connsiteY4" fmla="*/ 118 h 10000"/>
                <a:gd name="connsiteX5" fmla="*/ 4774 w 10000"/>
                <a:gd name="connsiteY5" fmla="*/ 118 h 10000"/>
                <a:gd name="connsiteX6" fmla="*/ 4774 w 10000"/>
                <a:gd name="connsiteY6" fmla="*/ 141 h 10000"/>
                <a:gd name="connsiteX7" fmla="*/ 4774 w 10000"/>
                <a:gd name="connsiteY7" fmla="*/ 188 h 10000"/>
                <a:gd name="connsiteX8" fmla="*/ 4774 w 10000"/>
                <a:gd name="connsiteY8" fmla="*/ 235 h 10000"/>
                <a:gd name="connsiteX9" fmla="*/ 4774 w 10000"/>
                <a:gd name="connsiteY9" fmla="*/ 282 h 10000"/>
                <a:gd name="connsiteX10" fmla="*/ 4774 w 10000"/>
                <a:gd name="connsiteY10" fmla="*/ 306 h 10000"/>
                <a:gd name="connsiteX11" fmla="*/ 4804 w 10000"/>
                <a:gd name="connsiteY11" fmla="*/ 306 h 10000"/>
                <a:gd name="connsiteX12" fmla="*/ 4804 w 10000"/>
                <a:gd name="connsiteY12" fmla="*/ 353 h 10000"/>
                <a:gd name="connsiteX13" fmla="*/ 4819 w 10000"/>
                <a:gd name="connsiteY13" fmla="*/ 353 h 10000"/>
                <a:gd name="connsiteX14" fmla="*/ 4819 w 10000"/>
                <a:gd name="connsiteY14" fmla="*/ 400 h 10000"/>
                <a:gd name="connsiteX15" fmla="*/ 4849 w 10000"/>
                <a:gd name="connsiteY15" fmla="*/ 400 h 10000"/>
                <a:gd name="connsiteX16" fmla="*/ 4849 w 10000"/>
                <a:gd name="connsiteY16" fmla="*/ 424 h 10000"/>
                <a:gd name="connsiteX17" fmla="*/ 4849 w 10000"/>
                <a:gd name="connsiteY17" fmla="*/ 471 h 10000"/>
                <a:gd name="connsiteX18" fmla="*/ 4880 w 10000"/>
                <a:gd name="connsiteY18" fmla="*/ 471 h 10000"/>
                <a:gd name="connsiteX19" fmla="*/ 4880 w 10000"/>
                <a:gd name="connsiteY19" fmla="*/ 424 h 10000"/>
                <a:gd name="connsiteX20" fmla="*/ 4910 w 10000"/>
                <a:gd name="connsiteY20" fmla="*/ 424 h 10000"/>
                <a:gd name="connsiteX21" fmla="*/ 4925 w 10000"/>
                <a:gd name="connsiteY21" fmla="*/ 424 h 10000"/>
                <a:gd name="connsiteX22" fmla="*/ 4925 w 10000"/>
                <a:gd name="connsiteY22" fmla="*/ 400 h 10000"/>
                <a:gd name="connsiteX23" fmla="*/ 4955 w 10000"/>
                <a:gd name="connsiteY23" fmla="*/ 400 h 10000"/>
                <a:gd name="connsiteX24" fmla="*/ 4955 w 10000"/>
                <a:gd name="connsiteY24" fmla="*/ 424 h 10000"/>
                <a:gd name="connsiteX25" fmla="*/ 4985 w 10000"/>
                <a:gd name="connsiteY25" fmla="*/ 424 h 10000"/>
                <a:gd name="connsiteX26" fmla="*/ 5000 w 10000"/>
                <a:gd name="connsiteY26" fmla="*/ 471 h 10000"/>
                <a:gd name="connsiteX27" fmla="*/ 5030 w 10000"/>
                <a:gd name="connsiteY27" fmla="*/ 471 h 10000"/>
                <a:gd name="connsiteX28" fmla="*/ 5060 w 10000"/>
                <a:gd name="connsiteY28" fmla="*/ 471 h 10000"/>
                <a:gd name="connsiteX29" fmla="*/ 5060 w 10000"/>
                <a:gd name="connsiteY29" fmla="*/ 518 h 10000"/>
                <a:gd name="connsiteX30" fmla="*/ 5075 w 10000"/>
                <a:gd name="connsiteY30" fmla="*/ 518 h 10000"/>
                <a:gd name="connsiteX31" fmla="*/ 5075 w 10000"/>
                <a:gd name="connsiteY31" fmla="*/ 471 h 10000"/>
                <a:gd name="connsiteX32" fmla="*/ 5105 w 10000"/>
                <a:gd name="connsiteY32" fmla="*/ 471 h 10000"/>
                <a:gd name="connsiteX33" fmla="*/ 5105 w 10000"/>
                <a:gd name="connsiteY33" fmla="*/ 518 h 10000"/>
                <a:gd name="connsiteX34" fmla="*/ 5136 w 10000"/>
                <a:gd name="connsiteY34" fmla="*/ 518 h 10000"/>
                <a:gd name="connsiteX35" fmla="*/ 5136 w 10000"/>
                <a:gd name="connsiteY35" fmla="*/ 541 h 10000"/>
                <a:gd name="connsiteX36" fmla="*/ 5166 w 10000"/>
                <a:gd name="connsiteY36" fmla="*/ 541 h 10000"/>
                <a:gd name="connsiteX37" fmla="*/ 5166 w 10000"/>
                <a:gd name="connsiteY37" fmla="*/ 588 h 10000"/>
                <a:gd name="connsiteX38" fmla="*/ 5181 w 10000"/>
                <a:gd name="connsiteY38" fmla="*/ 588 h 10000"/>
                <a:gd name="connsiteX39" fmla="*/ 5181 w 10000"/>
                <a:gd name="connsiteY39" fmla="*/ 541 h 10000"/>
                <a:gd name="connsiteX40" fmla="*/ 5211 w 10000"/>
                <a:gd name="connsiteY40" fmla="*/ 541 h 10000"/>
                <a:gd name="connsiteX41" fmla="*/ 5241 w 10000"/>
                <a:gd name="connsiteY41" fmla="*/ 541 h 10000"/>
                <a:gd name="connsiteX42" fmla="*/ 5241 w 10000"/>
                <a:gd name="connsiteY42" fmla="*/ 518 h 10000"/>
                <a:gd name="connsiteX43" fmla="*/ 5241 w 10000"/>
                <a:gd name="connsiteY43" fmla="*/ 471 h 10000"/>
                <a:gd name="connsiteX44" fmla="*/ 5241 w 10000"/>
                <a:gd name="connsiteY44" fmla="*/ 424 h 10000"/>
                <a:gd name="connsiteX45" fmla="*/ 5241 w 10000"/>
                <a:gd name="connsiteY45" fmla="*/ 400 h 10000"/>
                <a:gd name="connsiteX46" fmla="*/ 5211 w 10000"/>
                <a:gd name="connsiteY46" fmla="*/ 400 h 10000"/>
                <a:gd name="connsiteX47" fmla="*/ 5211 w 10000"/>
                <a:gd name="connsiteY47" fmla="*/ 353 h 10000"/>
                <a:gd name="connsiteX48" fmla="*/ 5181 w 10000"/>
                <a:gd name="connsiteY48" fmla="*/ 353 h 10000"/>
                <a:gd name="connsiteX49" fmla="*/ 5181 w 10000"/>
                <a:gd name="connsiteY49" fmla="*/ 306 h 10000"/>
                <a:gd name="connsiteX50" fmla="*/ 5181 w 10000"/>
                <a:gd name="connsiteY50" fmla="*/ 282 h 10000"/>
                <a:gd name="connsiteX51" fmla="*/ 5181 w 10000"/>
                <a:gd name="connsiteY51" fmla="*/ 235 h 10000"/>
                <a:gd name="connsiteX52" fmla="*/ 5211 w 10000"/>
                <a:gd name="connsiteY52" fmla="*/ 235 h 10000"/>
                <a:gd name="connsiteX53" fmla="*/ 5211 w 10000"/>
                <a:gd name="connsiteY53" fmla="*/ 282 h 10000"/>
                <a:gd name="connsiteX54" fmla="*/ 5241 w 10000"/>
                <a:gd name="connsiteY54" fmla="*/ 282 h 10000"/>
                <a:gd name="connsiteX55" fmla="*/ 5241 w 10000"/>
                <a:gd name="connsiteY55" fmla="*/ 306 h 10000"/>
                <a:gd name="connsiteX56" fmla="*/ 5256 w 10000"/>
                <a:gd name="connsiteY56" fmla="*/ 306 h 10000"/>
                <a:gd name="connsiteX57" fmla="*/ 5256 w 10000"/>
                <a:gd name="connsiteY57" fmla="*/ 353 h 10000"/>
                <a:gd name="connsiteX58" fmla="*/ 5286 w 10000"/>
                <a:gd name="connsiteY58" fmla="*/ 353 h 10000"/>
                <a:gd name="connsiteX59" fmla="*/ 5286 w 10000"/>
                <a:gd name="connsiteY59" fmla="*/ 400 h 10000"/>
                <a:gd name="connsiteX60" fmla="*/ 5286 w 10000"/>
                <a:gd name="connsiteY60" fmla="*/ 424 h 10000"/>
                <a:gd name="connsiteX61" fmla="*/ 5286 w 10000"/>
                <a:gd name="connsiteY61" fmla="*/ 424 h 10000"/>
                <a:gd name="connsiteX62" fmla="*/ 5286 w 10000"/>
                <a:gd name="connsiteY62" fmla="*/ 471 h 10000"/>
                <a:gd name="connsiteX63" fmla="*/ 5286 w 10000"/>
                <a:gd name="connsiteY63" fmla="*/ 518 h 10000"/>
                <a:gd name="connsiteX64" fmla="*/ 5316 w 10000"/>
                <a:gd name="connsiteY64" fmla="*/ 518 h 10000"/>
                <a:gd name="connsiteX65" fmla="*/ 5316 w 10000"/>
                <a:gd name="connsiteY65" fmla="*/ 541 h 10000"/>
                <a:gd name="connsiteX66" fmla="*/ 5286 w 10000"/>
                <a:gd name="connsiteY66" fmla="*/ 541 h 10000"/>
                <a:gd name="connsiteX67" fmla="*/ 5316 w 10000"/>
                <a:gd name="connsiteY67" fmla="*/ 541 h 10000"/>
                <a:gd name="connsiteX68" fmla="*/ 5316 w 10000"/>
                <a:gd name="connsiteY68" fmla="*/ 588 h 10000"/>
                <a:gd name="connsiteX69" fmla="*/ 5316 w 10000"/>
                <a:gd name="connsiteY69" fmla="*/ 635 h 10000"/>
                <a:gd name="connsiteX70" fmla="*/ 5331 w 10000"/>
                <a:gd name="connsiteY70" fmla="*/ 635 h 10000"/>
                <a:gd name="connsiteX71" fmla="*/ 5331 w 10000"/>
                <a:gd name="connsiteY71" fmla="*/ 635 h 10000"/>
                <a:gd name="connsiteX72" fmla="*/ 5361 w 10000"/>
                <a:gd name="connsiteY72" fmla="*/ 635 h 10000"/>
                <a:gd name="connsiteX73" fmla="*/ 5361 w 10000"/>
                <a:gd name="connsiteY73" fmla="*/ 682 h 10000"/>
                <a:gd name="connsiteX74" fmla="*/ 5361 w 10000"/>
                <a:gd name="connsiteY74" fmla="*/ 706 h 10000"/>
                <a:gd name="connsiteX75" fmla="*/ 5392 w 10000"/>
                <a:gd name="connsiteY75" fmla="*/ 706 h 10000"/>
                <a:gd name="connsiteX76" fmla="*/ 5392 w 10000"/>
                <a:gd name="connsiteY76" fmla="*/ 753 h 10000"/>
                <a:gd name="connsiteX77" fmla="*/ 5422 w 10000"/>
                <a:gd name="connsiteY77" fmla="*/ 753 h 10000"/>
                <a:gd name="connsiteX78" fmla="*/ 5422 w 10000"/>
                <a:gd name="connsiteY78" fmla="*/ 800 h 10000"/>
                <a:gd name="connsiteX79" fmla="*/ 5437 w 10000"/>
                <a:gd name="connsiteY79" fmla="*/ 800 h 10000"/>
                <a:gd name="connsiteX80" fmla="*/ 5437 w 10000"/>
                <a:gd name="connsiteY80" fmla="*/ 824 h 10000"/>
                <a:gd name="connsiteX81" fmla="*/ 5467 w 10000"/>
                <a:gd name="connsiteY81" fmla="*/ 824 h 10000"/>
                <a:gd name="connsiteX82" fmla="*/ 5467 w 10000"/>
                <a:gd name="connsiteY82" fmla="*/ 871 h 10000"/>
                <a:gd name="connsiteX83" fmla="*/ 5467 w 10000"/>
                <a:gd name="connsiteY83" fmla="*/ 824 h 10000"/>
                <a:gd name="connsiteX84" fmla="*/ 5497 w 10000"/>
                <a:gd name="connsiteY84" fmla="*/ 824 h 10000"/>
                <a:gd name="connsiteX85" fmla="*/ 5512 w 10000"/>
                <a:gd name="connsiteY85" fmla="*/ 824 h 10000"/>
                <a:gd name="connsiteX86" fmla="*/ 5542 w 10000"/>
                <a:gd name="connsiteY86" fmla="*/ 824 h 10000"/>
                <a:gd name="connsiteX87" fmla="*/ 5572 w 10000"/>
                <a:gd name="connsiteY87" fmla="*/ 824 h 10000"/>
                <a:gd name="connsiteX88" fmla="*/ 5602 w 10000"/>
                <a:gd name="connsiteY88" fmla="*/ 824 h 10000"/>
                <a:gd name="connsiteX89" fmla="*/ 5617 w 10000"/>
                <a:gd name="connsiteY89" fmla="*/ 871 h 10000"/>
                <a:gd name="connsiteX90" fmla="*/ 5648 w 10000"/>
                <a:gd name="connsiteY90" fmla="*/ 871 h 10000"/>
                <a:gd name="connsiteX91" fmla="*/ 5678 w 10000"/>
                <a:gd name="connsiteY91" fmla="*/ 871 h 10000"/>
                <a:gd name="connsiteX92" fmla="*/ 5678 w 10000"/>
                <a:gd name="connsiteY92" fmla="*/ 918 h 10000"/>
                <a:gd name="connsiteX93" fmla="*/ 5693 w 10000"/>
                <a:gd name="connsiteY93" fmla="*/ 941 h 10000"/>
                <a:gd name="connsiteX94" fmla="*/ 5723 w 10000"/>
                <a:gd name="connsiteY94" fmla="*/ 941 h 10000"/>
                <a:gd name="connsiteX95" fmla="*/ 5723 w 10000"/>
                <a:gd name="connsiteY95" fmla="*/ 988 h 10000"/>
                <a:gd name="connsiteX96" fmla="*/ 5753 w 10000"/>
                <a:gd name="connsiteY96" fmla="*/ 988 h 10000"/>
                <a:gd name="connsiteX97" fmla="*/ 5753 w 10000"/>
                <a:gd name="connsiteY97" fmla="*/ 1035 h 10000"/>
                <a:gd name="connsiteX98" fmla="*/ 5753 w 10000"/>
                <a:gd name="connsiteY98" fmla="*/ 1082 h 10000"/>
                <a:gd name="connsiteX99" fmla="*/ 5768 w 10000"/>
                <a:gd name="connsiteY99" fmla="*/ 1082 h 10000"/>
                <a:gd name="connsiteX100" fmla="*/ 5768 w 10000"/>
                <a:gd name="connsiteY100" fmla="*/ 1106 h 10000"/>
                <a:gd name="connsiteX101" fmla="*/ 5768 w 10000"/>
                <a:gd name="connsiteY101" fmla="*/ 1153 h 10000"/>
                <a:gd name="connsiteX102" fmla="*/ 5798 w 10000"/>
                <a:gd name="connsiteY102" fmla="*/ 1153 h 10000"/>
                <a:gd name="connsiteX103" fmla="*/ 5828 w 10000"/>
                <a:gd name="connsiteY103" fmla="*/ 1153 h 10000"/>
                <a:gd name="connsiteX104" fmla="*/ 5828 w 10000"/>
                <a:gd name="connsiteY104" fmla="*/ 1106 h 10000"/>
                <a:gd name="connsiteX105" fmla="*/ 5858 w 10000"/>
                <a:gd name="connsiteY105" fmla="*/ 1082 h 10000"/>
                <a:gd name="connsiteX106" fmla="*/ 5873 w 10000"/>
                <a:gd name="connsiteY106" fmla="*/ 1082 h 10000"/>
                <a:gd name="connsiteX107" fmla="*/ 5904 w 10000"/>
                <a:gd name="connsiteY107" fmla="*/ 1082 h 10000"/>
                <a:gd name="connsiteX108" fmla="*/ 5904 w 10000"/>
                <a:gd name="connsiteY108" fmla="*/ 1035 h 10000"/>
                <a:gd name="connsiteX109" fmla="*/ 5934 w 10000"/>
                <a:gd name="connsiteY109" fmla="*/ 1035 h 10000"/>
                <a:gd name="connsiteX110" fmla="*/ 5949 w 10000"/>
                <a:gd name="connsiteY110" fmla="*/ 1082 h 10000"/>
                <a:gd name="connsiteX111" fmla="*/ 5949 w 10000"/>
                <a:gd name="connsiteY111" fmla="*/ 1106 h 10000"/>
                <a:gd name="connsiteX112" fmla="*/ 5949 w 10000"/>
                <a:gd name="connsiteY112" fmla="*/ 1153 h 10000"/>
                <a:gd name="connsiteX113" fmla="*/ 5979 w 10000"/>
                <a:gd name="connsiteY113" fmla="*/ 1153 h 10000"/>
                <a:gd name="connsiteX114" fmla="*/ 6009 w 10000"/>
                <a:gd name="connsiteY114" fmla="*/ 1200 h 10000"/>
                <a:gd name="connsiteX115" fmla="*/ 6009 w 10000"/>
                <a:gd name="connsiteY115" fmla="*/ 1224 h 10000"/>
                <a:gd name="connsiteX116" fmla="*/ 6024 w 10000"/>
                <a:gd name="connsiteY116" fmla="*/ 1224 h 10000"/>
                <a:gd name="connsiteX117" fmla="*/ 6054 w 10000"/>
                <a:gd name="connsiteY117" fmla="*/ 1271 h 10000"/>
                <a:gd name="connsiteX118" fmla="*/ 6084 w 10000"/>
                <a:gd name="connsiteY118" fmla="*/ 1271 h 10000"/>
                <a:gd name="connsiteX119" fmla="*/ 6114 w 10000"/>
                <a:gd name="connsiteY119" fmla="*/ 1271 h 10000"/>
                <a:gd name="connsiteX120" fmla="*/ 6130 w 10000"/>
                <a:gd name="connsiteY120" fmla="*/ 1271 h 10000"/>
                <a:gd name="connsiteX121" fmla="*/ 6160 w 10000"/>
                <a:gd name="connsiteY121" fmla="*/ 1271 h 10000"/>
                <a:gd name="connsiteX122" fmla="*/ 6190 w 10000"/>
                <a:gd name="connsiteY122" fmla="*/ 1271 h 10000"/>
                <a:gd name="connsiteX123" fmla="*/ 6205 w 10000"/>
                <a:gd name="connsiteY123" fmla="*/ 1271 h 10000"/>
                <a:gd name="connsiteX124" fmla="*/ 6205 w 10000"/>
                <a:gd name="connsiteY124" fmla="*/ 1318 h 10000"/>
                <a:gd name="connsiteX125" fmla="*/ 6235 w 10000"/>
                <a:gd name="connsiteY125" fmla="*/ 1318 h 10000"/>
                <a:gd name="connsiteX126" fmla="*/ 6235 w 10000"/>
                <a:gd name="connsiteY126" fmla="*/ 1341 h 10000"/>
                <a:gd name="connsiteX127" fmla="*/ 6265 w 10000"/>
                <a:gd name="connsiteY127" fmla="*/ 1341 h 10000"/>
                <a:gd name="connsiteX128" fmla="*/ 6280 w 10000"/>
                <a:gd name="connsiteY128" fmla="*/ 1341 h 10000"/>
                <a:gd name="connsiteX129" fmla="*/ 6280 w 10000"/>
                <a:gd name="connsiteY129" fmla="*/ 1388 h 10000"/>
                <a:gd name="connsiteX130" fmla="*/ 6310 w 10000"/>
                <a:gd name="connsiteY130" fmla="*/ 1388 h 10000"/>
                <a:gd name="connsiteX131" fmla="*/ 6310 w 10000"/>
                <a:gd name="connsiteY131" fmla="*/ 1435 h 10000"/>
                <a:gd name="connsiteX132" fmla="*/ 6340 w 10000"/>
                <a:gd name="connsiteY132" fmla="*/ 1435 h 10000"/>
                <a:gd name="connsiteX133" fmla="*/ 6340 w 10000"/>
                <a:gd name="connsiteY133" fmla="*/ 1482 h 10000"/>
                <a:gd name="connsiteX134" fmla="*/ 6370 w 10000"/>
                <a:gd name="connsiteY134" fmla="*/ 1482 h 10000"/>
                <a:gd name="connsiteX135" fmla="*/ 6386 w 10000"/>
                <a:gd name="connsiteY135" fmla="*/ 1482 h 10000"/>
                <a:gd name="connsiteX136" fmla="*/ 6386 w 10000"/>
                <a:gd name="connsiteY136" fmla="*/ 1506 h 10000"/>
                <a:gd name="connsiteX137" fmla="*/ 6386 w 10000"/>
                <a:gd name="connsiteY137" fmla="*/ 1553 h 10000"/>
                <a:gd name="connsiteX138" fmla="*/ 6386 w 10000"/>
                <a:gd name="connsiteY138" fmla="*/ 1600 h 10000"/>
                <a:gd name="connsiteX139" fmla="*/ 6386 w 10000"/>
                <a:gd name="connsiteY139" fmla="*/ 1600 h 10000"/>
                <a:gd name="connsiteX140" fmla="*/ 6386 w 10000"/>
                <a:gd name="connsiteY140" fmla="*/ 1624 h 10000"/>
                <a:gd name="connsiteX141" fmla="*/ 6386 w 10000"/>
                <a:gd name="connsiteY141" fmla="*/ 1671 h 10000"/>
                <a:gd name="connsiteX142" fmla="*/ 6416 w 10000"/>
                <a:gd name="connsiteY142" fmla="*/ 1671 h 10000"/>
                <a:gd name="connsiteX143" fmla="*/ 6446 w 10000"/>
                <a:gd name="connsiteY143" fmla="*/ 1671 h 10000"/>
                <a:gd name="connsiteX144" fmla="*/ 6461 w 10000"/>
                <a:gd name="connsiteY144" fmla="*/ 1671 h 10000"/>
                <a:gd name="connsiteX145" fmla="*/ 6491 w 10000"/>
                <a:gd name="connsiteY145" fmla="*/ 1671 h 10000"/>
                <a:gd name="connsiteX146" fmla="*/ 6521 w 10000"/>
                <a:gd name="connsiteY146" fmla="*/ 1671 h 10000"/>
                <a:gd name="connsiteX147" fmla="*/ 6521 w 10000"/>
                <a:gd name="connsiteY147" fmla="*/ 1671 h 10000"/>
                <a:gd name="connsiteX148" fmla="*/ 6536 w 10000"/>
                <a:gd name="connsiteY148" fmla="*/ 1671 h 10000"/>
                <a:gd name="connsiteX149" fmla="*/ 6536 w 10000"/>
                <a:gd name="connsiteY149" fmla="*/ 1718 h 10000"/>
                <a:gd name="connsiteX150" fmla="*/ 6566 w 10000"/>
                <a:gd name="connsiteY150" fmla="*/ 1718 h 10000"/>
                <a:gd name="connsiteX151" fmla="*/ 6596 w 10000"/>
                <a:gd name="connsiteY151" fmla="*/ 1741 h 10000"/>
                <a:gd name="connsiteX152" fmla="*/ 6596 w 10000"/>
                <a:gd name="connsiteY152" fmla="*/ 1788 h 10000"/>
                <a:gd name="connsiteX153" fmla="*/ 6627 w 10000"/>
                <a:gd name="connsiteY153" fmla="*/ 1788 h 10000"/>
                <a:gd name="connsiteX154" fmla="*/ 6642 w 10000"/>
                <a:gd name="connsiteY154" fmla="*/ 1788 h 10000"/>
                <a:gd name="connsiteX155" fmla="*/ 6642 w 10000"/>
                <a:gd name="connsiteY155" fmla="*/ 1835 h 10000"/>
                <a:gd name="connsiteX156" fmla="*/ 6642 w 10000"/>
                <a:gd name="connsiteY156" fmla="*/ 1882 h 10000"/>
                <a:gd name="connsiteX157" fmla="*/ 6672 w 10000"/>
                <a:gd name="connsiteY157" fmla="*/ 1882 h 10000"/>
                <a:gd name="connsiteX158" fmla="*/ 6702 w 10000"/>
                <a:gd name="connsiteY158" fmla="*/ 1882 h 10000"/>
                <a:gd name="connsiteX159" fmla="*/ 6702 w 10000"/>
                <a:gd name="connsiteY159" fmla="*/ 1906 h 10000"/>
                <a:gd name="connsiteX160" fmla="*/ 6717 w 10000"/>
                <a:gd name="connsiteY160" fmla="*/ 1906 h 10000"/>
                <a:gd name="connsiteX161" fmla="*/ 6747 w 10000"/>
                <a:gd name="connsiteY161" fmla="*/ 1906 h 10000"/>
                <a:gd name="connsiteX162" fmla="*/ 6747 w 10000"/>
                <a:gd name="connsiteY162" fmla="*/ 1953 h 10000"/>
                <a:gd name="connsiteX163" fmla="*/ 6777 w 10000"/>
                <a:gd name="connsiteY163" fmla="*/ 1953 h 10000"/>
                <a:gd name="connsiteX164" fmla="*/ 6807 w 10000"/>
                <a:gd name="connsiteY164" fmla="*/ 1953 h 10000"/>
                <a:gd name="connsiteX165" fmla="*/ 6822 w 10000"/>
                <a:gd name="connsiteY165" fmla="*/ 1953 h 10000"/>
                <a:gd name="connsiteX166" fmla="*/ 6852 w 10000"/>
                <a:gd name="connsiteY166" fmla="*/ 1953 h 10000"/>
                <a:gd name="connsiteX167" fmla="*/ 6883 w 10000"/>
                <a:gd name="connsiteY167" fmla="*/ 1953 h 10000"/>
                <a:gd name="connsiteX168" fmla="*/ 6898 w 10000"/>
                <a:gd name="connsiteY168" fmla="*/ 1953 h 10000"/>
                <a:gd name="connsiteX169" fmla="*/ 6958 w 10000"/>
                <a:gd name="connsiteY169" fmla="*/ 1882 h 10000"/>
                <a:gd name="connsiteX170" fmla="*/ 6973 w 10000"/>
                <a:gd name="connsiteY170" fmla="*/ 1882 h 10000"/>
                <a:gd name="connsiteX171" fmla="*/ 7003 w 10000"/>
                <a:gd name="connsiteY171" fmla="*/ 1882 h 10000"/>
                <a:gd name="connsiteX172" fmla="*/ 7033 w 10000"/>
                <a:gd name="connsiteY172" fmla="*/ 1835 h 10000"/>
                <a:gd name="connsiteX173" fmla="*/ 7063 w 10000"/>
                <a:gd name="connsiteY173" fmla="*/ 1835 h 10000"/>
                <a:gd name="connsiteX174" fmla="*/ 7078 w 10000"/>
                <a:gd name="connsiteY174" fmla="*/ 1835 h 10000"/>
                <a:gd name="connsiteX175" fmla="*/ 7108 w 10000"/>
                <a:gd name="connsiteY175" fmla="*/ 1835 h 10000"/>
                <a:gd name="connsiteX176" fmla="*/ 7139 w 10000"/>
                <a:gd name="connsiteY176" fmla="*/ 1788 h 10000"/>
                <a:gd name="connsiteX177" fmla="*/ 7139 w 10000"/>
                <a:gd name="connsiteY177" fmla="*/ 1788 h 10000"/>
                <a:gd name="connsiteX178" fmla="*/ 7154 w 10000"/>
                <a:gd name="connsiteY178" fmla="*/ 1741 h 10000"/>
                <a:gd name="connsiteX179" fmla="*/ 7184 w 10000"/>
                <a:gd name="connsiteY179" fmla="*/ 1741 h 10000"/>
                <a:gd name="connsiteX180" fmla="*/ 7214 w 10000"/>
                <a:gd name="connsiteY180" fmla="*/ 1788 h 10000"/>
                <a:gd name="connsiteX181" fmla="*/ 7229 w 10000"/>
                <a:gd name="connsiteY181" fmla="*/ 1788 h 10000"/>
                <a:gd name="connsiteX182" fmla="*/ 7259 w 10000"/>
                <a:gd name="connsiteY182" fmla="*/ 1788 h 10000"/>
                <a:gd name="connsiteX183" fmla="*/ 7289 w 10000"/>
                <a:gd name="connsiteY183" fmla="*/ 1788 h 10000"/>
                <a:gd name="connsiteX184" fmla="*/ 7319 w 10000"/>
                <a:gd name="connsiteY184" fmla="*/ 1788 h 10000"/>
                <a:gd name="connsiteX185" fmla="*/ 7319 w 10000"/>
                <a:gd name="connsiteY185" fmla="*/ 1741 h 10000"/>
                <a:gd name="connsiteX186" fmla="*/ 7334 w 10000"/>
                <a:gd name="connsiteY186" fmla="*/ 1741 h 10000"/>
                <a:gd name="connsiteX187" fmla="*/ 7334 w 10000"/>
                <a:gd name="connsiteY187" fmla="*/ 1718 h 10000"/>
                <a:gd name="connsiteX188" fmla="*/ 7334 w 10000"/>
                <a:gd name="connsiteY188" fmla="*/ 1671 h 10000"/>
                <a:gd name="connsiteX189" fmla="*/ 7334 w 10000"/>
                <a:gd name="connsiteY189" fmla="*/ 1624 h 10000"/>
                <a:gd name="connsiteX190" fmla="*/ 7364 w 10000"/>
                <a:gd name="connsiteY190" fmla="*/ 1624 h 10000"/>
                <a:gd name="connsiteX191" fmla="*/ 7364 w 10000"/>
                <a:gd name="connsiteY191" fmla="*/ 1600 h 10000"/>
                <a:gd name="connsiteX192" fmla="*/ 7395 w 10000"/>
                <a:gd name="connsiteY192" fmla="*/ 1600 h 10000"/>
                <a:gd name="connsiteX193" fmla="*/ 7395 w 10000"/>
                <a:gd name="connsiteY193" fmla="*/ 1624 h 10000"/>
                <a:gd name="connsiteX194" fmla="*/ 7410 w 10000"/>
                <a:gd name="connsiteY194" fmla="*/ 1624 h 10000"/>
                <a:gd name="connsiteX195" fmla="*/ 7440 w 10000"/>
                <a:gd name="connsiteY195" fmla="*/ 1624 h 10000"/>
                <a:gd name="connsiteX196" fmla="*/ 7440 w 10000"/>
                <a:gd name="connsiteY196" fmla="*/ 1671 h 10000"/>
                <a:gd name="connsiteX197" fmla="*/ 7470 w 10000"/>
                <a:gd name="connsiteY197" fmla="*/ 1671 h 10000"/>
                <a:gd name="connsiteX198" fmla="*/ 7485 w 10000"/>
                <a:gd name="connsiteY198" fmla="*/ 1671 h 10000"/>
                <a:gd name="connsiteX199" fmla="*/ 7515 w 10000"/>
                <a:gd name="connsiteY199" fmla="*/ 1671 h 10000"/>
                <a:gd name="connsiteX200" fmla="*/ 7515 w 10000"/>
                <a:gd name="connsiteY200" fmla="*/ 1624 h 10000"/>
                <a:gd name="connsiteX201" fmla="*/ 7545 w 10000"/>
                <a:gd name="connsiteY201" fmla="*/ 1624 h 10000"/>
                <a:gd name="connsiteX202" fmla="*/ 7575 w 10000"/>
                <a:gd name="connsiteY202" fmla="*/ 1624 h 10000"/>
                <a:gd name="connsiteX203" fmla="*/ 7590 w 10000"/>
                <a:gd name="connsiteY203" fmla="*/ 1624 h 10000"/>
                <a:gd name="connsiteX204" fmla="*/ 7620 w 10000"/>
                <a:gd name="connsiteY204" fmla="*/ 1624 h 10000"/>
                <a:gd name="connsiteX205" fmla="*/ 7651 w 10000"/>
                <a:gd name="connsiteY205" fmla="*/ 1600 h 10000"/>
                <a:gd name="connsiteX206" fmla="*/ 7666 w 10000"/>
                <a:gd name="connsiteY206" fmla="*/ 1600 h 10000"/>
                <a:gd name="connsiteX207" fmla="*/ 7666 w 10000"/>
                <a:gd name="connsiteY207" fmla="*/ 1624 h 10000"/>
                <a:gd name="connsiteX208" fmla="*/ 7666 w 10000"/>
                <a:gd name="connsiteY208" fmla="*/ 1600 h 10000"/>
                <a:gd name="connsiteX209" fmla="*/ 7696 w 10000"/>
                <a:gd name="connsiteY209" fmla="*/ 1600 h 10000"/>
                <a:gd name="connsiteX210" fmla="*/ 7696 w 10000"/>
                <a:gd name="connsiteY210" fmla="*/ 1624 h 10000"/>
                <a:gd name="connsiteX211" fmla="*/ 7726 w 10000"/>
                <a:gd name="connsiteY211" fmla="*/ 1624 h 10000"/>
                <a:gd name="connsiteX212" fmla="*/ 7756 w 10000"/>
                <a:gd name="connsiteY212" fmla="*/ 1624 h 10000"/>
                <a:gd name="connsiteX213" fmla="*/ 7756 w 10000"/>
                <a:gd name="connsiteY213" fmla="*/ 1624 h 10000"/>
                <a:gd name="connsiteX214" fmla="*/ 7756 w 10000"/>
                <a:gd name="connsiteY214" fmla="*/ 1671 h 10000"/>
                <a:gd name="connsiteX215" fmla="*/ 7771 w 10000"/>
                <a:gd name="connsiteY215" fmla="*/ 1671 h 10000"/>
                <a:gd name="connsiteX216" fmla="*/ 7771 w 10000"/>
                <a:gd name="connsiteY216" fmla="*/ 1624 h 10000"/>
                <a:gd name="connsiteX217" fmla="*/ 7801 w 10000"/>
                <a:gd name="connsiteY217" fmla="*/ 1624 h 10000"/>
                <a:gd name="connsiteX218" fmla="*/ 7831 w 10000"/>
                <a:gd name="connsiteY218" fmla="*/ 1624 h 10000"/>
                <a:gd name="connsiteX219" fmla="*/ 7846 w 10000"/>
                <a:gd name="connsiteY219" fmla="*/ 1624 h 10000"/>
                <a:gd name="connsiteX220" fmla="*/ 7877 w 10000"/>
                <a:gd name="connsiteY220" fmla="*/ 1624 h 10000"/>
                <a:gd name="connsiteX221" fmla="*/ 7907 w 10000"/>
                <a:gd name="connsiteY221" fmla="*/ 1624 h 10000"/>
                <a:gd name="connsiteX222" fmla="*/ 7922 w 10000"/>
                <a:gd name="connsiteY222" fmla="*/ 1624 h 10000"/>
                <a:gd name="connsiteX223" fmla="*/ 7952 w 10000"/>
                <a:gd name="connsiteY223" fmla="*/ 1624 h 10000"/>
                <a:gd name="connsiteX224" fmla="*/ 7952 w 10000"/>
                <a:gd name="connsiteY224" fmla="*/ 1671 h 10000"/>
                <a:gd name="connsiteX225" fmla="*/ 7952 w 10000"/>
                <a:gd name="connsiteY225" fmla="*/ 1718 h 10000"/>
                <a:gd name="connsiteX226" fmla="*/ 7982 w 10000"/>
                <a:gd name="connsiteY226" fmla="*/ 1741 h 10000"/>
                <a:gd name="connsiteX227" fmla="*/ 7982 w 10000"/>
                <a:gd name="connsiteY227" fmla="*/ 1835 h 10000"/>
                <a:gd name="connsiteX228" fmla="*/ 8012 w 10000"/>
                <a:gd name="connsiteY228" fmla="*/ 1882 h 10000"/>
                <a:gd name="connsiteX229" fmla="*/ 8012 w 10000"/>
                <a:gd name="connsiteY229" fmla="*/ 1906 h 10000"/>
                <a:gd name="connsiteX230" fmla="*/ 8012 w 10000"/>
                <a:gd name="connsiteY230" fmla="*/ 1953 h 10000"/>
                <a:gd name="connsiteX231" fmla="*/ 8012 w 10000"/>
                <a:gd name="connsiteY231" fmla="*/ 2000 h 10000"/>
                <a:gd name="connsiteX232" fmla="*/ 8027 w 10000"/>
                <a:gd name="connsiteY232" fmla="*/ 2000 h 10000"/>
                <a:gd name="connsiteX233" fmla="*/ 8027 w 10000"/>
                <a:gd name="connsiteY233" fmla="*/ 2024 h 10000"/>
                <a:gd name="connsiteX234" fmla="*/ 8027 w 10000"/>
                <a:gd name="connsiteY234" fmla="*/ 2071 h 10000"/>
                <a:gd name="connsiteX235" fmla="*/ 8027 w 10000"/>
                <a:gd name="connsiteY235" fmla="*/ 2118 h 10000"/>
                <a:gd name="connsiteX236" fmla="*/ 8027 w 10000"/>
                <a:gd name="connsiteY236" fmla="*/ 2141 h 10000"/>
                <a:gd name="connsiteX237" fmla="*/ 8012 w 10000"/>
                <a:gd name="connsiteY237" fmla="*/ 2141 h 10000"/>
                <a:gd name="connsiteX238" fmla="*/ 8027 w 10000"/>
                <a:gd name="connsiteY238" fmla="*/ 2141 h 10000"/>
                <a:gd name="connsiteX239" fmla="*/ 8027 w 10000"/>
                <a:gd name="connsiteY239" fmla="*/ 2188 h 10000"/>
                <a:gd name="connsiteX240" fmla="*/ 8027 w 10000"/>
                <a:gd name="connsiteY240" fmla="*/ 2235 h 10000"/>
                <a:gd name="connsiteX241" fmla="*/ 8027 w 10000"/>
                <a:gd name="connsiteY241" fmla="*/ 2282 h 10000"/>
                <a:gd name="connsiteX242" fmla="*/ 8027 w 10000"/>
                <a:gd name="connsiteY242" fmla="*/ 2306 h 10000"/>
                <a:gd name="connsiteX243" fmla="*/ 8057 w 10000"/>
                <a:gd name="connsiteY243" fmla="*/ 2306 h 10000"/>
                <a:gd name="connsiteX244" fmla="*/ 8057 w 10000"/>
                <a:gd name="connsiteY244" fmla="*/ 2353 h 10000"/>
                <a:gd name="connsiteX245" fmla="*/ 8087 w 10000"/>
                <a:gd name="connsiteY245" fmla="*/ 2353 h 10000"/>
                <a:gd name="connsiteX246" fmla="*/ 8087 w 10000"/>
                <a:gd name="connsiteY246" fmla="*/ 2400 h 10000"/>
                <a:gd name="connsiteX247" fmla="*/ 8102 w 10000"/>
                <a:gd name="connsiteY247" fmla="*/ 2400 h 10000"/>
                <a:gd name="connsiteX248" fmla="*/ 8102 w 10000"/>
                <a:gd name="connsiteY248" fmla="*/ 2424 h 10000"/>
                <a:gd name="connsiteX249" fmla="*/ 8102 w 10000"/>
                <a:gd name="connsiteY249" fmla="*/ 2471 h 10000"/>
                <a:gd name="connsiteX250" fmla="*/ 8133 w 10000"/>
                <a:gd name="connsiteY250" fmla="*/ 2471 h 10000"/>
                <a:gd name="connsiteX251" fmla="*/ 8163 w 10000"/>
                <a:gd name="connsiteY251" fmla="*/ 2471 h 10000"/>
                <a:gd name="connsiteX252" fmla="*/ 8163 w 10000"/>
                <a:gd name="connsiteY252" fmla="*/ 2424 h 10000"/>
                <a:gd name="connsiteX253" fmla="*/ 8178 w 10000"/>
                <a:gd name="connsiteY253" fmla="*/ 2400 h 10000"/>
                <a:gd name="connsiteX254" fmla="*/ 8178 w 10000"/>
                <a:gd name="connsiteY254" fmla="*/ 2424 h 10000"/>
                <a:gd name="connsiteX255" fmla="*/ 8208 w 10000"/>
                <a:gd name="connsiteY255" fmla="*/ 2424 h 10000"/>
                <a:gd name="connsiteX256" fmla="*/ 8208 w 10000"/>
                <a:gd name="connsiteY256" fmla="*/ 2400 h 10000"/>
                <a:gd name="connsiteX257" fmla="*/ 8238 w 10000"/>
                <a:gd name="connsiteY257" fmla="*/ 2400 h 10000"/>
                <a:gd name="connsiteX258" fmla="*/ 8238 w 10000"/>
                <a:gd name="connsiteY258" fmla="*/ 2424 h 10000"/>
                <a:gd name="connsiteX259" fmla="*/ 8268 w 10000"/>
                <a:gd name="connsiteY259" fmla="*/ 2424 h 10000"/>
                <a:gd name="connsiteX260" fmla="*/ 8268 w 10000"/>
                <a:gd name="connsiteY260" fmla="*/ 2471 h 10000"/>
                <a:gd name="connsiteX261" fmla="*/ 8283 w 10000"/>
                <a:gd name="connsiteY261" fmla="*/ 2471 h 10000"/>
                <a:gd name="connsiteX262" fmla="*/ 8313 w 10000"/>
                <a:gd name="connsiteY262" fmla="*/ 2518 h 10000"/>
                <a:gd name="connsiteX263" fmla="*/ 8313 w 10000"/>
                <a:gd name="connsiteY263" fmla="*/ 2541 h 10000"/>
                <a:gd name="connsiteX264" fmla="*/ 8343 w 10000"/>
                <a:gd name="connsiteY264" fmla="*/ 2541 h 10000"/>
                <a:gd name="connsiteX265" fmla="*/ 8358 w 10000"/>
                <a:gd name="connsiteY265" fmla="*/ 2541 h 10000"/>
                <a:gd name="connsiteX266" fmla="*/ 8358 w 10000"/>
                <a:gd name="connsiteY266" fmla="*/ 2541 h 10000"/>
                <a:gd name="connsiteX267" fmla="*/ 8389 w 10000"/>
                <a:gd name="connsiteY267" fmla="*/ 2541 h 10000"/>
                <a:gd name="connsiteX268" fmla="*/ 8419 w 10000"/>
                <a:gd name="connsiteY268" fmla="*/ 2541 h 10000"/>
                <a:gd name="connsiteX269" fmla="*/ 8419 w 10000"/>
                <a:gd name="connsiteY269" fmla="*/ 2518 h 10000"/>
                <a:gd name="connsiteX270" fmla="*/ 8389 w 10000"/>
                <a:gd name="connsiteY270" fmla="*/ 2471 h 10000"/>
                <a:gd name="connsiteX271" fmla="*/ 8389 w 10000"/>
                <a:gd name="connsiteY271" fmla="*/ 2424 h 10000"/>
                <a:gd name="connsiteX272" fmla="*/ 8389 w 10000"/>
                <a:gd name="connsiteY272" fmla="*/ 2400 h 10000"/>
                <a:gd name="connsiteX273" fmla="*/ 8389 w 10000"/>
                <a:gd name="connsiteY273" fmla="*/ 2353 h 10000"/>
                <a:gd name="connsiteX274" fmla="*/ 8389 w 10000"/>
                <a:gd name="connsiteY274" fmla="*/ 2306 h 10000"/>
                <a:gd name="connsiteX275" fmla="*/ 8389 w 10000"/>
                <a:gd name="connsiteY275" fmla="*/ 2282 h 10000"/>
                <a:gd name="connsiteX276" fmla="*/ 8389 w 10000"/>
                <a:gd name="connsiteY276" fmla="*/ 2235 h 10000"/>
                <a:gd name="connsiteX277" fmla="*/ 8389 w 10000"/>
                <a:gd name="connsiteY277" fmla="*/ 2188 h 10000"/>
                <a:gd name="connsiteX278" fmla="*/ 8389 w 10000"/>
                <a:gd name="connsiteY278" fmla="*/ 2141 h 10000"/>
                <a:gd name="connsiteX279" fmla="*/ 8389 w 10000"/>
                <a:gd name="connsiteY279" fmla="*/ 2118 h 10000"/>
                <a:gd name="connsiteX280" fmla="*/ 8389 w 10000"/>
                <a:gd name="connsiteY280" fmla="*/ 2071 h 10000"/>
                <a:gd name="connsiteX281" fmla="*/ 8389 w 10000"/>
                <a:gd name="connsiteY281" fmla="*/ 2024 h 10000"/>
                <a:gd name="connsiteX282" fmla="*/ 8389 w 10000"/>
                <a:gd name="connsiteY282" fmla="*/ 2000 h 10000"/>
                <a:gd name="connsiteX283" fmla="*/ 8389 w 10000"/>
                <a:gd name="connsiteY283" fmla="*/ 1953 h 10000"/>
                <a:gd name="connsiteX284" fmla="*/ 8389 w 10000"/>
                <a:gd name="connsiteY284" fmla="*/ 1906 h 10000"/>
                <a:gd name="connsiteX285" fmla="*/ 8358 w 10000"/>
                <a:gd name="connsiteY285" fmla="*/ 1882 h 10000"/>
                <a:gd name="connsiteX286" fmla="*/ 8358 w 10000"/>
                <a:gd name="connsiteY286" fmla="*/ 1835 h 10000"/>
                <a:gd name="connsiteX287" fmla="*/ 8358 w 10000"/>
                <a:gd name="connsiteY287" fmla="*/ 1788 h 10000"/>
                <a:gd name="connsiteX288" fmla="*/ 8389 w 10000"/>
                <a:gd name="connsiteY288" fmla="*/ 1788 h 10000"/>
                <a:gd name="connsiteX289" fmla="*/ 8389 w 10000"/>
                <a:gd name="connsiteY289" fmla="*/ 1741 h 10000"/>
                <a:gd name="connsiteX290" fmla="*/ 8389 w 10000"/>
                <a:gd name="connsiteY290" fmla="*/ 1718 h 10000"/>
                <a:gd name="connsiteX291" fmla="*/ 8389 w 10000"/>
                <a:gd name="connsiteY291" fmla="*/ 1671 h 10000"/>
                <a:gd name="connsiteX292" fmla="*/ 8389 w 10000"/>
                <a:gd name="connsiteY292" fmla="*/ 1624 h 10000"/>
                <a:gd name="connsiteX293" fmla="*/ 8389 w 10000"/>
                <a:gd name="connsiteY293" fmla="*/ 1600 h 10000"/>
                <a:gd name="connsiteX294" fmla="*/ 8389 w 10000"/>
                <a:gd name="connsiteY294" fmla="*/ 1600 h 10000"/>
                <a:gd name="connsiteX295" fmla="*/ 8419 w 10000"/>
                <a:gd name="connsiteY295" fmla="*/ 1600 h 10000"/>
                <a:gd name="connsiteX296" fmla="*/ 8419 w 10000"/>
                <a:gd name="connsiteY296" fmla="*/ 1553 h 10000"/>
                <a:gd name="connsiteX297" fmla="*/ 8419 w 10000"/>
                <a:gd name="connsiteY297" fmla="*/ 1506 h 10000"/>
                <a:gd name="connsiteX298" fmla="*/ 8419 w 10000"/>
                <a:gd name="connsiteY298" fmla="*/ 1482 h 10000"/>
                <a:gd name="connsiteX299" fmla="*/ 8434 w 10000"/>
                <a:gd name="connsiteY299" fmla="*/ 1482 h 10000"/>
                <a:gd name="connsiteX300" fmla="*/ 8434 w 10000"/>
                <a:gd name="connsiteY300" fmla="*/ 1435 h 10000"/>
                <a:gd name="connsiteX301" fmla="*/ 8464 w 10000"/>
                <a:gd name="connsiteY301" fmla="*/ 1388 h 10000"/>
                <a:gd name="connsiteX302" fmla="*/ 8494 w 10000"/>
                <a:gd name="connsiteY302" fmla="*/ 1388 h 10000"/>
                <a:gd name="connsiteX303" fmla="*/ 8494 w 10000"/>
                <a:gd name="connsiteY303" fmla="*/ 1341 h 10000"/>
                <a:gd name="connsiteX304" fmla="*/ 8524 w 10000"/>
                <a:gd name="connsiteY304" fmla="*/ 1318 h 10000"/>
                <a:gd name="connsiteX305" fmla="*/ 8524 w 10000"/>
                <a:gd name="connsiteY305" fmla="*/ 1271 h 10000"/>
                <a:gd name="connsiteX306" fmla="*/ 8494 w 10000"/>
                <a:gd name="connsiteY306" fmla="*/ 1271 h 10000"/>
                <a:gd name="connsiteX307" fmla="*/ 8524 w 10000"/>
                <a:gd name="connsiteY307" fmla="*/ 1271 h 10000"/>
                <a:gd name="connsiteX308" fmla="*/ 8524 w 10000"/>
                <a:gd name="connsiteY308" fmla="*/ 1224 h 10000"/>
                <a:gd name="connsiteX309" fmla="*/ 8539 w 10000"/>
                <a:gd name="connsiteY309" fmla="*/ 1224 h 10000"/>
                <a:gd name="connsiteX310" fmla="*/ 8539 w 10000"/>
                <a:gd name="connsiteY310" fmla="*/ 1200 h 10000"/>
                <a:gd name="connsiteX311" fmla="*/ 8524 w 10000"/>
                <a:gd name="connsiteY311" fmla="*/ 1200 h 10000"/>
                <a:gd name="connsiteX312" fmla="*/ 8539 w 10000"/>
                <a:gd name="connsiteY312" fmla="*/ 1200 h 10000"/>
                <a:gd name="connsiteX313" fmla="*/ 8539 w 10000"/>
                <a:gd name="connsiteY313" fmla="*/ 1153 h 10000"/>
                <a:gd name="connsiteX314" fmla="*/ 8539 w 10000"/>
                <a:gd name="connsiteY314" fmla="*/ 1106 h 10000"/>
                <a:gd name="connsiteX315" fmla="*/ 8524 w 10000"/>
                <a:gd name="connsiteY315" fmla="*/ 1106 h 10000"/>
                <a:gd name="connsiteX316" fmla="*/ 8524 w 10000"/>
                <a:gd name="connsiteY316" fmla="*/ 1082 h 10000"/>
                <a:gd name="connsiteX317" fmla="*/ 8539 w 10000"/>
                <a:gd name="connsiteY317" fmla="*/ 1035 h 10000"/>
                <a:gd name="connsiteX318" fmla="*/ 8539 w 10000"/>
                <a:gd name="connsiteY318" fmla="*/ 988 h 10000"/>
                <a:gd name="connsiteX319" fmla="*/ 8539 w 10000"/>
                <a:gd name="connsiteY319" fmla="*/ 941 h 10000"/>
                <a:gd name="connsiteX320" fmla="*/ 8524 w 10000"/>
                <a:gd name="connsiteY320" fmla="*/ 941 h 10000"/>
                <a:gd name="connsiteX321" fmla="*/ 8524 w 10000"/>
                <a:gd name="connsiteY321" fmla="*/ 918 h 10000"/>
                <a:gd name="connsiteX322" fmla="*/ 8524 w 10000"/>
                <a:gd name="connsiteY322" fmla="*/ 871 h 10000"/>
                <a:gd name="connsiteX323" fmla="*/ 8539 w 10000"/>
                <a:gd name="connsiteY323" fmla="*/ 871 h 10000"/>
                <a:gd name="connsiteX324" fmla="*/ 8539 w 10000"/>
                <a:gd name="connsiteY324" fmla="*/ 824 h 10000"/>
                <a:gd name="connsiteX325" fmla="*/ 8539 w 10000"/>
                <a:gd name="connsiteY325" fmla="*/ 800 h 10000"/>
                <a:gd name="connsiteX326" fmla="*/ 8539 w 10000"/>
                <a:gd name="connsiteY326" fmla="*/ 753 h 10000"/>
                <a:gd name="connsiteX327" fmla="*/ 8539 w 10000"/>
                <a:gd name="connsiteY327" fmla="*/ 706 h 10000"/>
                <a:gd name="connsiteX328" fmla="*/ 8539 w 10000"/>
                <a:gd name="connsiteY328" fmla="*/ 682 h 10000"/>
                <a:gd name="connsiteX329" fmla="*/ 8569 w 10000"/>
                <a:gd name="connsiteY329" fmla="*/ 682 h 10000"/>
                <a:gd name="connsiteX330" fmla="*/ 8599 w 10000"/>
                <a:gd name="connsiteY330" fmla="*/ 682 h 10000"/>
                <a:gd name="connsiteX331" fmla="*/ 8614 w 10000"/>
                <a:gd name="connsiteY331" fmla="*/ 682 h 10000"/>
                <a:gd name="connsiteX332" fmla="*/ 8645 w 10000"/>
                <a:gd name="connsiteY332" fmla="*/ 682 h 10000"/>
                <a:gd name="connsiteX333" fmla="*/ 8645 w 10000"/>
                <a:gd name="connsiteY333" fmla="*/ 635 h 10000"/>
                <a:gd name="connsiteX334" fmla="*/ 8645 w 10000"/>
                <a:gd name="connsiteY334" fmla="*/ 635 h 10000"/>
                <a:gd name="connsiteX335" fmla="*/ 8675 w 10000"/>
                <a:gd name="connsiteY335" fmla="*/ 635 h 10000"/>
                <a:gd name="connsiteX336" fmla="*/ 8675 w 10000"/>
                <a:gd name="connsiteY336" fmla="*/ 588 h 10000"/>
                <a:gd name="connsiteX337" fmla="*/ 8645 w 10000"/>
                <a:gd name="connsiteY337" fmla="*/ 588 h 10000"/>
                <a:gd name="connsiteX338" fmla="*/ 8645 w 10000"/>
                <a:gd name="connsiteY338" fmla="*/ 541 h 10000"/>
                <a:gd name="connsiteX339" fmla="*/ 8645 w 10000"/>
                <a:gd name="connsiteY339" fmla="*/ 518 h 10000"/>
                <a:gd name="connsiteX340" fmla="*/ 8645 w 10000"/>
                <a:gd name="connsiteY340" fmla="*/ 471 h 10000"/>
                <a:gd name="connsiteX341" fmla="*/ 8675 w 10000"/>
                <a:gd name="connsiteY341" fmla="*/ 471 h 10000"/>
                <a:gd name="connsiteX342" fmla="*/ 8690 w 10000"/>
                <a:gd name="connsiteY342" fmla="*/ 471 h 10000"/>
                <a:gd name="connsiteX343" fmla="*/ 8690 w 10000"/>
                <a:gd name="connsiteY343" fmla="*/ 424 h 10000"/>
                <a:gd name="connsiteX344" fmla="*/ 8720 w 10000"/>
                <a:gd name="connsiteY344" fmla="*/ 424 h 10000"/>
                <a:gd name="connsiteX345" fmla="*/ 8720 w 10000"/>
                <a:gd name="connsiteY345" fmla="*/ 400 h 10000"/>
                <a:gd name="connsiteX346" fmla="*/ 8750 w 10000"/>
                <a:gd name="connsiteY346" fmla="*/ 400 h 10000"/>
                <a:gd name="connsiteX347" fmla="*/ 8780 w 10000"/>
                <a:gd name="connsiteY347" fmla="*/ 400 h 10000"/>
                <a:gd name="connsiteX348" fmla="*/ 8795 w 10000"/>
                <a:gd name="connsiteY348" fmla="*/ 400 h 10000"/>
                <a:gd name="connsiteX349" fmla="*/ 8795 w 10000"/>
                <a:gd name="connsiteY349" fmla="*/ 424 h 10000"/>
                <a:gd name="connsiteX350" fmla="*/ 8795 w 10000"/>
                <a:gd name="connsiteY350" fmla="*/ 471 h 10000"/>
                <a:gd name="connsiteX351" fmla="*/ 8825 w 10000"/>
                <a:gd name="connsiteY351" fmla="*/ 518 h 10000"/>
                <a:gd name="connsiteX352" fmla="*/ 8855 w 10000"/>
                <a:gd name="connsiteY352" fmla="*/ 518 h 10000"/>
                <a:gd name="connsiteX353" fmla="*/ 8870 w 10000"/>
                <a:gd name="connsiteY353" fmla="*/ 518 h 10000"/>
                <a:gd name="connsiteX354" fmla="*/ 8870 w 10000"/>
                <a:gd name="connsiteY354" fmla="*/ 541 h 10000"/>
                <a:gd name="connsiteX355" fmla="*/ 8901 w 10000"/>
                <a:gd name="connsiteY355" fmla="*/ 541 h 10000"/>
                <a:gd name="connsiteX356" fmla="*/ 8901 w 10000"/>
                <a:gd name="connsiteY356" fmla="*/ 588 h 10000"/>
                <a:gd name="connsiteX357" fmla="*/ 8931 w 10000"/>
                <a:gd name="connsiteY357" fmla="*/ 588 h 10000"/>
                <a:gd name="connsiteX358" fmla="*/ 8961 w 10000"/>
                <a:gd name="connsiteY358" fmla="*/ 588 h 10000"/>
                <a:gd name="connsiteX359" fmla="*/ 8961 w 10000"/>
                <a:gd name="connsiteY359" fmla="*/ 635 h 10000"/>
                <a:gd name="connsiteX360" fmla="*/ 8976 w 10000"/>
                <a:gd name="connsiteY360" fmla="*/ 635 h 10000"/>
                <a:gd name="connsiteX361" fmla="*/ 8976 w 10000"/>
                <a:gd name="connsiteY361" fmla="*/ 635 h 10000"/>
                <a:gd name="connsiteX362" fmla="*/ 8976 w 10000"/>
                <a:gd name="connsiteY362" fmla="*/ 635 h 10000"/>
                <a:gd name="connsiteX363" fmla="*/ 9006 w 10000"/>
                <a:gd name="connsiteY363" fmla="*/ 635 h 10000"/>
                <a:gd name="connsiteX364" fmla="*/ 9006 w 10000"/>
                <a:gd name="connsiteY364" fmla="*/ 682 h 10000"/>
                <a:gd name="connsiteX365" fmla="*/ 9006 w 10000"/>
                <a:gd name="connsiteY365" fmla="*/ 706 h 10000"/>
                <a:gd name="connsiteX366" fmla="*/ 9036 w 10000"/>
                <a:gd name="connsiteY366" fmla="*/ 706 h 10000"/>
                <a:gd name="connsiteX367" fmla="*/ 9036 w 10000"/>
                <a:gd name="connsiteY367" fmla="*/ 753 h 10000"/>
                <a:gd name="connsiteX368" fmla="*/ 9051 w 10000"/>
                <a:gd name="connsiteY368" fmla="*/ 753 h 10000"/>
                <a:gd name="connsiteX369" fmla="*/ 9051 w 10000"/>
                <a:gd name="connsiteY369" fmla="*/ 800 h 10000"/>
                <a:gd name="connsiteX370" fmla="*/ 9081 w 10000"/>
                <a:gd name="connsiteY370" fmla="*/ 800 h 10000"/>
                <a:gd name="connsiteX371" fmla="*/ 9111 w 10000"/>
                <a:gd name="connsiteY371" fmla="*/ 800 h 10000"/>
                <a:gd name="connsiteX372" fmla="*/ 9111 w 10000"/>
                <a:gd name="connsiteY372" fmla="*/ 824 h 10000"/>
                <a:gd name="connsiteX373" fmla="*/ 9127 w 10000"/>
                <a:gd name="connsiteY373" fmla="*/ 824 h 10000"/>
                <a:gd name="connsiteX374" fmla="*/ 9127 w 10000"/>
                <a:gd name="connsiteY374" fmla="*/ 871 h 10000"/>
                <a:gd name="connsiteX375" fmla="*/ 9157 w 10000"/>
                <a:gd name="connsiteY375" fmla="*/ 871 h 10000"/>
                <a:gd name="connsiteX376" fmla="*/ 9157 w 10000"/>
                <a:gd name="connsiteY376" fmla="*/ 918 h 10000"/>
                <a:gd name="connsiteX377" fmla="*/ 9187 w 10000"/>
                <a:gd name="connsiteY377" fmla="*/ 918 h 10000"/>
                <a:gd name="connsiteX378" fmla="*/ 9187 w 10000"/>
                <a:gd name="connsiteY378" fmla="*/ 941 h 10000"/>
                <a:gd name="connsiteX379" fmla="*/ 9217 w 10000"/>
                <a:gd name="connsiteY379" fmla="*/ 941 h 10000"/>
                <a:gd name="connsiteX380" fmla="*/ 9232 w 10000"/>
                <a:gd name="connsiteY380" fmla="*/ 941 h 10000"/>
                <a:gd name="connsiteX381" fmla="*/ 9262 w 10000"/>
                <a:gd name="connsiteY381" fmla="*/ 941 h 10000"/>
                <a:gd name="connsiteX382" fmla="*/ 9292 w 10000"/>
                <a:gd name="connsiteY382" fmla="*/ 988 h 10000"/>
                <a:gd name="connsiteX383" fmla="*/ 9292 w 10000"/>
                <a:gd name="connsiteY383" fmla="*/ 941 h 10000"/>
                <a:gd name="connsiteX384" fmla="*/ 9307 w 10000"/>
                <a:gd name="connsiteY384" fmla="*/ 941 h 10000"/>
                <a:gd name="connsiteX385" fmla="*/ 9307 w 10000"/>
                <a:gd name="connsiteY385" fmla="*/ 988 h 10000"/>
                <a:gd name="connsiteX386" fmla="*/ 9337 w 10000"/>
                <a:gd name="connsiteY386" fmla="*/ 988 h 10000"/>
                <a:gd name="connsiteX387" fmla="*/ 9367 w 10000"/>
                <a:gd name="connsiteY387" fmla="*/ 988 h 10000"/>
                <a:gd name="connsiteX388" fmla="*/ 9367 w 10000"/>
                <a:gd name="connsiteY388" fmla="*/ 1035 h 10000"/>
                <a:gd name="connsiteX389" fmla="*/ 9367 w 10000"/>
                <a:gd name="connsiteY389" fmla="*/ 1082 h 10000"/>
                <a:gd name="connsiteX390" fmla="*/ 9367 w 10000"/>
                <a:gd name="connsiteY390" fmla="*/ 1106 h 10000"/>
                <a:gd name="connsiteX391" fmla="*/ 9337 w 10000"/>
                <a:gd name="connsiteY391" fmla="*/ 1153 h 10000"/>
                <a:gd name="connsiteX392" fmla="*/ 9337 w 10000"/>
                <a:gd name="connsiteY392" fmla="*/ 1200 h 10000"/>
                <a:gd name="connsiteX393" fmla="*/ 9337 w 10000"/>
                <a:gd name="connsiteY393" fmla="*/ 1224 h 10000"/>
                <a:gd name="connsiteX394" fmla="*/ 9337 w 10000"/>
                <a:gd name="connsiteY394" fmla="*/ 1271 h 10000"/>
                <a:gd name="connsiteX395" fmla="*/ 9337 w 10000"/>
                <a:gd name="connsiteY395" fmla="*/ 1318 h 10000"/>
                <a:gd name="connsiteX396" fmla="*/ 9337 w 10000"/>
                <a:gd name="connsiteY396" fmla="*/ 1341 h 10000"/>
                <a:gd name="connsiteX397" fmla="*/ 9337 w 10000"/>
                <a:gd name="connsiteY397" fmla="*/ 1388 h 10000"/>
                <a:gd name="connsiteX398" fmla="*/ 9337 w 10000"/>
                <a:gd name="connsiteY398" fmla="*/ 1435 h 10000"/>
                <a:gd name="connsiteX399" fmla="*/ 9307 w 10000"/>
                <a:gd name="connsiteY399" fmla="*/ 1482 h 10000"/>
                <a:gd name="connsiteX400" fmla="*/ 9307 w 10000"/>
                <a:gd name="connsiteY400" fmla="*/ 1506 h 10000"/>
                <a:gd name="connsiteX401" fmla="*/ 9337 w 10000"/>
                <a:gd name="connsiteY401" fmla="*/ 1506 h 10000"/>
                <a:gd name="connsiteX402" fmla="*/ 9337 w 10000"/>
                <a:gd name="connsiteY402" fmla="*/ 1553 h 10000"/>
                <a:gd name="connsiteX403" fmla="*/ 9367 w 10000"/>
                <a:gd name="connsiteY403" fmla="*/ 1600 h 10000"/>
                <a:gd name="connsiteX404" fmla="*/ 9367 w 10000"/>
                <a:gd name="connsiteY404" fmla="*/ 1600 h 10000"/>
                <a:gd name="connsiteX405" fmla="*/ 9367 w 10000"/>
                <a:gd name="connsiteY405" fmla="*/ 1624 h 10000"/>
                <a:gd name="connsiteX406" fmla="*/ 9367 w 10000"/>
                <a:gd name="connsiteY406" fmla="*/ 1671 h 10000"/>
                <a:gd name="connsiteX407" fmla="*/ 9367 w 10000"/>
                <a:gd name="connsiteY407" fmla="*/ 1718 h 10000"/>
                <a:gd name="connsiteX408" fmla="*/ 9383 w 10000"/>
                <a:gd name="connsiteY408" fmla="*/ 1718 h 10000"/>
                <a:gd name="connsiteX409" fmla="*/ 9367 w 10000"/>
                <a:gd name="connsiteY409" fmla="*/ 1718 h 10000"/>
                <a:gd name="connsiteX410" fmla="*/ 9367 w 10000"/>
                <a:gd name="connsiteY410" fmla="*/ 1741 h 10000"/>
                <a:gd name="connsiteX411" fmla="*/ 9383 w 10000"/>
                <a:gd name="connsiteY411" fmla="*/ 1741 h 10000"/>
                <a:gd name="connsiteX412" fmla="*/ 9383 w 10000"/>
                <a:gd name="connsiteY412" fmla="*/ 1788 h 10000"/>
                <a:gd name="connsiteX413" fmla="*/ 9413 w 10000"/>
                <a:gd name="connsiteY413" fmla="*/ 1788 h 10000"/>
                <a:gd name="connsiteX414" fmla="*/ 9413 w 10000"/>
                <a:gd name="connsiteY414" fmla="*/ 1835 h 10000"/>
                <a:gd name="connsiteX415" fmla="*/ 9413 w 10000"/>
                <a:gd name="connsiteY415" fmla="*/ 1882 h 10000"/>
                <a:gd name="connsiteX416" fmla="*/ 9413 w 10000"/>
                <a:gd name="connsiteY416" fmla="*/ 1906 h 10000"/>
                <a:gd name="connsiteX417" fmla="*/ 9443 w 10000"/>
                <a:gd name="connsiteY417" fmla="*/ 1953 h 10000"/>
                <a:gd name="connsiteX418" fmla="*/ 9473 w 10000"/>
                <a:gd name="connsiteY418" fmla="*/ 1953 h 10000"/>
                <a:gd name="connsiteX419" fmla="*/ 9473 w 10000"/>
                <a:gd name="connsiteY419" fmla="*/ 2000 h 10000"/>
                <a:gd name="connsiteX420" fmla="*/ 9488 w 10000"/>
                <a:gd name="connsiteY420" fmla="*/ 2000 h 10000"/>
                <a:gd name="connsiteX421" fmla="*/ 9518 w 10000"/>
                <a:gd name="connsiteY421" fmla="*/ 2000 h 10000"/>
                <a:gd name="connsiteX422" fmla="*/ 9548 w 10000"/>
                <a:gd name="connsiteY422" fmla="*/ 2000 h 10000"/>
                <a:gd name="connsiteX423" fmla="*/ 9563 w 10000"/>
                <a:gd name="connsiteY423" fmla="*/ 2000 h 10000"/>
                <a:gd name="connsiteX424" fmla="*/ 9593 w 10000"/>
                <a:gd name="connsiteY424" fmla="*/ 2000 h 10000"/>
                <a:gd name="connsiteX425" fmla="*/ 9593 w 10000"/>
                <a:gd name="connsiteY425" fmla="*/ 2000 h 10000"/>
                <a:gd name="connsiteX426" fmla="*/ 9593 w 10000"/>
                <a:gd name="connsiteY426" fmla="*/ 2024 h 10000"/>
                <a:gd name="connsiteX427" fmla="*/ 9593 w 10000"/>
                <a:gd name="connsiteY427" fmla="*/ 2071 h 10000"/>
                <a:gd name="connsiteX428" fmla="*/ 9593 w 10000"/>
                <a:gd name="connsiteY428" fmla="*/ 2118 h 10000"/>
                <a:gd name="connsiteX429" fmla="*/ 9623 w 10000"/>
                <a:gd name="connsiteY429" fmla="*/ 2118 h 10000"/>
                <a:gd name="connsiteX430" fmla="*/ 9623 w 10000"/>
                <a:gd name="connsiteY430" fmla="*/ 2141 h 10000"/>
                <a:gd name="connsiteX431" fmla="*/ 9623 w 10000"/>
                <a:gd name="connsiteY431" fmla="*/ 2188 h 10000"/>
                <a:gd name="connsiteX432" fmla="*/ 9623 w 10000"/>
                <a:gd name="connsiteY432" fmla="*/ 2235 h 10000"/>
                <a:gd name="connsiteX433" fmla="*/ 9639 w 10000"/>
                <a:gd name="connsiteY433" fmla="*/ 2282 h 10000"/>
                <a:gd name="connsiteX434" fmla="*/ 9639 w 10000"/>
                <a:gd name="connsiteY434" fmla="*/ 2306 h 10000"/>
                <a:gd name="connsiteX435" fmla="*/ 9623 w 10000"/>
                <a:gd name="connsiteY435" fmla="*/ 2306 h 10000"/>
                <a:gd name="connsiteX436" fmla="*/ 9623 w 10000"/>
                <a:gd name="connsiteY436" fmla="*/ 2353 h 10000"/>
                <a:gd name="connsiteX437" fmla="*/ 9623 w 10000"/>
                <a:gd name="connsiteY437" fmla="*/ 2400 h 10000"/>
                <a:gd name="connsiteX438" fmla="*/ 9623 w 10000"/>
                <a:gd name="connsiteY438" fmla="*/ 2424 h 10000"/>
                <a:gd name="connsiteX439" fmla="*/ 9623 w 10000"/>
                <a:gd name="connsiteY439" fmla="*/ 2471 h 10000"/>
                <a:gd name="connsiteX440" fmla="*/ 9639 w 10000"/>
                <a:gd name="connsiteY440" fmla="*/ 2471 h 10000"/>
                <a:gd name="connsiteX441" fmla="*/ 9639 w 10000"/>
                <a:gd name="connsiteY441" fmla="*/ 2518 h 10000"/>
                <a:gd name="connsiteX442" fmla="*/ 9639 w 10000"/>
                <a:gd name="connsiteY442" fmla="*/ 2541 h 10000"/>
                <a:gd name="connsiteX443" fmla="*/ 9639 w 10000"/>
                <a:gd name="connsiteY443" fmla="*/ 2541 h 10000"/>
                <a:gd name="connsiteX444" fmla="*/ 9639 w 10000"/>
                <a:gd name="connsiteY444" fmla="*/ 2588 h 10000"/>
                <a:gd name="connsiteX445" fmla="*/ 9639 w 10000"/>
                <a:gd name="connsiteY445" fmla="*/ 2635 h 10000"/>
                <a:gd name="connsiteX446" fmla="*/ 9669 w 10000"/>
                <a:gd name="connsiteY446" fmla="*/ 2635 h 10000"/>
                <a:gd name="connsiteX447" fmla="*/ 9669 w 10000"/>
                <a:gd name="connsiteY447" fmla="*/ 2682 h 10000"/>
                <a:gd name="connsiteX448" fmla="*/ 9669 w 10000"/>
                <a:gd name="connsiteY448" fmla="*/ 2706 h 10000"/>
                <a:gd name="connsiteX449" fmla="*/ 9669 w 10000"/>
                <a:gd name="connsiteY449" fmla="*/ 2753 h 10000"/>
                <a:gd name="connsiteX450" fmla="*/ 9669 w 10000"/>
                <a:gd name="connsiteY450" fmla="*/ 2800 h 10000"/>
                <a:gd name="connsiteX451" fmla="*/ 9699 w 10000"/>
                <a:gd name="connsiteY451" fmla="*/ 2800 h 10000"/>
                <a:gd name="connsiteX452" fmla="*/ 9699 w 10000"/>
                <a:gd name="connsiteY452" fmla="*/ 2824 h 10000"/>
                <a:gd name="connsiteX453" fmla="*/ 9699 w 10000"/>
                <a:gd name="connsiteY453" fmla="*/ 2871 h 10000"/>
                <a:gd name="connsiteX454" fmla="*/ 9669 w 10000"/>
                <a:gd name="connsiteY454" fmla="*/ 2871 h 10000"/>
                <a:gd name="connsiteX455" fmla="*/ 9669 w 10000"/>
                <a:gd name="connsiteY455" fmla="*/ 2918 h 10000"/>
                <a:gd name="connsiteX456" fmla="*/ 9669 w 10000"/>
                <a:gd name="connsiteY456" fmla="*/ 2941 h 10000"/>
                <a:gd name="connsiteX457" fmla="*/ 9669 w 10000"/>
                <a:gd name="connsiteY457" fmla="*/ 2988 h 10000"/>
                <a:gd name="connsiteX458" fmla="*/ 9669 w 10000"/>
                <a:gd name="connsiteY458" fmla="*/ 3035 h 10000"/>
                <a:gd name="connsiteX459" fmla="*/ 9639 w 10000"/>
                <a:gd name="connsiteY459" fmla="*/ 3082 h 10000"/>
                <a:gd name="connsiteX460" fmla="*/ 9639 w 10000"/>
                <a:gd name="connsiteY460" fmla="*/ 3106 h 10000"/>
                <a:gd name="connsiteX461" fmla="*/ 9639 w 10000"/>
                <a:gd name="connsiteY461" fmla="*/ 3153 h 10000"/>
                <a:gd name="connsiteX462" fmla="*/ 9669 w 10000"/>
                <a:gd name="connsiteY462" fmla="*/ 3153 h 10000"/>
                <a:gd name="connsiteX463" fmla="*/ 9669 w 10000"/>
                <a:gd name="connsiteY463" fmla="*/ 3200 h 10000"/>
                <a:gd name="connsiteX464" fmla="*/ 9639 w 10000"/>
                <a:gd name="connsiteY464" fmla="*/ 3200 h 10000"/>
                <a:gd name="connsiteX465" fmla="*/ 9623 w 10000"/>
                <a:gd name="connsiteY465" fmla="*/ 3200 h 10000"/>
                <a:gd name="connsiteX466" fmla="*/ 9623 w 10000"/>
                <a:gd name="connsiteY466" fmla="*/ 3224 h 10000"/>
                <a:gd name="connsiteX467" fmla="*/ 9593 w 10000"/>
                <a:gd name="connsiteY467" fmla="*/ 3224 h 10000"/>
                <a:gd name="connsiteX468" fmla="*/ 9593 w 10000"/>
                <a:gd name="connsiteY468" fmla="*/ 3271 h 10000"/>
                <a:gd name="connsiteX469" fmla="*/ 9593 w 10000"/>
                <a:gd name="connsiteY469" fmla="*/ 3271 h 10000"/>
                <a:gd name="connsiteX470" fmla="*/ 9593 w 10000"/>
                <a:gd name="connsiteY470" fmla="*/ 3271 h 10000"/>
                <a:gd name="connsiteX471" fmla="*/ 9593 w 10000"/>
                <a:gd name="connsiteY471" fmla="*/ 3318 h 10000"/>
                <a:gd name="connsiteX472" fmla="*/ 9593 w 10000"/>
                <a:gd name="connsiteY472" fmla="*/ 3365 h 10000"/>
                <a:gd name="connsiteX473" fmla="*/ 9593 w 10000"/>
                <a:gd name="connsiteY473" fmla="*/ 3388 h 10000"/>
                <a:gd name="connsiteX474" fmla="*/ 9593 w 10000"/>
                <a:gd name="connsiteY474" fmla="*/ 3388 h 10000"/>
                <a:gd name="connsiteX475" fmla="*/ 9593 w 10000"/>
                <a:gd name="connsiteY475" fmla="*/ 3435 h 10000"/>
                <a:gd name="connsiteX476" fmla="*/ 9593 w 10000"/>
                <a:gd name="connsiteY476" fmla="*/ 3435 h 10000"/>
                <a:gd name="connsiteX477" fmla="*/ 9593 w 10000"/>
                <a:gd name="connsiteY477" fmla="*/ 3482 h 10000"/>
                <a:gd name="connsiteX478" fmla="*/ 9593 w 10000"/>
                <a:gd name="connsiteY478" fmla="*/ 3435 h 10000"/>
                <a:gd name="connsiteX479" fmla="*/ 9623 w 10000"/>
                <a:gd name="connsiteY479" fmla="*/ 3435 h 10000"/>
                <a:gd name="connsiteX480" fmla="*/ 9623 w 10000"/>
                <a:gd name="connsiteY480" fmla="*/ 3388 h 10000"/>
                <a:gd name="connsiteX481" fmla="*/ 9639 w 10000"/>
                <a:gd name="connsiteY481" fmla="*/ 3388 h 10000"/>
                <a:gd name="connsiteX482" fmla="*/ 9639 w 10000"/>
                <a:gd name="connsiteY482" fmla="*/ 3435 h 10000"/>
                <a:gd name="connsiteX483" fmla="*/ 9639 w 10000"/>
                <a:gd name="connsiteY483" fmla="*/ 3482 h 10000"/>
                <a:gd name="connsiteX484" fmla="*/ 9669 w 10000"/>
                <a:gd name="connsiteY484" fmla="*/ 3482 h 10000"/>
                <a:gd name="connsiteX485" fmla="*/ 9669 w 10000"/>
                <a:gd name="connsiteY485" fmla="*/ 3506 h 10000"/>
                <a:gd name="connsiteX486" fmla="*/ 9699 w 10000"/>
                <a:gd name="connsiteY486" fmla="*/ 3506 h 10000"/>
                <a:gd name="connsiteX487" fmla="*/ 9699 w 10000"/>
                <a:gd name="connsiteY487" fmla="*/ 3506 h 10000"/>
                <a:gd name="connsiteX488" fmla="*/ 9729 w 10000"/>
                <a:gd name="connsiteY488" fmla="*/ 3506 h 10000"/>
                <a:gd name="connsiteX489" fmla="*/ 9744 w 10000"/>
                <a:gd name="connsiteY489" fmla="*/ 3506 h 10000"/>
                <a:gd name="connsiteX490" fmla="*/ 9744 w 10000"/>
                <a:gd name="connsiteY490" fmla="*/ 3553 h 10000"/>
                <a:gd name="connsiteX491" fmla="*/ 9774 w 10000"/>
                <a:gd name="connsiteY491" fmla="*/ 3553 h 10000"/>
                <a:gd name="connsiteX492" fmla="*/ 9804 w 10000"/>
                <a:gd name="connsiteY492" fmla="*/ 3553 h 10000"/>
                <a:gd name="connsiteX493" fmla="*/ 9804 w 10000"/>
                <a:gd name="connsiteY493" fmla="*/ 3600 h 10000"/>
                <a:gd name="connsiteX494" fmla="*/ 9774 w 10000"/>
                <a:gd name="connsiteY494" fmla="*/ 3600 h 10000"/>
                <a:gd name="connsiteX495" fmla="*/ 9774 w 10000"/>
                <a:gd name="connsiteY495" fmla="*/ 3624 h 10000"/>
                <a:gd name="connsiteX496" fmla="*/ 9744 w 10000"/>
                <a:gd name="connsiteY496" fmla="*/ 3624 h 10000"/>
                <a:gd name="connsiteX497" fmla="*/ 9744 w 10000"/>
                <a:gd name="connsiteY497" fmla="*/ 3671 h 10000"/>
                <a:gd name="connsiteX498" fmla="*/ 9729 w 10000"/>
                <a:gd name="connsiteY498" fmla="*/ 3671 h 10000"/>
                <a:gd name="connsiteX499" fmla="*/ 9729 w 10000"/>
                <a:gd name="connsiteY499" fmla="*/ 3718 h 10000"/>
                <a:gd name="connsiteX500" fmla="*/ 9699 w 10000"/>
                <a:gd name="connsiteY500" fmla="*/ 3718 h 10000"/>
                <a:gd name="connsiteX501" fmla="*/ 9699 w 10000"/>
                <a:gd name="connsiteY501" fmla="*/ 3765 h 10000"/>
                <a:gd name="connsiteX502" fmla="*/ 9699 w 10000"/>
                <a:gd name="connsiteY502" fmla="*/ 3788 h 10000"/>
                <a:gd name="connsiteX503" fmla="*/ 9669 w 10000"/>
                <a:gd name="connsiteY503" fmla="*/ 3788 h 10000"/>
                <a:gd name="connsiteX504" fmla="*/ 9669 w 10000"/>
                <a:gd name="connsiteY504" fmla="*/ 3835 h 10000"/>
                <a:gd name="connsiteX505" fmla="*/ 9669 w 10000"/>
                <a:gd name="connsiteY505" fmla="*/ 3882 h 10000"/>
                <a:gd name="connsiteX506" fmla="*/ 9639 w 10000"/>
                <a:gd name="connsiteY506" fmla="*/ 3882 h 10000"/>
                <a:gd name="connsiteX507" fmla="*/ 9623 w 10000"/>
                <a:gd name="connsiteY507" fmla="*/ 3882 h 10000"/>
                <a:gd name="connsiteX508" fmla="*/ 9623 w 10000"/>
                <a:gd name="connsiteY508" fmla="*/ 3906 h 10000"/>
                <a:gd name="connsiteX509" fmla="*/ 9623 w 10000"/>
                <a:gd name="connsiteY509" fmla="*/ 3953 h 10000"/>
                <a:gd name="connsiteX510" fmla="*/ 9593 w 10000"/>
                <a:gd name="connsiteY510" fmla="*/ 3953 h 10000"/>
                <a:gd name="connsiteX511" fmla="*/ 9623 w 10000"/>
                <a:gd name="connsiteY511" fmla="*/ 3953 h 10000"/>
                <a:gd name="connsiteX512" fmla="*/ 9623 w 10000"/>
                <a:gd name="connsiteY512" fmla="*/ 4000 h 10000"/>
                <a:gd name="connsiteX513" fmla="*/ 9593 w 10000"/>
                <a:gd name="connsiteY513" fmla="*/ 4000 h 10000"/>
                <a:gd name="connsiteX514" fmla="*/ 9593 w 10000"/>
                <a:gd name="connsiteY514" fmla="*/ 4024 h 10000"/>
                <a:gd name="connsiteX515" fmla="*/ 9623 w 10000"/>
                <a:gd name="connsiteY515" fmla="*/ 4071 h 10000"/>
                <a:gd name="connsiteX516" fmla="*/ 9639 w 10000"/>
                <a:gd name="connsiteY516" fmla="*/ 4071 h 10000"/>
                <a:gd name="connsiteX517" fmla="*/ 9639 w 10000"/>
                <a:gd name="connsiteY517" fmla="*/ 4118 h 10000"/>
                <a:gd name="connsiteX518" fmla="*/ 9639 w 10000"/>
                <a:gd name="connsiteY518" fmla="*/ 4165 h 10000"/>
                <a:gd name="connsiteX519" fmla="*/ 9669 w 10000"/>
                <a:gd name="connsiteY519" fmla="*/ 4165 h 10000"/>
                <a:gd name="connsiteX520" fmla="*/ 9669 w 10000"/>
                <a:gd name="connsiteY520" fmla="*/ 4188 h 10000"/>
                <a:gd name="connsiteX521" fmla="*/ 9669 w 10000"/>
                <a:gd name="connsiteY521" fmla="*/ 4235 h 10000"/>
                <a:gd name="connsiteX522" fmla="*/ 9669 w 10000"/>
                <a:gd name="connsiteY522" fmla="*/ 4282 h 10000"/>
                <a:gd name="connsiteX523" fmla="*/ 9699 w 10000"/>
                <a:gd name="connsiteY523" fmla="*/ 4282 h 10000"/>
                <a:gd name="connsiteX524" fmla="*/ 9699 w 10000"/>
                <a:gd name="connsiteY524" fmla="*/ 4306 h 10000"/>
                <a:gd name="connsiteX525" fmla="*/ 9699 w 10000"/>
                <a:gd name="connsiteY525" fmla="*/ 4353 h 10000"/>
                <a:gd name="connsiteX526" fmla="*/ 9669 w 10000"/>
                <a:gd name="connsiteY526" fmla="*/ 4353 h 10000"/>
                <a:gd name="connsiteX527" fmla="*/ 9639 w 10000"/>
                <a:gd name="connsiteY527" fmla="*/ 4353 h 10000"/>
                <a:gd name="connsiteX528" fmla="*/ 9623 w 10000"/>
                <a:gd name="connsiteY528" fmla="*/ 4353 h 10000"/>
                <a:gd name="connsiteX529" fmla="*/ 9593 w 10000"/>
                <a:gd name="connsiteY529" fmla="*/ 4353 h 10000"/>
                <a:gd name="connsiteX530" fmla="*/ 9593 w 10000"/>
                <a:gd name="connsiteY530" fmla="*/ 4353 h 10000"/>
                <a:gd name="connsiteX531" fmla="*/ 9563 w 10000"/>
                <a:gd name="connsiteY531" fmla="*/ 4400 h 10000"/>
                <a:gd name="connsiteX532" fmla="*/ 9563 w 10000"/>
                <a:gd name="connsiteY532" fmla="*/ 4424 h 10000"/>
                <a:gd name="connsiteX533" fmla="*/ 9563 w 10000"/>
                <a:gd name="connsiteY533" fmla="*/ 4471 h 10000"/>
                <a:gd name="connsiteX534" fmla="*/ 9548 w 10000"/>
                <a:gd name="connsiteY534" fmla="*/ 4471 h 10000"/>
                <a:gd name="connsiteX535" fmla="*/ 9548 w 10000"/>
                <a:gd name="connsiteY535" fmla="*/ 4471 h 10000"/>
                <a:gd name="connsiteX536" fmla="*/ 9518 w 10000"/>
                <a:gd name="connsiteY536" fmla="*/ 4471 h 10000"/>
                <a:gd name="connsiteX537" fmla="*/ 9488 w 10000"/>
                <a:gd name="connsiteY537" fmla="*/ 4471 h 10000"/>
                <a:gd name="connsiteX538" fmla="*/ 9473 w 10000"/>
                <a:gd name="connsiteY538" fmla="*/ 4518 h 10000"/>
                <a:gd name="connsiteX539" fmla="*/ 9443 w 10000"/>
                <a:gd name="connsiteY539" fmla="*/ 4518 h 10000"/>
                <a:gd name="connsiteX540" fmla="*/ 9413 w 10000"/>
                <a:gd name="connsiteY540" fmla="*/ 4565 h 10000"/>
                <a:gd name="connsiteX541" fmla="*/ 9383 w 10000"/>
                <a:gd name="connsiteY541" fmla="*/ 4565 h 10000"/>
                <a:gd name="connsiteX542" fmla="*/ 9367 w 10000"/>
                <a:gd name="connsiteY542" fmla="*/ 4588 h 10000"/>
                <a:gd name="connsiteX543" fmla="*/ 9337 w 10000"/>
                <a:gd name="connsiteY543" fmla="*/ 4635 h 10000"/>
                <a:gd name="connsiteX544" fmla="*/ 9307 w 10000"/>
                <a:gd name="connsiteY544" fmla="*/ 4682 h 10000"/>
                <a:gd name="connsiteX545" fmla="*/ 9292 w 10000"/>
                <a:gd name="connsiteY545" fmla="*/ 4706 h 10000"/>
                <a:gd name="connsiteX546" fmla="*/ 9292 w 10000"/>
                <a:gd name="connsiteY546" fmla="*/ 4753 h 10000"/>
                <a:gd name="connsiteX547" fmla="*/ 9262 w 10000"/>
                <a:gd name="connsiteY547" fmla="*/ 4824 h 10000"/>
                <a:gd name="connsiteX548" fmla="*/ 9232 w 10000"/>
                <a:gd name="connsiteY548" fmla="*/ 4824 h 10000"/>
                <a:gd name="connsiteX549" fmla="*/ 9232 w 10000"/>
                <a:gd name="connsiteY549" fmla="*/ 4871 h 10000"/>
                <a:gd name="connsiteX550" fmla="*/ 9217 w 10000"/>
                <a:gd name="connsiteY550" fmla="*/ 4918 h 10000"/>
                <a:gd name="connsiteX551" fmla="*/ 9217 w 10000"/>
                <a:gd name="connsiteY551" fmla="*/ 4965 h 10000"/>
                <a:gd name="connsiteX552" fmla="*/ 9187 w 10000"/>
                <a:gd name="connsiteY552" fmla="*/ 4988 h 10000"/>
                <a:gd name="connsiteX553" fmla="*/ 9187 w 10000"/>
                <a:gd name="connsiteY553" fmla="*/ 5035 h 10000"/>
                <a:gd name="connsiteX554" fmla="*/ 9187 w 10000"/>
                <a:gd name="connsiteY554" fmla="*/ 5082 h 10000"/>
                <a:gd name="connsiteX555" fmla="*/ 9217 w 10000"/>
                <a:gd name="connsiteY555" fmla="*/ 5082 h 10000"/>
                <a:gd name="connsiteX556" fmla="*/ 9217 w 10000"/>
                <a:gd name="connsiteY556" fmla="*/ 5106 h 10000"/>
                <a:gd name="connsiteX557" fmla="*/ 9232 w 10000"/>
                <a:gd name="connsiteY557" fmla="*/ 5106 h 10000"/>
                <a:gd name="connsiteX558" fmla="*/ 9232 w 10000"/>
                <a:gd name="connsiteY558" fmla="*/ 5153 h 10000"/>
                <a:gd name="connsiteX559" fmla="*/ 9232 w 10000"/>
                <a:gd name="connsiteY559" fmla="*/ 5200 h 10000"/>
                <a:gd name="connsiteX560" fmla="*/ 9262 w 10000"/>
                <a:gd name="connsiteY560" fmla="*/ 5200 h 10000"/>
                <a:gd name="connsiteX561" fmla="*/ 9262 w 10000"/>
                <a:gd name="connsiteY561" fmla="*/ 5224 h 10000"/>
                <a:gd name="connsiteX562" fmla="*/ 9292 w 10000"/>
                <a:gd name="connsiteY562" fmla="*/ 5224 h 10000"/>
                <a:gd name="connsiteX563" fmla="*/ 9292 w 10000"/>
                <a:gd name="connsiteY563" fmla="*/ 5318 h 10000"/>
                <a:gd name="connsiteX564" fmla="*/ 9307 w 10000"/>
                <a:gd name="connsiteY564" fmla="*/ 5318 h 10000"/>
                <a:gd name="connsiteX565" fmla="*/ 9307 w 10000"/>
                <a:gd name="connsiteY565" fmla="*/ 5365 h 10000"/>
                <a:gd name="connsiteX566" fmla="*/ 9307 w 10000"/>
                <a:gd name="connsiteY566" fmla="*/ 5435 h 10000"/>
                <a:gd name="connsiteX567" fmla="*/ 9307 w 10000"/>
                <a:gd name="connsiteY567" fmla="*/ 5435 h 10000"/>
                <a:gd name="connsiteX568" fmla="*/ 9307 w 10000"/>
                <a:gd name="connsiteY568" fmla="*/ 5482 h 10000"/>
                <a:gd name="connsiteX569" fmla="*/ 9292 w 10000"/>
                <a:gd name="connsiteY569" fmla="*/ 5482 h 10000"/>
                <a:gd name="connsiteX570" fmla="*/ 9292 w 10000"/>
                <a:gd name="connsiteY570" fmla="*/ 5506 h 10000"/>
                <a:gd name="connsiteX571" fmla="*/ 9292 w 10000"/>
                <a:gd name="connsiteY571" fmla="*/ 5553 h 10000"/>
                <a:gd name="connsiteX572" fmla="*/ 9292 w 10000"/>
                <a:gd name="connsiteY572" fmla="*/ 5624 h 10000"/>
                <a:gd name="connsiteX573" fmla="*/ 9292 w 10000"/>
                <a:gd name="connsiteY573" fmla="*/ 5671 h 10000"/>
                <a:gd name="connsiteX574" fmla="*/ 9292 w 10000"/>
                <a:gd name="connsiteY574" fmla="*/ 5718 h 10000"/>
                <a:gd name="connsiteX575" fmla="*/ 9292 w 10000"/>
                <a:gd name="connsiteY575" fmla="*/ 5765 h 10000"/>
                <a:gd name="connsiteX576" fmla="*/ 9292 w 10000"/>
                <a:gd name="connsiteY576" fmla="*/ 5788 h 10000"/>
                <a:gd name="connsiteX577" fmla="*/ 9307 w 10000"/>
                <a:gd name="connsiteY577" fmla="*/ 5835 h 10000"/>
                <a:gd name="connsiteX578" fmla="*/ 9337 w 10000"/>
                <a:gd name="connsiteY578" fmla="*/ 5882 h 10000"/>
                <a:gd name="connsiteX579" fmla="*/ 9367 w 10000"/>
                <a:gd name="connsiteY579" fmla="*/ 5882 h 10000"/>
                <a:gd name="connsiteX580" fmla="*/ 9383 w 10000"/>
                <a:gd name="connsiteY580" fmla="*/ 5882 h 10000"/>
                <a:gd name="connsiteX581" fmla="*/ 9413 w 10000"/>
                <a:gd name="connsiteY581" fmla="*/ 5882 h 10000"/>
                <a:gd name="connsiteX582" fmla="*/ 9413 w 10000"/>
                <a:gd name="connsiteY582" fmla="*/ 5906 h 10000"/>
                <a:gd name="connsiteX583" fmla="*/ 9443 w 10000"/>
                <a:gd name="connsiteY583" fmla="*/ 5906 h 10000"/>
                <a:gd name="connsiteX584" fmla="*/ 9473 w 10000"/>
                <a:gd name="connsiteY584" fmla="*/ 5906 h 10000"/>
                <a:gd name="connsiteX585" fmla="*/ 9518 w 10000"/>
                <a:gd name="connsiteY585" fmla="*/ 5953 h 10000"/>
                <a:gd name="connsiteX586" fmla="*/ 9548 w 10000"/>
                <a:gd name="connsiteY586" fmla="*/ 5953 h 10000"/>
                <a:gd name="connsiteX587" fmla="*/ 9548 w 10000"/>
                <a:gd name="connsiteY587" fmla="*/ 6000 h 10000"/>
                <a:gd name="connsiteX588" fmla="*/ 9563 w 10000"/>
                <a:gd name="connsiteY588" fmla="*/ 6000 h 10000"/>
                <a:gd name="connsiteX589" fmla="*/ 9563 w 10000"/>
                <a:gd name="connsiteY589" fmla="*/ 6024 h 10000"/>
                <a:gd name="connsiteX590" fmla="*/ 9593 w 10000"/>
                <a:gd name="connsiteY590" fmla="*/ 6024 h 10000"/>
                <a:gd name="connsiteX591" fmla="*/ 9593 w 10000"/>
                <a:gd name="connsiteY591" fmla="*/ 6071 h 10000"/>
                <a:gd name="connsiteX592" fmla="*/ 9593 w 10000"/>
                <a:gd name="connsiteY592" fmla="*/ 6118 h 10000"/>
                <a:gd name="connsiteX593" fmla="*/ 9593 w 10000"/>
                <a:gd name="connsiteY593" fmla="*/ 6118 h 10000"/>
                <a:gd name="connsiteX594" fmla="*/ 9593 w 10000"/>
                <a:gd name="connsiteY594" fmla="*/ 6165 h 10000"/>
                <a:gd name="connsiteX595" fmla="*/ 9593 w 10000"/>
                <a:gd name="connsiteY595" fmla="*/ 6188 h 10000"/>
                <a:gd name="connsiteX596" fmla="*/ 9623 w 10000"/>
                <a:gd name="connsiteY596" fmla="*/ 6188 h 10000"/>
                <a:gd name="connsiteX597" fmla="*/ 9623 w 10000"/>
                <a:gd name="connsiteY597" fmla="*/ 6235 h 10000"/>
                <a:gd name="connsiteX598" fmla="*/ 9639 w 10000"/>
                <a:gd name="connsiteY598" fmla="*/ 6235 h 10000"/>
                <a:gd name="connsiteX599" fmla="*/ 9639 w 10000"/>
                <a:gd name="connsiteY599" fmla="*/ 6282 h 10000"/>
                <a:gd name="connsiteX600" fmla="*/ 9639 w 10000"/>
                <a:gd name="connsiteY600" fmla="*/ 6306 h 10000"/>
                <a:gd name="connsiteX601" fmla="*/ 9669 w 10000"/>
                <a:gd name="connsiteY601" fmla="*/ 6306 h 10000"/>
                <a:gd name="connsiteX602" fmla="*/ 9699 w 10000"/>
                <a:gd name="connsiteY602" fmla="*/ 6306 h 10000"/>
                <a:gd name="connsiteX603" fmla="*/ 9729 w 10000"/>
                <a:gd name="connsiteY603" fmla="*/ 6353 h 10000"/>
                <a:gd name="connsiteX604" fmla="*/ 9729 w 10000"/>
                <a:gd name="connsiteY604" fmla="*/ 6400 h 10000"/>
                <a:gd name="connsiteX605" fmla="*/ 9729 w 10000"/>
                <a:gd name="connsiteY605" fmla="*/ 6400 h 10000"/>
                <a:gd name="connsiteX606" fmla="*/ 9699 w 10000"/>
                <a:gd name="connsiteY606" fmla="*/ 6400 h 10000"/>
                <a:gd name="connsiteX607" fmla="*/ 9729 w 10000"/>
                <a:gd name="connsiteY607" fmla="*/ 6424 h 10000"/>
                <a:gd name="connsiteX608" fmla="*/ 9729 w 10000"/>
                <a:gd name="connsiteY608" fmla="*/ 6471 h 10000"/>
                <a:gd name="connsiteX609" fmla="*/ 9744 w 10000"/>
                <a:gd name="connsiteY609" fmla="*/ 6471 h 10000"/>
                <a:gd name="connsiteX610" fmla="*/ 9744 w 10000"/>
                <a:gd name="connsiteY610" fmla="*/ 6518 h 10000"/>
                <a:gd name="connsiteX611" fmla="*/ 9744 w 10000"/>
                <a:gd name="connsiteY611" fmla="*/ 6565 h 10000"/>
                <a:gd name="connsiteX612" fmla="*/ 9729 w 10000"/>
                <a:gd name="connsiteY612" fmla="*/ 6565 h 10000"/>
                <a:gd name="connsiteX613" fmla="*/ 9744 w 10000"/>
                <a:gd name="connsiteY613" fmla="*/ 6588 h 10000"/>
                <a:gd name="connsiteX614" fmla="*/ 9774 w 10000"/>
                <a:gd name="connsiteY614" fmla="*/ 6588 h 10000"/>
                <a:gd name="connsiteX615" fmla="*/ 9774 w 10000"/>
                <a:gd name="connsiteY615" fmla="*/ 6635 h 10000"/>
                <a:gd name="connsiteX616" fmla="*/ 9774 w 10000"/>
                <a:gd name="connsiteY616" fmla="*/ 6682 h 10000"/>
                <a:gd name="connsiteX617" fmla="*/ 9804 w 10000"/>
                <a:gd name="connsiteY617" fmla="*/ 6682 h 10000"/>
                <a:gd name="connsiteX618" fmla="*/ 9819 w 10000"/>
                <a:gd name="connsiteY618" fmla="*/ 6682 h 10000"/>
                <a:gd name="connsiteX619" fmla="*/ 9819 w 10000"/>
                <a:gd name="connsiteY619" fmla="*/ 6635 h 10000"/>
                <a:gd name="connsiteX620" fmla="*/ 9849 w 10000"/>
                <a:gd name="connsiteY620" fmla="*/ 6635 h 10000"/>
                <a:gd name="connsiteX621" fmla="*/ 9849 w 10000"/>
                <a:gd name="connsiteY621" fmla="*/ 6682 h 10000"/>
                <a:gd name="connsiteX622" fmla="*/ 9849 w 10000"/>
                <a:gd name="connsiteY622" fmla="*/ 6706 h 10000"/>
                <a:gd name="connsiteX623" fmla="*/ 9849 w 10000"/>
                <a:gd name="connsiteY623" fmla="*/ 6753 h 10000"/>
                <a:gd name="connsiteX624" fmla="*/ 9849 w 10000"/>
                <a:gd name="connsiteY624" fmla="*/ 6800 h 10000"/>
                <a:gd name="connsiteX625" fmla="*/ 9849 w 10000"/>
                <a:gd name="connsiteY625" fmla="*/ 6847 h 10000"/>
                <a:gd name="connsiteX626" fmla="*/ 9849 w 10000"/>
                <a:gd name="connsiteY626" fmla="*/ 6871 h 10000"/>
                <a:gd name="connsiteX627" fmla="*/ 9849 w 10000"/>
                <a:gd name="connsiteY627" fmla="*/ 6918 h 10000"/>
                <a:gd name="connsiteX628" fmla="*/ 9819 w 10000"/>
                <a:gd name="connsiteY628" fmla="*/ 6918 h 10000"/>
                <a:gd name="connsiteX629" fmla="*/ 9819 w 10000"/>
                <a:gd name="connsiteY629" fmla="*/ 6965 h 10000"/>
                <a:gd name="connsiteX630" fmla="*/ 9849 w 10000"/>
                <a:gd name="connsiteY630" fmla="*/ 6965 h 10000"/>
                <a:gd name="connsiteX631" fmla="*/ 9849 w 10000"/>
                <a:gd name="connsiteY631" fmla="*/ 6988 h 10000"/>
                <a:gd name="connsiteX632" fmla="*/ 9880 w 10000"/>
                <a:gd name="connsiteY632" fmla="*/ 6988 h 10000"/>
                <a:gd name="connsiteX633" fmla="*/ 9880 w 10000"/>
                <a:gd name="connsiteY633" fmla="*/ 7035 h 10000"/>
                <a:gd name="connsiteX634" fmla="*/ 9849 w 10000"/>
                <a:gd name="connsiteY634" fmla="*/ 7035 h 10000"/>
                <a:gd name="connsiteX635" fmla="*/ 9849 w 10000"/>
                <a:gd name="connsiteY635" fmla="*/ 7082 h 10000"/>
                <a:gd name="connsiteX636" fmla="*/ 9880 w 10000"/>
                <a:gd name="connsiteY636" fmla="*/ 7106 h 10000"/>
                <a:gd name="connsiteX637" fmla="*/ 9910 w 10000"/>
                <a:gd name="connsiteY637" fmla="*/ 7106 h 10000"/>
                <a:gd name="connsiteX638" fmla="*/ 9910 w 10000"/>
                <a:gd name="connsiteY638" fmla="*/ 7153 h 10000"/>
                <a:gd name="connsiteX639" fmla="*/ 9925 w 10000"/>
                <a:gd name="connsiteY639" fmla="*/ 7153 h 10000"/>
                <a:gd name="connsiteX640" fmla="*/ 9955 w 10000"/>
                <a:gd name="connsiteY640" fmla="*/ 7153 h 10000"/>
                <a:gd name="connsiteX641" fmla="*/ 9955 w 10000"/>
                <a:gd name="connsiteY641" fmla="*/ 7200 h 10000"/>
                <a:gd name="connsiteX642" fmla="*/ 9985 w 10000"/>
                <a:gd name="connsiteY642" fmla="*/ 7200 h 10000"/>
                <a:gd name="connsiteX643" fmla="*/ 10000 w 10000"/>
                <a:gd name="connsiteY643" fmla="*/ 7153 h 10000"/>
                <a:gd name="connsiteX644" fmla="*/ 10000 w 10000"/>
                <a:gd name="connsiteY644" fmla="*/ 7200 h 10000"/>
                <a:gd name="connsiteX645" fmla="*/ 10000 w 10000"/>
                <a:gd name="connsiteY645" fmla="*/ 7247 h 10000"/>
                <a:gd name="connsiteX646" fmla="*/ 9985 w 10000"/>
                <a:gd name="connsiteY646" fmla="*/ 7247 h 10000"/>
                <a:gd name="connsiteX647" fmla="*/ 9985 w 10000"/>
                <a:gd name="connsiteY647" fmla="*/ 7271 h 10000"/>
                <a:gd name="connsiteX648" fmla="*/ 9985 w 10000"/>
                <a:gd name="connsiteY648" fmla="*/ 7318 h 10000"/>
                <a:gd name="connsiteX649" fmla="*/ 9955 w 10000"/>
                <a:gd name="connsiteY649" fmla="*/ 7318 h 10000"/>
                <a:gd name="connsiteX650" fmla="*/ 9925 w 10000"/>
                <a:gd name="connsiteY650" fmla="*/ 7318 h 10000"/>
                <a:gd name="connsiteX651" fmla="*/ 9910 w 10000"/>
                <a:gd name="connsiteY651" fmla="*/ 7318 h 10000"/>
                <a:gd name="connsiteX652" fmla="*/ 9880 w 10000"/>
                <a:gd name="connsiteY652" fmla="*/ 7318 h 10000"/>
                <a:gd name="connsiteX653" fmla="*/ 9849 w 10000"/>
                <a:gd name="connsiteY653" fmla="*/ 7318 h 10000"/>
                <a:gd name="connsiteX654" fmla="*/ 9849 w 10000"/>
                <a:gd name="connsiteY654" fmla="*/ 7365 h 10000"/>
                <a:gd name="connsiteX655" fmla="*/ 9819 w 10000"/>
                <a:gd name="connsiteY655" fmla="*/ 7365 h 10000"/>
                <a:gd name="connsiteX656" fmla="*/ 9804 w 10000"/>
                <a:gd name="connsiteY656" fmla="*/ 7365 h 10000"/>
                <a:gd name="connsiteX657" fmla="*/ 9774 w 10000"/>
                <a:gd name="connsiteY657" fmla="*/ 7365 h 10000"/>
                <a:gd name="connsiteX658" fmla="*/ 9744 w 10000"/>
                <a:gd name="connsiteY658" fmla="*/ 7365 h 10000"/>
                <a:gd name="connsiteX659" fmla="*/ 9729 w 10000"/>
                <a:gd name="connsiteY659" fmla="*/ 7365 h 10000"/>
                <a:gd name="connsiteX660" fmla="*/ 9729 w 10000"/>
                <a:gd name="connsiteY660" fmla="*/ 7388 h 10000"/>
                <a:gd name="connsiteX661" fmla="*/ 9699 w 10000"/>
                <a:gd name="connsiteY661" fmla="*/ 7388 h 10000"/>
                <a:gd name="connsiteX662" fmla="*/ 9699 w 10000"/>
                <a:gd name="connsiteY662" fmla="*/ 7435 h 10000"/>
                <a:gd name="connsiteX663" fmla="*/ 9699 w 10000"/>
                <a:gd name="connsiteY663" fmla="*/ 7482 h 10000"/>
                <a:gd name="connsiteX664" fmla="*/ 9669 w 10000"/>
                <a:gd name="connsiteY664" fmla="*/ 7506 h 10000"/>
                <a:gd name="connsiteX665" fmla="*/ 9669 w 10000"/>
                <a:gd name="connsiteY665" fmla="*/ 7553 h 10000"/>
                <a:gd name="connsiteX666" fmla="*/ 9639 w 10000"/>
                <a:gd name="connsiteY666" fmla="*/ 7553 h 10000"/>
                <a:gd name="connsiteX667" fmla="*/ 9639 w 10000"/>
                <a:gd name="connsiteY667" fmla="*/ 7600 h 10000"/>
                <a:gd name="connsiteX668" fmla="*/ 9639 w 10000"/>
                <a:gd name="connsiteY668" fmla="*/ 7647 h 10000"/>
                <a:gd name="connsiteX669" fmla="*/ 9639 w 10000"/>
                <a:gd name="connsiteY669" fmla="*/ 7671 h 10000"/>
                <a:gd name="connsiteX670" fmla="*/ 9623 w 10000"/>
                <a:gd name="connsiteY670" fmla="*/ 7671 h 10000"/>
                <a:gd name="connsiteX671" fmla="*/ 9623 w 10000"/>
                <a:gd name="connsiteY671" fmla="*/ 7718 h 10000"/>
                <a:gd name="connsiteX672" fmla="*/ 9623 w 10000"/>
                <a:gd name="connsiteY672" fmla="*/ 7765 h 10000"/>
                <a:gd name="connsiteX673" fmla="*/ 9623 w 10000"/>
                <a:gd name="connsiteY673" fmla="*/ 7788 h 10000"/>
                <a:gd name="connsiteX674" fmla="*/ 9593 w 10000"/>
                <a:gd name="connsiteY674" fmla="*/ 7788 h 10000"/>
                <a:gd name="connsiteX675" fmla="*/ 9593 w 10000"/>
                <a:gd name="connsiteY675" fmla="*/ 7835 h 10000"/>
                <a:gd name="connsiteX676" fmla="*/ 9563 w 10000"/>
                <a:gd name="connsiteY676" fmla="*/ 7835 h 10000"/>
                <a:gd name="connsiteX677" fmla="*/ 9563 w 10000"/>
                <a:gd name="connsiteY677" fmla="*/ 7882 h 10000"/>
                <a:gd name="connsiteX678" fmla="*/ 9548 w 10000"/>
                <a:gd name="connsiteY678" fmla="*/ 7882 h 10000"/>
                <a:gd name="connsiteX679" fmla="*/ 9518 w 10000"/>
                <a:gd name="connsiteY679" fmla="*/ 7882 h 10000"/>
                <a:gd name="connsiteX680" fmla="*/ 9518 w 10000"/>
                <a:gd name="connsiteY680" fmla="*/ 7835 h 10000"/>
                <a:gd name="connsiteX681" fmla="*/ 9488 w 10000"/>
                <a:gd name="connsiteY681" fmla="*/ 7835 h 10000"/>
                <a:gd name="connsiteX682" fmla="*/ 9473 w 10000"/>
                <a:gd name="connsiteY682" fmla="*/ 7835 h 10000"/>
                <a:gd name="connsiteX683" fmla="*/ 9473 w 10000"/>
                <a:gd name="connsiteY683" fmla="*/ 7882 h 10000"/>
                <a:gd name="connsiteX684" fmla="*/ 9443 w 10000"/>
                <a:gd name="connsiteY684" fmla="*/ 7882 h 10000"/>
                <a:gd name="connsiteX685" fmla="*/ 9443 w 10000"/>
                <a:gd name="connsiteY685" fmla="*/ 7906 h 10000"/>
                <a:gd name="connsiteX686" fmla="*/ 9413 w 10000"/>
                <a:gd name="connsiteY686" fmla="*/ 7906 h 10000"/>
                <a:gd name="connsiteX687" fmla="*/ 9383 w 10000"/>
                <a:gd name="connsiteY687" fmla="*/ 7906 h 10000"/>
                <a:gd name="connsiteX688" fmla="*/ 9367 w 10000"/>
                <a:gd name="connsiteY688" fmla="*/ 7906 h 10000"/>
                <a:gd name="connsiteX689" fmla="*/ 9367 w 10000"/>
                <a:gd name="connsiteY689" fmla="*/ 7953 h 10000"/>
                <a:gd name="connsiteX690" fmla="*/ 9367 w 10000"/>
                <a:gd name="connsiteY690" fmla="*/ 8000 h 10000"/>
                <a:gd name="connsiteX691" fmla="*/ 9337 w 10000"/>
                <a:gd name="connsiteY691" fmla="*/ 8000 h 10000"/>
                <a:gd name="connsiteX692" fmla="*/ 9307 w 10000"/>
                <a:gd name="connsiteY692" fmla="*/ 8000 h 10000"/>
                <a:gd name="connsiteX693" fmla="*/ 9307 w 10000"/>
                <a:gd name="connsiteY693" fmla="*/ 8047 h 10000"/>
                <a:gd name="connsiteX694" fmla="*/ 9307 w 10000"/>
                <a:gd name="connsiteY694" fmla="*/ 8071 h 10000"/>
                <a:gd name="connsiteX695" fmla="*/ 9292 w 10000"/>
                <a:gd name="connsiteY695" fmla="*/ 8071 h 10000"/>
                <a:gd name="connsiteX696" fmla="*/ 9292 w 10000"/>
                <a:gd name="connsiteY696" fmla="*/ 8118 h 10000"/>
                <a:gd name="connsiteX697" fmla="*/ 9292 w 10000"/>
                <a:gd name="connsiteY697" fmla="*/ 8165 h 10000"/>
                <a:gd name="connsiteX698" fmla="*/ 9292 w 10000"/>
                <a:gd name="connsiteY698" fmla="*/ 8188 h 10000"/>
                <a:gd name="connsiteX699" fmla="*/ 9262 w 10000"/>
                <a:gd name="connsiteY699" fmla="*/ 8235 h 10000"/>
                <a:gd name="connsiteX700" fmla="*/ 9262 w 10000"/>
                <a:gd name="connsiteY700" fmla="*/ 8282 h 10000"/>
                <a:gd name="connsiteX701" fmla="*/ 9262 w 10000"/>
                <a:gd name="connsiteY701" fmla="*/ 8306 h 10000"/>
                <a:gd name="connsiteX702" fmla="*/ 9262 w 10000"/>
                <a:gd name="connsiteY702" fmla="*/ 8353 h 10000"/>
                <a:gd name="connsiteX703" fmla="*/ 9262 w 10000"/>
                <a:gd name="connsiteY703" fmla="*/ 8353 h 10000"/>
                <a:gd name="connsiteX704" fmla="*/ 9262 w 10000"/>
                <a:gd name="connsiteY704" fmla="*/ 8400 h 10000"/>
                <a:gd name="connsiteX705" fmla="*/ 9262 w 10000"/>
                <a:gd name="connsiteY705" fmla="*/ 8447 h 10000"/>
                <a:gd name="connsiteX706" fmla="*/ 9262 w 10000"/>
                <a:gd name="connsiteY706" fmla="*/ 8471 h 10000"/>
                <a:gd name="connsiteX707" fmla="*/ 9232 w 10000"/>
                <a:gd name="connsiteY707" fmla="*/ 8471 h 10000"/>
                <a:gd name="connsiteX708" fmla="*/ 9232 w 10000"/>
                <a:gd name="connsiteY708" fmla="*/ 8518 h 10000"/>
                <a:gd name="connsiteX709" fmla="*/ 9217 w 10000"/>
                <a:gd name="connsiteY709" fmla="*/ 8518 h 10000"/>
                <a:gd name="connsiteX710" fmla="*/ 9217 w 10000"/>
                <a:gd name="connsiteY710" fmla="*/ 8471 h 10000"/>
                <a:gd name="connsiteX711" fmla="*/ 9187 w 10000"/>
                <a:gd name="connsiteY711" fmla="*/ 8471 h 10000"/>
                <a:gd name="connsiteX712" fmla="*/ 9157 w 10000"/>
                <a:gd name="connsiteY712" fmla="*/ 8471 h 10000"/>
                <a:gd name="connsiteX713" fmla="*/ 9127 w 10000"/>
                <a:gd name="connsiteY713" fmla="*/ 8447 h 10000"/>
                <a:gd name="connsiteX714" fmla="*/ 9127 w 10000"/>
                <a:gd name="connsiteY714" fmla="*/ 8471 h 10000"/>
                <a:gd name="connsiteX715" fmla="*/ 9111 w 10000"/>
                <a:gd name="connsiteY715" fmla="*/ 8471 h 10000"/>
                <a:gd name="connsiteX716" fmla="*/ 9111 w 10000"/>
                <a:gd name="connsiteY716" fmla="*/ 8447 h 10000"/>
                <a:gd name="connsiteX717" fmla="*/ 9081 w 10000"/>
                <a:gd name="connsiteY717" fmla="*/ 8447 h 10000"/>
                <a:gd name="connsiteX718" fmla="*/ 9051 w 10000"/>
                <a:gd name="connsiteY718" fmla="*/ 8400 h 10000"/>
                <a:gd name="connsiteX719" fmla="*/ 9036 w 10000"/>
                <a:gd name="connsiteY719" fmla="*/ 8400 h 10000"/>
                <a:gd name="connsiteX720" fmla="*/ 9036 w 10000"/>
                <a:gd name="connsiteY720" fmla="*/ 8353 h 10000"/>
                <a:gd name="connsiteX721" fmla="*/ 9036 w 10000"/>
                <a:gd name="connsiteY721" fmla="*/ 8353 h 10000"/>
                <a:gd name="connsiteX722" fmla="*/ 9036 w 10000"/>
                <a:gd name="connsiteY722" fmla="*/ 8306 h 10000"/>
                <a:gd name="connsiteX723" fmla="*/ 9036 w 10000"/>
                <a:gd name="connsiteY723" fmla="*/ 8282 h 10000"/>
                <a:gd name="connsiteX724" fmla="*/ 9036 w 10000"/>
                <a:gd name="connsiteY724" fmla="*/ 8235 h 10000"/>
                <a:gd name="connsiteX725" fmla="*/ 9006 w 10000"/>
                <a:gd name="connsiteY725" fmla="*/ 8235 h 10000"/>
                <a:gd name="connsiteX726" fmla="*/ 9006 w 10000"/>
                <a:gd name="connsiteY726" fmla="*/ 8188 h 10000"/>
                <a:gd name="connsiteX727" fmla="*/ 8976 w 10000"/>
                <a:gd name="connsiteY727" fmla="*/ 8188 h 10000"/>
                <a:gd name="connsiteX728" fmla="*/ 8976 w 10000"/>
                <a:gd name="connsiteY728" fmla="*/ 8165 h 10000"/>
                <a:gd name="connsiteX729" fmla="*/ 8976 w 10000"/>
                <a:gd name="connsiteY729" fmla="*/ 8165 h 10000"/>
                <a:gd name="connsiteX730" fmla="*/ 8976 w 10000"/>
                <a:gd name="connsiteY730" fmla="*/ 8118 h 10000"/>
                <a:gd name="connsiteX731" fmla="*/ 8961 w 10000"/>
                <a:gd name="connsiteY731" fmla="*/ 8118 h 10000"/>
                <a:gd name="connsiteX732" fmla="*/ 8961 w 10000"/>
                <a:gd name="connsiteY732" fmla="*/ 8071 h 10000"/>
                <a:gd name="connsiteX733" fmla="*/ 8961 w 10000"/>
                <a:gd name="connsiteY733" fmla="*/ 8047 h 10000"/>
                <a:gd name="connsiteX734" fmla="*/ 8931 w 10000"/>
                <a:gd name="connsiteY734" fmla="*/ 8047 h 10000"/>
                <a:gd name="connsiteX735" fmla="*/ 8931 w 10000"/>
                <a:gd name="connsiteY735" fmla="*/ 8000 h 10000"/>
                <a:gd name="connsiteX736" fmla="*/ 8931 w 10000"/>
                <a:gd name="connsiteY736" fmla="*/ 7953 h 10000"/>
                <a:gd name="connsiteX737" fmla="*/ 8901 w 10000"/>
                <a:gd name="connsiteY737" fmla="*/ 7953 h 10000"/>
                <a:gd name="connsiteX738" fmla="*/ 8870 w 10000"/>
                <a:gd name="connsiteY738" fmla="*/ 7953 h 10000"/>
                <a:gd name="connsiteX739" fmla="*/ 8870 w 10000"/>
                <a:gd name="connsiteY739" fmla="*/ 7906 h 10000"/>
                <a:gd name="connsiteX740" fmla="*/ 8855 w 10000"/>
                <a:gd name="connsiteY740" fmla="*/ 7906 h 10000"/>
                <a:gd name="connsiteX741" fmla="*/ 8825 w 10000"/>
                <a:gd name="connsiteY741" fmla="*/ 7906 h 10000"/>
                <a:gd name="connsiteX742" fmla="*/ 8825 w 10000"/>
                <a:gd name="connsiteY742" fmla="*/ 7953 h 10000"/>
                <a:gd name="connsiteX743" fmla="*/ 8825 w 10000"/>
                <a:gd name="connsiteY743" fmla="*/ 7906 h 10000"/>
                <a:gd name="connsiteX744" fmla="*/ 8795 w 10000"/>
                <a:gd name="connsiteY744" fmla="*/ 7906 h 10000"/>
                <a:gd name="connsiteX745" fmla="*/ 8795 w 10000"/>
                <a:gd name="connsiteY745" fmla="*/ 7953 h 10000"/>
                <a:gd name="connsiteX746" fmla="*/ 8795 w 10000"/>
                <a:gd name="connsiteY746" fmla="*/ 7906 h 10000"/>
                <a:gd name="connsiteX747" fmla="*/ 8780 w 10000"/>
                <a:gd name="connsiteY747" fmla="*/ 7906 h 10000"/>
                <a:gd name="connsiteX748" fmla="*/ 8780 w 10000"/>
                <a:gd name="connsiteY748" fmla="*/ 7882 h 10000"/>
                <a:gd name="connsiteX749" fmla="*/ 8750 w 10000"/>
                <a:gd name="connsiteY749" fmla="*/ 7882 h 10000"/>
                <a:gd name="connsiteX750" fmla="*/ 8720 w 10000"/>
                <a:gd name="connsiteY750" fmla="*/ 7882 h 10000"/>
                <a:gd name="connsiteX751" fmla="*/ 8720 w 10000"/>
                <a:gd name="connsiteY751" fmla="*/ 7835 h 10000"/>
                <a:gd name="connsiteX752" fmla="*/ 8690 w 10000"/>
                <a:gd name="connsiteY752" fmla="*/ 7835 h 10000"/>
                <a:gd name="connsiteX753" fmla="*/ 8690 w 10000"/>
                <a:gd name="connsiteY753" fmla="*/ 7788 h 10000"/>
                <a:gd name="connsiteX754" fmla="*/ 8675 w 10000"/>
                <a:gd name="connsiteY754" fmla="*/ 7788 h 10000"/>
                <a:gd name="connsiteX755" fmla="*/ 8645 w 10000"/>
                <a:gd name="connsiteY755" fmla="*/ 7788 h 10000"/>
                <a:gd name="connsiteX756" fmla="*/ 8645 w 10000"/>
                <a:gd name="connsiteY756" fmla="*/ 7765 h 10000"/>
                <a:gd name="connsiteX757" fmla="*/ 8614 w 10000"/>
                <a:gd name="connsiteY757" fmla="*/ 7765 h 10000"/>
                <a:gd name="connsiteX758" fmla="*/ 8599 w 10000"/>
                <a:gd name="connsiteY758" fmla="*/ 7765 h 10000"/>
                <a:gd name="connsiteX759" fmla="*/ 8599 w 10000"/>
                <a:gd name="connsiteY759" fmla="*/ 7718 h 10000"/>
                <a:gd name="connsiteX760" fmla="*/ 8569 w 10000"/>
                <a:gd name="connsiteY760" fmla="*/ 7718 h 10000"/>
                <a:gd name="connsiteX761" fmla="*/ 8539 w 10000"/>
                <a:gd name="connsiteY761" fmla="*/ 7718 h 10000"/>
                <a:gd name="connsiteX762" fmla="*/ 8524 w 10000"/>
                <a:gd name="connsiteY762" fmla="*/ 7718 h 10000"/>
                <a:gd name="connsiteX763" fmla="*/ 8494 w 10000"/>
                <a:gd name="connsiteY763" fmla="*/ 7765 h 10000"/>
                <a:gd name="connsiteX764" fmla="*/ 8464 w 10000"/>
                <a:gd name="connsiteY764" fmla="*/ 7765 h 10000"/>
                <a:gd name="connsiteX765" fmla="*/ 8464 w 10000"/>
                <a:gd name="connsiteY765" fmla="*/ 7788 h 10000"/>
                <a:gd name="connsiteX766" fmla="*/ 8434 w 10000"/>
                <a:gd name="connsiteY766" fmla="*/ 7788 h 10000"/>
                <a:gd name="connsiteX767" fmla="*/ 8419 w 10000"/>
                <a:gd name="connsiteY767" fmla="*/ 7788 h 10000"/>
                <a:gd name="connsiteX768" fmla="*/ 8389 w 10000"/>
                <a:gd name="connsiteY768" fmla="*/ 7788 h 10000"/>
                <a:gd name="connsiteX769" fmla="*/ 8358 w 10000"/>
                <a:gd name="connsiteY769" fmla="*/ 7788 h 10000"/>
                <a:gd name="connsiteX770" fmla="*/ 8358 w 10000"/>
                <a:gd name="connsiteY770" fmla="*/ 7765 h 10000"/>
                <a:gd name="connsiteX771" fmla="*/ 8358 w 10000"/>
                <a:gd name="connsiteY771" fmla="*/ 7765 h 10000"/>
                <a:gd name="connsiteX772" fmla="*/ 8358 w 10000"/>
                <a:gd name="connsiteY772" fmla="*/ 7788 h 10000"/>
                <a:gd name="connsiteX773" fmla="*/ 8343 w 10000"/>
                <a:gd name="connsiteY773" fmla="*/ 7788 h 10000"/>
                <a:gd name="connsiteX774" fmla="*/ 8313 w 10000"/>
                <a:gd name="connsiteY774" fmla="*/ 7788 h 10000"/>
                <a:gd name="connsiteX775" fmla="*/ 8313 w 10000"/>
                <a:gd name="connsiteY775" fmla="*/ 7835 h 10000"/>
                <a:gd name="connsiteX776" fmla="*/ 8283 w 10000"/>
                <a:gd name="connsiteY776" fmla="*/ 7835 h 10000"/>
                <a:gd name="connsiteX777" fmla="*/ 8268 w 10000"/>
                <a:gd name="connsiteY777" fmla="*/ 7788 h 10000"/>
                <a:gd name="connsiteX778" fmla="*/ 8238 w 10000"/>
                <a:gd name="connsiteY778" fmla="*/ 7788 h 10000"/>
                <a:gd name="connsiteX779" fmla="*/ 8238 w 10000"/>
                <a:gd name="connsiteY779" fmla="*/ 7765 h 10000"/>
                <a:gd name="connsiteX780" fmla="*/ 8208 w 10000"/>
                <a:gd name="connsiteY780" fmla="*/ 7765 h 10000"/>
                <a:gd name="connsiteX781" fmla="*/ 8208 w 10000"/>
                <a:gd name="connsiteY781" fmla="*/ 7718 h 10000"/>
                <a:gd name="connsiteX782" fmla="*/ 8178 w 10000"/>
                <a:gd name="connsiteY782" fmla="*/ 7718 h 10000"/>
                <a:gd name="connsiteX783" fmla="*/ 8163 w 10000"/>
                <a:gd name="connsiteY783" fmla="*/ 7718 h 10000"/>
                <a:gd name="connsiteX784" fmla="*/ 8163 w 10000"/>
                <a:gd name="connsiteY784" fmla="*/ 7765 h 10000"/>
                <a:gd name="connsiteX785" fmla="*/ 8133 w 10000"/>
                <a:gd name="connsiteY785" fmla="*/ 7765 h 10000"/>
                <a:gd name="connsiteX786" fmla="*/ 8133 w 10000"/>
                <a:gd name="connsiteY786" fmla="*/ 7788 h 10000"/>
                <a:gd name="connsiteX787" fmla="*/ 8102 w 10000"/>
                <a:gd name="connsiteY787" fmla="*/ 7788 h 10000"/>
                <a:gd name="connsiteX788" fmla="*/ 8087 w 10000"/>
                <a:gd name="connsiteY788" fmla="*/ 7788 h 10000"/>
                <a:gd name="connsiteX789" fmla="*/ 8057 w 10000"/>
                <a:gd name="connsiteY789" fmla="*/ 7788 h 10000"/>
                <a:gd name="connsiteX790" fmla="*/ 8057 w 10000"/>
                <a:gd name="connsiteY790" fmla="*/ 7835 h 10000"/>
                <a:gd name="connsiteX791" fmla="*/ 8027 w 10000"/>
                <a:gd name="connsiteY791" fmla="*/ 7835 h 10000"/>
                <a:gd name="connsiteX792" fmla="*/ 8027 w 10000"/>
                <a:gd name="connsiteY792" fmla="*/ 7788 h 10000"/>
                <a:gd name="connsiteX793" fmla="*/ 8027 w 10000"/>
                <a:gd name="connsiteY793" fmla="*/ 7835 h 10000"/>
                <a:gd name="connsiteX794" fmla="*/ 8012 w 10000"/>
                <a:gd name="connsiteY794" fmla="*/ 7835 h 10000"/>
                <a:gd name="connsiteX795" fmla="*/ 8012 w 10000"/>
                <a:gd name="connsiteY795" fmla="*/ 7882 h 10000"/>
                <a:gd name="connsiteX796" fmla="*/ 8012 w 10000"/>
                <a:gd name="connsiteY796" fmla="*/ 7906 h 10000"/>
                <a:gd name="connsiteX797" fmla="*/ 8012 w 10000"/>
                <a:gd name="connsiteY797" fmla="*/ 7953 h 10000"/>
                <a:gd name="connsiteX798" fmla="*/ 8012 w 10000"/>
                <a:gd name="connsiteY798" fmla="*/ 8000 h 10000"/>
                <a:gd name="connsiteX799" fmla="*/ 7982 w 10000"/>
                <a:gd name="connsiteY799" fmla="*/ 8000 h 10000"/>
                <a:gd name="connsiteX800" fmla="*/ 7982 w 10000"/>
                <a:gd name="connsiteY800" fmla="*/ 8047 h 10000"/>
                <a:gd name="connsiteX801" fmla="*/ 7952 w 10000"/>
                <a:gd name="connsiteY801" fmla="*/ 8047 h 10000"/>
                <a:gd name="connsiteX802" fmla="*/ 7922 w 10000"/>
                <a:gd name="connsiteY802" fmla="*/ 8000 h 10000"/>
                <a:gd name="connsiteX803" fmla="*/ 7907 w 10000"/>
                <a:gd name="connsiteY803" fmla="*/ 8000 h 10000"/>
                <a:gd name="connsiteX804" fmla="*/ 7877 w 10000"/>
                <a:gd name="connsiteY804" fmla="*/ 8000 h 10000"/>
                <a:gd name="connsiteX805" fmla="*/ 7877 w 10000"/>
                <a:gd name="connsiteY805" fmla="*/ 7953 h 10000"/>
                <a:gd name="connsiteX806" fmla="*/ 7846 w 10000"/>
                <a:gd name="connsiteY806" fmla="*/ 7953 h 10000"/>
                <a:gd name="connsiteX807" fmla="*/ 7846 w 10000"/>
                <a:gd name="connsiteY807" fmla="*/ 7906 h 10000"/>
                <a:gd name="connsiteX808" fmla="*/ 7831 w 10000"/>
                <a:gd name="connsiteY808" fmla="*/ 7906 h 10000"/>
                <a:gd name="connsiteX809" fmla="*/ 7831 w 10000"/>
                <a:gd name="connsiteY809" fmla="*/ 7953 h 10000"/>
                <a:gd name="connsiteX810" fmla="*/ 7801 w 10000"/>
                <a:gd name="connsiteY810" fmla="*/ 7953 h 10000"/>
                <a:gd name="connsiteX811" fmla="*/ 7771 w 10000"/>
                <a:gd name="connsiteY811" fmla="*/ 7953 h 10000"/>
                <a:gd name="connsiteX812" fmla="*/ 7771 w 10000"/>
                <a:gd name="connsiteY812" fmla="*/ 8000 h 10000"/>
                <a:gd name="connsiteX813" fmla="*/ 7756 w 10000"/>
                <a:gd name="connsiteY813" fmla="*/ 8000 h 10000"/>
                <a:gd name="connsiteX814" fmla="*/ 7756 w 10000"/>
                <a:gd name="connsiteY814" fmla="*/ 8000 h 10000"/>
                <a:gd name="connsiteX815" fmla="*/ 7756 w 10000"/>
                <a:gd name="connsiteY815" fmla="*/ 8047 h 10000"/>
                <a:gd name="connsiteX816" fmla="*/ 7726 w 10000"/>
                <a:gd name="connsiteY816" fmla="*/ 8047 h 10000"/>
                <a:gd name="connsiteX817" fmla="*/ 7726 w 10000"/>
                <a:gd name="connsiteY817" fmla="*/ 8000 h 10000"/>
                <a:gd name="connsiteX818" fmla="*/ 7696 w 10000"/>
                <a:gd name="connsiteY818" fmla="*/ 8047 h 10000"/>
                <a:gd name="connsiteX819" fmla="*/ 7666 w 10000"/>
                <a:gd name="connsiteY819" fmla="*/ 8047 h 10000"/>
                <a:gd name="connsiteX820" fmla="*/ 7666 w 10000"/>
                <a:gd name="connsiteY820" fmla="*/ 8071 h 10000"/>
                <a:gd name="connsiteX821" fmla="*/ 7651 w 10000"/>
                <a:gd name="connsiteY821" fmla="*/ 8118 h 10000"/>
                <a:gd name="connsiteX822" fmla="*/ 7651 w 10000"/>
                <a:gd name="connsiteY822" fmla="*/ 8165 h 10000"/>
                <a:gd name="connsiteX823" fmla="*/ 7651 w 10000"/>
                <a:gd name="connsiteY823" fmla="*/ 8188 h 10000"/>
                <a:gd name="connsiteX824" fmla="*/ 7620 w 10000"/>
                <a:gd name="connsiteY824" fmla="*/ 8188 h 10000"/>
                <a:gd name="connsiteX825" fmla="*/ 7620 w 10000"/>
                <a:gd name="connsiteY825" fmla="*/ 8235 h 10000"/>
                <a:gd name="connsiteX826" fmla="*/ 7590 w 10000"/>
                <a:gd name="connsiteY826" fmla="*/ 8235 h 10000"/>
                <a:gd name="connsiteX827" fmla="*/ 7590 w 10000"/>
                <a:gd name="connsiteY827" fmla="*/ 8282 h 10000"/>
                <a:gd name="connsiteX828" fmla="*/ 7575 w 10000"/>
                <a:gd name="connsiteY828" fmla="*/ 8282 h 10000"/>
                <a:gd name="connsiteX829" fmla="*/ 7545 w 10000"/>
                <a:gd name="connsiteY829" fmla="*/ 8235 h 10000"/>
                <a:gd name="connsiteX830" fmla="*/ 7575 w 10000"/>
                <a:gd name="connsiteY830" fmla="*/ 8188 h 10000"/>
                <a:gd name="connsiteX831" fmla="*/ 7545 w 10000"/>
                <a:gd name="connsiteY831" fmla="*/ 8188 h 10000"/>
                <a:gd name="connsiteX832" fmla="*/ 7515 w 10000"/>
                <a:gd name="connsiteY832" fmla="*/ 8188 h 10000"/>
                <a:gd name="connsiteX833" fmla="*/ 7515 w 10000"/>
                <a:gd name="connsiteY833" fmla="*/ 8235 h 10000"/>
                <a:gd name="connsiteX834" fmla="*/ 7485 w 10000"/>
                <a:gd name="connsiteY834" fmla="*/ 8235 h 10000"/>
                <a:gd name="connsiteX835" fmla="*/ 7470 w 10000"/>
                <a:gd name="connsiteY835" fmla="*/ 8235 h 10000"/>
                <a:gd name="connsiteX836" fmla="*/ 7470 w 10000"/>
                <a:gd name="connsiteY836" fmla="*/ 8188 h 10000"/>
                <a:gd name="connsiteX837" fmla="*/ 7440 w 10000"/>
                <a:gd name="connsiteY837" fmla="*/ 8188 h 10000"/>
                <a:gd name="connsiteX838" fmla="*/ 7440 w 10000"/>
                <a:gd name="connsiteY838" fmla="*/ 8165 h 10000"/>
                <a:gd name="connsiteX839" fmla="*/ 7440 w 10000"/>
                <a:gd name="connsiteY839" fmla="*/ 8188 h 10000"/>
                <a:gd name="connsiteX840" fmla="*/ 7410 w 10000"/>
                <a:gd name="connsiteY840" fmla="*/ 8188 h 10000"/>
                <a:gd name="connsiteX841" fmla="*/ 7395 w 10000"/>
                <a:gd name="connsiteY841" fmla="*/ 8188 h 10000"/>
                <a:gd name="connsiteX842" fmla="*/ 7364 w 10000"/>
                <a:gd name="connsiteY842" fmla="*/ 8188 h 10000"/>
                <a:gd name="connsiteX843" fmla="*/ 7364 w 10000"/>
                <a:gd name="connsiteY843" fmla="*/ 8165 h 10000"/>
                <a:gd name="connsiteX844" fmla="*/ 7364 w 10000"/>
                <a:gd name="connsiteY844" fmla="*/ 8118 h 10000"/>
                <a:gd name="connsiteX845" fmla="*/ 7334 w 10000"/>
                <a:gd name="connsiteY845" fmla="*/ 8118 h 10000"/>
                <a:gd name="connsiteX846" fmla="*/ 7319 w 10000"/>
                <a:gd name="connsiteY846" fmla="*/ 8118 h 10000"/>
                <a:gd name="connsiteX847" fmla="*/ 7289 w 10000"/>
                <a:gd name="connsiteY847" fmla="*/ 8118 h 10000"/>
                <a:gd name="connsiteX848" fmla="*/ 7259 w 10000"/>
                <a:gd name="connsiteY848" fmla="*/ 8118 h 10000"/>
                <a:gd name="connsiteX849" fmla="*/ 7259 w 10000"/>
                <a:gd name="connsiteY849" fmla="*/ 8071 h 10000"/>
                <a:gd name="connsiteX850" fmla="*/ 7289 w 10000"/>
                <a:gd name="connsiteY850" fmla="*/ 8071 h 10000"/>
                <a:gd name="connsiteX851" fmla="*/ 7259 w 10000"/>
                <a:gd name="connsiteY851" fmla="*/ 8047 h 10000"/>
                <a:gd name="connsiteX852" fmla="*/ 7259 w 10000"/>
                <a:gd name="connsiteY852" fmla="*/ 8000 h 10000"/>
                <a:gd name="connsiteX853" fmla="*/ 7229 w 10000"/>
                <a:gd name="connsiteY853" fmla="*/ 8000 h 10000"/>
                <a:gd name="connsiteX854" fmla="*/ 7229 w 10000"/>
                <a:gd name="connsiteY854" fmla="*/ 7953 h 10000"/>
                <a:gd name="connsiteX855" fmla="*/ 7214 w 10000"/>
                <a:gd name="connsiteY855" fmla="*/ 7953 h 10000"/>
                <a:gd name="connsiteX856" fmla="*/ 7184 w 10000"/>
                <a:gd name="connsiteY856" fmla="*/ 7953 h 10000"/>
                <a:gd name="connsiteX857" fmla="*/ 7184 w 10000"/>
                <a:gd name="connsiteY857" fmla="*/ 7906 h 10000"/>
                <a:gd name="connsiteX858" fmla="*/ 7184 w 10000"/>
                <a:gd name="connsiteY858" fmla="*/ 7882 h 10000"/>
                <a:gd name="connsiteX859" fmla="*/ 7154 w 10000"/>
                <a:gd name="connsiteY859" fmla="*/ 7882 h 10000"/>
                <a:gd name="connsiteX860" fmla="*/ 7139 w 10000"/>
                <a:gd name="connsiteY860" fmla="*/ 7882 h 10000"/>
                <a:gd name="connsiteX861" fmla="*/ 7139 w 10000"/>
                <a:gd name="connsiteY861" fmla="*/ 7835 h 10000"/>
                <a:gd name="connsiteX862" fmla="*/ 7139 w 10000"/>
                <a:gd name="connsiteY862" fmla="*/ 7835 h 10000"/>
                <a:gd name="connsiteX863" fmla="*/ 7139 w 10000"/>
                <a:gd name="connsiteY863" fmla="*/ 7788 h 10000"/>
                <a:gd name="connsiteX864" fmla="*/ 7108 w 10000"/>
                <a:gd name="connsiteY864" fmla="*/ 7788 h 10000"/>
                <a:gd name="connsiteX865" fmla="*/ 7078 w 10000"/>
                <a:gd name="connsiteY865" fmla="*/ 7788 h 10000"/>
                <a:gd name="connsiteX866" fmla="*/ 7063 w 10000"/>
                <a:gd name="connsiteY866" fmla="*/ 7788 h 10000"/>
                <a:gd name="connsiteX867" fmla="*/ 7063 w 10000"/>
                <a:gd name="connsiteY867" fmla="*/ 7765 h 10000"/>
                <a:gd name="connsiteX868" fmla="*/ 7063 w 10000"/>
                <a:gd name="connsiteY868" fmla="*/ 7718 h 10000"/>
                <a:gd name="connsiteX869" fmla="*/ 7033 w 10000"/>
                <a:gd name="connsiteY869" fmla="*/ 7718 h 10000"/>
                <a:gd name="connsiteX870" fmla="*/ 7003 w 10000"/>
                <a:gd name="connsiteY870" fmla="*/ 7718 h 10000"/>
                <a:gd name="connsiteX871" fmla="*/ 6973 w 10000"/>
                <a:gd name="connsiteY871" fmla="*/ 7718 h 10000"/>
                <a:gd name="connsiteX872" fmla="*/ 6973 w 10000"/>
                <a:gd name="connsiteY872" fmla="*/ 7765 h 10000"/>
                <a:gd name="connsiteX873" fmla="*/ 6958 w 10000"/>
                <a:gd name="connsiteY873" fmla="*/ 7765 h 10000"/>
                <a:gd name="connsiteX874" fmla="*/ 6958 w 10000"/>
                <a:gd name="connsiteY874" fmla="*/ 7718 h 10000"/>
                <a:gd name="connsiteX875" fmla="*/ 6928 w 10000"/>
                <a:gd name="connsiteY875" fmla="*/ 7718 h 10000"/>
                <a:gd name="connsiteX876" fmla="*/ 6928 w 10000"/>
                <a:gd name="connsiteY876" fmla="*/ 7671 h 10000"/>
                <a:gd name="connsiteX877" fmla="*/ 6898 w 10000"/>
                <a:gd name="connsiteY877" fmla="*/ 7671 h 10000"/>
                <a:gd name="connsiteX878" fmla="*/ 6928 w 10000"/>
                <a:gd name="connsiteY878" fmla="*/ 7671 h 10000"/>
                <a:gd name="connsiteX879" fmla="*/ 6928 w 10000"/>
                <a:gd name="connsiteY879" fmla="*/ 7647 h 10000"/>
                <a:gd name="connsiteX880" fmla="*/ 6928 w 10000"/>
                <a:gd name="connsiteY880" fmla="*/ 7600 h 10000"/>
                <a:gd name="connsiteX881" fmla="*/ 6898 w 10000"/>
                <a:gd name="connsiteY881" fmla="*/ 7553 h 10000"/>
                <a:gd name="connsiteX882" fmla="*/ 6883 w 10000"/>
                <a:gd name="connsiteY882" fmla="*/ 7553 h 10000"/>
                <a:gd name="connsiteX883" fmla="*/ 6883 w 10000"/>
                <a:gd name="connsiteY883" fmla="*/ 7506 h 10000"/>
                <a:gd name="connsiteX884" fmla="*/ 6852 w 10000"/>
                <a:gd name="connsiteY884" fmla="*/ 7482 h 10000"/>
                <a:gd name="connsiteX885" fmla="*/ 6883 w 10000"/>
                <a:gd name="connsiteY885" fmla="*/ 7482 h 10000"/>
                <a:gd name="connsiteX886" fmla="*/ 6883 w 10000"/>
                <a:gd name="connsiteY886" fmla="*/ 7435 h 10000"/>
                <a:gd name="connsiteX887" fmla="*/ 6883 w 10000"/>
                <a:gd name="connsiteY887" fmla="*/ 7388 h 10000"/>
                <a:gd name="connsiteX888" fmla="*/ 6852 w 10000"/>
                <a:gd name="connsiteY888" fmla="*/ 7388 h 10000"/>
                <a:gd name="connsiteX889" fmla="*/ 6822 w 10000"/>
                <a:gd name="connsiteY889" fmla="*/ 7388 h 10000"/>
                <a:gd name="connsiteX890" fmla="*/ 6822 w 10000"/>
                <a:gd name="connsiteY890" fmla="*/ 7365 h 10000"/>
                <a:gd name="connsiteX891" fmla="*/ 6822 w 10000"/>
                <a:gd name="connsiteY891" fmla="*/ 7365 h 10000"/>
                <a:gd name="connsiteX892" fmla="*/ 6852 w 10000"/>
                <a:gd name="connsiteY892" fmla="*/ 7365 h 10000"/>
                <a:gd name="connsiteX893" fmla="*/ 6852 w 10000"/>
                <a:gd name="connsiteY893" fmla="*/ 7318 h 10000"/>
                <a:gd name="connsiteX894" fmla="*/ 6822 w 10000"/>
                <a:gd name="connsiteY894" fmla="*/ 7318 h 10000"/>
                <a:gd name="connsiteX895" fmla="*/ 6807 w 10000"/>
                <a:gd name="connsiteY895" fmla="*/ 7318 h 10000"/>
                <a:gd name="connsiteX896" fmla="*/ 6807 w 10000"/>
                <a:gd name="connsiteY896" fmla="*/ 7271 h 10000"/>
                <a:gd name="connsiteX897" fmla="*/ 6777 w 10000"/>
                <a:gd name="connsiteY897" fmla="*/ 7271 h 10000"/>
                <a:gd name="connsiteX898" fmla="*/ 6777 w 10000"/>
                <a:gd name="connsiteY898" fmla="*/ 7247 h 10000"/>
                <a:gd name="connsiteX899" fmla="*/ 6747 w 10000"/>
                <a:gd name="connsiteY899" fmla="*/ 7247 h 10000"/>
                <a:gd name="connsiteX900" fmla="*/ 6747 w 10000"/>
                <a:gd name="connsiteY900" fmla="*/ 7200 h 10000"/>
                <a:gd name="connsiteX901" fmla="*/ 6717 w 10000"/>
                <a:gd name="connsiteY901" fmla="*/ 7200 h 10000"/>
                <a:gd name="connsiteX902" fmla="*/ 6717 w 10000"/>
                <a:gd name="connsiteY902" fmla="*/ 7153 h 10000"/>
                <a:gd name="connsiteX903" fmla="*/ 6702 w 10000"/>
                <a:gd name="connsiteY903" fmla="*/ 7153 h 10000"/>
                <a:gd name="connsiteX904" fmla="*/ 6672 w 10000"/>
                <a:gd name="connsiteY904" fmla="*/ 7153 h 10000"/>
                <a:gd name="connsiteX905" fmla="*/ 6642 w 10000"/>
                <a:gd name="connsiteY905" fmla="*/ 7106 h 10000"/>
                <a:gd name="connsiteX906" fmla="*/ 6642 w 10000"/>
                <a:gd name="connsiteY906" fmla="*/ 7082 h 10000"/>
                <a:gd name="connsiteX907" fmla="*/ 6642 w 10000"/>
                <a:gd name="connsiteY907" fmla="*/ 7035 h 10000"/>
                <a:gd name="connsiteX908" fmla="*/ 6642 w 10000"/>
                <a:gd name="connsiteY908" fmla="*/ 6988 h 10000"/>
                <a:gd name="connsiteX909" fmla="*/ 6642 w 10000"/>
                <a:gd name="connsiteY909" fmla="*/ 6965 h 10000"/>
                <a:gd name="connsiteX910" fmla="*/ 6627 w 10000"/>
                <a:gd name="connsiteY910" fmla="*/ 6965 h 10000"/>
                <a:gd name="connsiteX911" fmla="*/ 6596 w 10000"/>
                <a:gd name="connsiteY911" fmla="*/ 6965 h 10000"/>
                <a:gd name="connsiteX912" fmla="*/ 6596 w 10000"/>
                <a:gd name="connsiteY912" fmla="*/ 6988 h 10000"/>
                <a:gd name="connsiteX913" fmla="*/ 6596 w 10000"/>
                <a:gd name="connsiteY913" fmla="*/ 6965 h 10000"/>
                <a:gd name="connsiteX914" fmla="*/ 6566 w 10000"/>
                <a:gd name="connsiteY914" fmla="*/ 6965 h 10000"/>
                <a:gd name="connsiteX915" fmla="*/ 6566 w 10000"/>
                <a:gd name="connsiteY915" fmla="*/ 6918 h 10000"/>
                <a:gd name="connsiteX916" fmla="*/ 6566 w 10000"/>
                <a:gd name="connsiteY916" fmla="*/ 6871 h 10000"/>
                <a:gd name="connsiteX917" fmla="*/ 6536 w 10000"/>
                <a:gd name="connsiteY917" fmla="*/ 6847 h 10000"/>
                <a:gd name="connsiteX918" fmla="*/ 6566 w 10000"/>
                <a:gd name="connsiteY918" fmla="*/ 6847 h 10000"/>
                <a:gd name="connsiteX919" fmla="*/ 6536 w 10000"/>
                <a:gd name="connsiteY919" fmla="*/ 6847 h 10000"/>
                <a:gd name="connsiteX920" fmla="*/ 6536 w 10000"/>
                <a:gd name="connsiteY920" fmla="*/ 6871 h 10000"/>
                <a:gd name="connsiteX921" fmla="*/ 6521 w 10000"/>
                <a:gd name="connsiteY921" fmla="*/ 6871 h 10000"/>
                <a:gd name="connsiteX922" fmla="*/ 6521 w 10000"/>
                <a:gd name="connsiteY922" fmla="*/ 6847 h 10000"/>
                <a:gd name="connsiteX923" fmla="*/ 6521 w 10000"/>
                <a:gd name="connsiteY923" fmla="*/ 6800 h 10000"/>
                <a:gd name="connsiteX924" fmla="*/ 6521 w 10000"/>
                <a:gd name="connsiteY924" fmla="*/ 6800 h 10000"/>
                <a:gd name="connsiteX925" fmla="*/ 6491 w 10000"/>
                <a:gd name="connsiteY925" fmla="*/ 6800 h 10000"/>
                <a:gd name="connsiteX926" fmla="*/ 6491 w 10000"/>
                <a:gd name="connsiteY926" fmla="*/ 6753 h 10000"/>
                <a:gd name="connsiteX927" fmla="*/ 6461 w 10000"/>
                <a:gd name="connsiteY927" fmla="*/ 6753 h 10000"/>
                <a:gd name="connsiteX928" fmla="*/ 6446 w 10000"/>
                <a:gd name="connsiteY928" fmla="*/ 6753 h 10000"/>
                <a:gd name="connsiteX929" fmla="*/ 6446 w 10000"/>
                <a:gd name="connsiteY929" fmla="*/ 6800 h 10000"/>
                <a:gd name="connsiteX930" fmla="*/ 6446 w 10000"/>
                <a:gd name="connsiteY930" fmla="*/ 6753 h 10000"/>
                <a:gd name="connsiteX931" fmla="*/ 6416 w 10000"/>
                <a:gd name="connsiteY931" fmla="*/ 6753 h 10000"/>
                <a:gd name="connsiteX932" fmla="*/ 6386 w 10000"/>
                <a:gd name="connsiteY932" fmla="*/ 6753 h 10000"/>
                <a:gd name="connsiteX933" fmla="*/ 6386 w 10000"/>
                <a:gd name="connsiteY933" fmla="*/ 6706 h 10000"/>
                <a:gd name="connsiteX934" fmla="*/ 6370 w 10000"/>
                <a:gd name="connsiteY934" fmla="*/ 6706 h 10000"/>
                <a:gd name="connsiteX935" fmla="*/ 6340 w 10000"/>
                <a:gd name="connsiteY935" fmla="*/ 6706 h 10000"/>
                <a:gd name="connsiteX936" fmla="*/ 6310 w 10000"/>
                <a:gd name="connsiteY936" fmla="*/ 6706 h 10000"/>
                <a:gd name="connsiteX937" fmla="*/ 6310 w 10000"/>
                <a:gd name="connsiteY937" fmla="*/ 6682 h 10000"/>
                <a:gd name="connsiteX938" fmla="*/ 6280 w 10000"/>
                <a:gd name="connsiteY938" fmla="*/ 6682 h 10000"/>
                <a:gd name="connsiteX939" fmla="*/ 6280 w 10000"/>
                <a:gd name="connsiteY939" fmla="*/ 6635 h 10000"/>
                <a:gd name="connsiteX940" fmla="*/ 6265 w 10000"/>
                <a:gd name="connsiteY940" fmla="*/ 6635 h 10000"/>
                <a:gd name="connsiteX941" fmla="*/ 6265 w 10000"/>
                <a:gd name="connsiteY941" fmla="*/ 6588 h 10000"/>
                <a:gd name="connsiteX942" fmla="*/ 6235 w 10000"/>
                <a:gd name="connsiteY942" fmla="*/ 6588 h 10000"/>
                <a:gd name="connsiteX943" fmla="*/ 6205 w 10000"/>
                <a:gd name="connsiteY943" fmla="*/ 6588 h 10000"/>
                <a:gd name="connsiteX944" fmla="*/ 6205 w 10000"/>
                <a:gd name="connsiteY944" fmla="*/ 6635 h 10000"/>
                <a:gd name="connsiteX945" fmla="*/ 6205 w 10000"/>
                <a:gd name="connsiteY945" fmla="*/ 6588 h 10000"/>
                <a:gd name="connsiteX946" fmla="*/ 6190 w 10000"/>
                <a:gd name="connsiteY946" fmla="*/ 6588 h 10000"/>
                <a:gd name="connsiteX947" fmla="*/ 6160 w 10000"/>
                <a:gd name="connsiteY947" fmla="*/ 6588 h 10000"/>
                <a:gd name="connsiteX948" fmla="*/ 6160 w 10000"/>
                <a:gd name="connsiteY948" fmla="*/ 6565 h 10000"/>
                <a:gd name="connsiteX949" fmla="*/ 6160 w 10000"/>
                <a:gd name="connsiteY949" fmla="*/ 6518 h 10000"/>
                <a:gd name="connsiteX950" fmla="*/ 6160 w 10000"/>
                <a:gd name="connsiteY950" fmla="*/ 6565 h 10000"/>
                <a:gd name="connsiteX951" fmla="*/ 6130 w 10000"/>
                <a:gd name="connsiteY951" fmla="*/ 6565 h 10000"/>
                <a:gd name="connsiteX952" fmla="*/ 6114 w 10000"/>
                <a:gd name="connsiteY952" fmla="*/ 6565 h 10000"/>
                <a:gd name="connsiteX953" fmla="*/ 6084 w 10000"/>
                <a:gd name="connsiteY953" fmla="*/ 6565 h 10000"/>
                <a:gd name="connsiteX954" fmla="*/ 6084 w 10000"/>
                <a:gd name="connsiteY954" fmla="*/ 6588 h 10000"/>
                <a:gd name="connsiteX955" fmla="*/ 6054 w 10000"/>
                <a:gd name="connsiteY955" fmla="*/ 6588 h 10000"/>
                <a:gd name="connsiteX956" fmla="*/ 6024 w 10000"/>
                <a:gd name="connsiteY956" fmla="*/ 6588 h 10000"/>
                <a:gd name="connsiteX957" fmla="*/ 6024 w 10000"/>
                <a:gd name="connsiteY957" fmla="*/ 6565 h 10000"/>
                <a:gd name="connsiteX958" fmla="*/ 6009 w 10000"/>
                <a:gd name="connsiteY958" fmla="*/ 6565 h 10000"/>
                <a:gd name="connsiteX959" fmla="*/ 5979 w 10000"/>
                <a:gd name="connsiteY959" fmla="*/ 6565 h 10000"/>
                <a:gd name="connsiteX960" fmla="*/ 5979 w 10000"/>
                <a:gd name="connsiteY960" fmla="*/ 6518 h 10000"/>
                <a:gd name="connsiteX961" fmla="*/ 5949 w 10000"/>
                <a:gd name="connsiteY961" fmla="*/ 6518 h 10000"/>
                <a:gd name="connsiteX962" fmla="*/ 5949 w 10000"/>
                <a:gd name="connsiteY962" fmla="*/ 6565 h 10000"/>
                <a:gd name="connsiteX963" fmla="*/ 5934 w 10000"/>
                <a:gd name="connsiteY963" fmla="*/ 6565 h 10000"/>
                <a:gd name="connsiteX964" fmla="*/ 5904 w 10000"/>
                <a:gd name="connsiteY964" fmla="*/ 6565 h 10000"/>
                <a:gd name="connsiteX965" fmla="*/ 5904 w 10000"/>
                <a:gd name="connsiteY965" fmla="*/ 6588 h 10000"/>
                <a:gd name="connsiteX966" fmla="*/ 5904 w 10000"/>
                <a:gd name="connsiteY966" fmla="*/ 6565 h 10000"/>
                <a:gd name="connsiteX967" fmla="*/ 5904 w 10000"/>
                <a:gd name="connsiteY967" fmla="*/ 6588 h 10000"/>
                <a:gd name="connsiteX968" fmla="*/ 5904 w 10000"/>
                <a:gd name="connsiteY968" fmla="*/ 6635 h 10000"/>
                <a:gd name="connsiteX969" fmla="*/ 5873 w 10000"/>
                <a:gd name="connsiteY969" fmla="*/ 6635 h 10000"/>
                <a:gd name="connsiteX970" fmla="*/ 5873 w 10000"/>
                <a:gd name="connsiteY970" fmla="*/ 6682 h 10000"/>
                <a:gd name="connsiteX971" fmla="*/ 5858 w 10000"/>
                <a:gd name="connsiteY971" fmla="*/ 6682 h 10000"/>
                <a:gd name="connsiteX972" fmla="*/ 5858 w 10000"/>
                <a:gd name="connsiteY972" fmla="*/ 6706 h 10000"/>
                <a:gd name="connsiteX973" fmla="*/ 5828 w 10000"/>
                <a:gd name="connsiteY973" fmla="*/ 6706 h 10000"/>
                <a:gd name="connsiteX974" fmla="*/ 5828 w 10000"/>
                <a:gd name="connsiteY974" fmla="*/ 6753 h 10000"/>
                <a:gd name="connsiteX975" fmla="*/ 5828 w 10000"/>
                <a:gd name="connsiteY975" fmla="*/ 6800 h 10000"/>
                <a:gd name="connsiteX976" fmla="*/ 5798 w 10000"/>
                <a:gd name="connsiteY976" fmla="*/ 6800 h 10000"/>
                <a:gd name="connsiteX977" fmla="*/ 5798 w 10000"/>
                <a:gd name="connsiteY977" fmla="*/ 6847 h 10000"/>
                <a:gd name="connsiteX978" fmla="*/ 5768 w 10000"/>
                <a:gd name="connsiteY978" fmla="*/ 6847 h 10000"/>
                <a:gd name="connsiteX979" fmla="*/ 5753 w 10000"/>
                <a:gd name="connsiteY979" fmla="*/ 6847 h 10000"/>
                <a:gd name="connsiteX980" fmla="*/ 5753 w 10000"/>
                <a:gd name="connsiteY980" fmla="*/ 6871 h 10000"/>
                <a:gd name="connsiteX981" fmla="*/ 5723 w 10000"/>
                <a:gd name="connsiteY981" fmla="*/ 6871 h 10000"/>
                <a:gd name="connsiteX982" fmla="*/ 5723 w 10000"/>
                <a:gd name="connsiteY982" fmla="*/ 6918 h 10000"/>
                <a:gd name="connsiteX983" fmla="*/ 5693 w 10000"/>
                <a:gd name="connsiteY983" fmla="*/ 6918 h 10000"/>
                <a:gd name="connsiteX984" fmla="*/ 5693 w 10000"/>
                <a:gd name="connsiteY984" fmla="*/ 6871 h 10000"/>
                <a:gd name="connsiteX985" fmla="*/ 5678 w 10000"/>
                <a:gd name="connsiteY985" fmla="*/ 6871 h 10000"/>
                <a:gd name="connsiteX986" fmla="*/ 5678 w 10000"/>
                <a:gd name="connsiteY986" fmla="*/ 6847 h 10000"/>
                <a:gd name="connsiteX987" fmla="*/ 5648 w 10000"/>
                <a:gd name="connsiteY987" fmla="*/ 6847 h 10000"/>
                <a:gd name="connsiteX988" fmla="*/ 5617 w 10000"/>
                <a:gd name="connsiteY988" fmla="*/ 6847 h 10000"/>
                <a:gd name="connsiteX989" fmla="*/ 5602 w 10000"/>
                <a:gd name="connsiteY989" fmla="*/ 6847 h 10000"/>
                <a:gd name="connsiteX990" fmla="*/ 5572 w 10000"/>
                <a:gd name="connsiteY990" fmla="*/ 6847 h 10000"/>
                <a:gd name="connsiteX991" fmla="*/ 5572 w 10000"/>
                <a:gd name="connsiteY991" fmla="*/ 6871 h 10000"/>
                <a:gd name="connsiteX992" fmla="*/ 5542 w 10000"/>
                <a:gd name="connsiteY992" fmla="*/ 6871 h 10000"/>
                <a:gd name="connsiteX993" fmla="*/ 5512 w 10000"/>
                <a:gd name="connsiteY993" fmla="*/ 6871 h 10000"/>
                <a:gd name="connsiteX994" fmla="*/ 5497 w 10000"/>
                <a:gd name="connsiteY994" fmla="*/ 6871 h 10000"/>
                <a:gd name="connsiteX995" fmla="*/ 5497 w 10000"/>
                <a:gd name="connsiteY995" fmla="*/ 6918 h 10000"/>
                <a:gd name="connsiteX996" fmla="*/ 5467 w 10000"/>
                <a:gd name="connsiteY996" fmla="*/ 6918 h 10000"/>
                <a:gd name="connsiteX997" fmla="*/ 5437 w 10000"/>
                <a:gd name="connsiteY997" fmla="*/ 6918 h 10000"/>
                <a:gd name="connsiteX998" fmla="*/ 5422 w 10000"/>
                <a:gd name="connsiteY998" fmla="*/ 6918 h 10000"/>
                <a:gd name="connsiteX999" fmla="*/ 5392 w 10000"/>
                <a:gd name="connsiteY999" fmla="*/ 6918 h 10000"/>
                <a:gd name="connsiteX1000" fmla="*/ 5392 w 10000"/>
                <a:gd name="connsiteY1000" fmla="*/ 6871 h 10000"/>
                <a:gd name="connsiteX1001" fmla="*/ 5361 w 10000"/>
                <a:gd name="connsiteY1001" fmla="*/ 6871 h 10000"/>
                <a:gd name="connsiteX1002" fmla="*/ 5361 w 10000"/>
                <a:gd name="connsiteY1002" fmla="*/ 6918 h 10000"/>
                <a:gd name="connsiteX1003" fmla="*/ 5331 w 10000"/>
                <a:gd name="connsiteY1003" fmla="*/ 6918 h 10000"/>
                <a:gd name="connsiteX1004" fmla="*/ 5331 w 10000"/>
                <a:gd name="connsiteY1004" fmla="*/ 6965 h 10000"/>
                <a:gd name="connsiteX1005" fmla="*/ 5316 w 10000"/>
                <a:gd name="connsiteY1005" fmla="*/ 6965 h 10000"/>
                <a:gd name="connsiteX1006" fmla="*/ 5286 w 10000"/>
                <a:gd name="connsiteY1006" fmla="*/ 6965 h 10000"/>
                <a:gd name="connsiteX1007" fmla="*/ 5286 w 10000"/>
                <a:gd name="connsiteY1007" fmla="*/ 6965 h 10000"/>
                <a:gd name="connsiteX1008" fmla="*/ 5256 w 10000"/>
                <a:gd name="connsiteY1008" fmla="*/ 6965 h 10000"/>
                <a:gd name="connsiteX1009" fmla="*/ 5241 w 10000"/>
                <a:gd name="connsiteY1009" fmla="*/ 6965 h 10000"/>
                <a:gd name="connsiteX1010" fmla="*/ 5211 w 10000"/>
                <a:gd name="connsiteY1010" fmla="*/ 6918 h 10000"/>
                <a:gd name="connsiteX1011" fmla="*/ 5181 w 10000"/>
                <a:gd name="connsiteY1011" fmla="*/ 6871 h 10000"/>
                <a:gd name="connsiteX1012" fmla="*/ 5166 w 10000"/>
                <a:gd name="connsiteY1012" fmla="*/ 6871 h 10000"/>
                <a:gd name="connsiteX1013" fmla="*/ 5136 w 10000"/>
                <a:gd name="connsiteY1013" fmla="*/ 6871 h 10000"/>
                <a:gd name="connsiteX1014" fmla="*/ 5136 w 10000"/>
                <a:gd name="connsiteY1014" fmla="*/ 6847 h 10000"/>
                <a:gd name="connsiteX1015" fmla="*/ 5105 w 10000"/>
                <a:gd name="connsiteY1015" fmla="*/ 6847 h 10000"/>
                <a:gd name="connsiteX1016" fmla="*/ 5105 w 10000"/>
                <a:gd name="connsiteY1016" fmla="*/ 6800 h 10000"/>
                <a:gd name="connsiteX1017" fmla="*/ 5075 w 10000"/>
                <a:gd name="connsiteY1017" fmla="*/ 6800 h 10000"/>
                <a:gd name="connsiteX1018" fmla="*/ 5060 w 10000"/>
                <a:gd name="connsiteY1018" fmla="*/ 6800 h 10000"/>
                <a:gd name="connsiteX1019" fmla="*/ 5060 w 10000"/>
                <a:gd name="connsiteY1019" fmla="*/ 6753 h 10000"/>
                <a:gd name="connsiteX1020" fmla="*/ 5030 w 10000"/>
                <a:gd name="connsiteY1020" fmla="*/ 6753 h 10000"/>
                <a:gd name="connsiteX1021" fmla="*/ 5030 w 10000"/>
                <a:gd name="connsiteY1021" fmla="*/ 6706 h 10000"/>
                <a:gd name="connsiteX1022" fmla="*/ 5000 w 10000"/>
                <a:gd name="connsiteY1022" fmla="*/ 6706 h 10000"/>
                <a:gd name="connsiteX1023" fmla="*/ 4985 w 10000"/>
                <a:gd name="connsiteY1023" fmla="*/ 6706 h 10000"/>
                <a:gd name="connsiteX1024" fmla="*/ 4955 w 10000"/>
                <a:gd name="connsiteY1024" fmla="*/ 6706 h 10000"/>
                <a:gd name="connsiteX1025" fmla="*/ 4955 w 10000"/>
                <a:gd name="connsiteY1025" fmla="*/ 6682 h 10000"/>
                <a:gd name="connsiteX1026" fmla="*/ 4955 w 10000"/>
                <a:gd name="connsiteY1026" fmla="*/ 6706 h 10000"/>
                <a:gd name="connsiteX1027" fmla="*/ 4925 w 10000"/>
                <a:gd name="connsiteY1027" fmla="*/ 6706 h 10000"/>
                <a:gd name="connsiteX1028" fmla="*/ 4910 w 10000"/>
                <a:gd name="connsiteY1028" fmla="*/ 6753 h 10000"/>
                <a:gd name="connsiteX1029" fmla="*/ 4910 w 10000"/>
                <a:gd name="connsiteY1029" fmla="*/ 6706 h 10000"/>
                <a:gd name="connsiteX1030" fmla="*/ 4880 w 10000"/>
                <a:gd name="connsiteY1030" fmla="*/ 6706 h 10000"/>
                <a:gd name="connsiteX1031" fmla="*/ 4849 w 10000"/>
                <a:gd name="connsiteY1031" fmla="*/ 6706 h 10000"/>
                <a:gd name="connsiteX1032" fmla="*/ 4819 w 10000"/>
                <a:gd name="connsiteY1032" fmla="*/ 6706 h 10000"/>
                <a:gd name="connsiteX1033" fmla="*/ 4804 w 10000"/>
                <a:gd name="connsiteY1033" fmla="*/ 6706 h 10000"/>
                <a:gd name="connsiteX1034" fmla="*/ 4774 w 10000"/>
                <a:gd name="connsiteY1034" fmla="*/ 6706 h 10000"/>
                <a:gd name="connsiteX1035" fmla="*/ 4774 w 10000"/>
                <a:gd name="connsiteY1035" fmla="*/ 6682 h 10000"/>
                <a:gd name="connsiteX1036" fmla="*/ 4744 w 10000"/>
                <a:gd name="connsiteY1036" fmla="*/ 6682 h 10000"/>
                <a:gd name="connsiteX1037" fmla="*/ 4729 w 10000"/>
                <a:gd name="connsiteY1037" fmla="*/ 6682 h 10000"/>
                <a:gd name="connsiteX1038" fmla="*/ 4729 w 10000"/>
                <a:gd name="connsiteY1038" fmla="*/ 6635 h 10000"/>
                <a:gd name="connsiteX1039" fmla="*/ 4699 w 10000"/>
                <a:gd name="connsiteY1039" fmla="*/ 6635 h 10000"/>
                <a:gd name="connsiteX1040" fmla="*/ 4699 w 10000"/>
                <a:gd name="connsiteY1040" fmla="*/ 6588 h 10000"/>
                <a:gd name="connsiteX1041" fmla="*/ 4669 w 10000"/>
                <a:gd name="connsiteY1041" fmla="*/ 6588 h 10000"/>
                <a:gd name="connsiteX1042" fmla="*/ 4669 w 10000"/>
                <a:gd name="connsiteY1042" fmla="*/ 6588 h 10000"/>
                <a:gd name="connsiteX1043" fmla="*/ 4669 w 10000"/>
                <a:gd name="connsiteY1043" fmla="*/ 6635 h 10000"/>
                <a:gd name="connsiteX1044" fmla="*/ 4669 w 10000"/>
                <a:gd name="connsiteY1044" fmla="*/ 6682 h 10000"/>
                <a:gd name="connsiteX1045" fmla="*/ 4654 w 10000"/>
                <a:gd name="connsiteY1045" fmla="*/ 6682 h 10000"/>
                <a:gd name="connsiteX1046" fmla="*/ 4654 w 10000"/>
                <a:gd name="connsiteY1046" fmla="*/ 6706 h 10000"/>
                <a:gd name="connsiteX1047" fmla="*/ 4623 w 10000"/>
                <a:gd name="connsiteY1047" fmla="*/ 6706 h 10000"/>
                <a:gd name="connsiteX1048" fmla="*/ 4623 w 10000"/>
                <a:gd name="connsiteY1048" fmla="*/ 6753 h 10000"/>
                <a:gd name="connsiteX1049" fmla="*/ 4593 w 10000"/>
                <a:gd name="connsiteY1049" fmla="*/ 6753 h 10000"/>
                <a:gd name="connsiteX1050" fmla="*/ 4593 w 10000"/>
                <a:gd name="connsiteY1050" fmla="*/ 6800 h 10000"/>
                <a:gd name="connsiteX1051" fmla="*/ 4563 w 10000"/>
                <a:gd name="connsiteY1051" fmla="*/ 6800 h 10000"/>
                <a:gd name="connsiteX1052" fmla="*/ 4563 w 10000"/>
                <a:gd name="connsiteY1052" fmla="*/ 6847 h 10000"/>
                <a:gd name="connsiteX1053" fmla="*/ 4563 w 10000"/>
                <a:gd name="connsiteY1053" fmla="*/ 6871 h 10000"/>
                <a:gd name="connsiteX1054" fmla="*/ 4548 w 10000"/>
                <a:gd name="connsiteY1054" fmla="*/ 6871 h 10000"/>
                <a:gd name="connsiteX1055" fmla="*/ 4548 w 10000"/>
                <a:gd name="connsiteY1055" fmla="*/ 6918 h 10000"/>
                <a:gd name="connsiteX1056" fmla="*/ 4563 w 10000"/>
                <a:gd name="connsiteY1056" fmla="*/ 6918 h 10000"/>
                <a:gd name="connsiteX1057" fmla="*/ 4593 w 10000"/>
                <a:gd name="connsiteY1057" fmla="*/ 6918 h 10000"/>
                <a:gd name="connsiteX1058" fmla="*/ 4593 w 10000"/>
                <a:gd name="connsiteY1058" fmla="*/ 6965 h 10000"/>
                <a:gd name="connsiteX1059" fmla="*/ 4593 w 10000"/>
                <a:gd name="connsiteY1059" fmla="*/ 6988 h 10000"/>
                <a:gd name="connsiteX1060" fmla="*/ 4593 w 10000"/>
                <a:gd name="connsiteY1060" fmla="*/ 7035 h 10000"/>
                <a:gd name="connsiteX1061" fmla="*/ 4593 w 10000"/>
                <a:gd name="connsiteY1061" fmla="*/ 7082 h 10000"/>
                <a:gd name="connsiteX1062" fmla="*/ 4623 w 10000"/>
                <a:gd name="connsiteY1062" fmla="*/ 7082 h 10000"/>
                <a:gd name="connsiteX1063" fmla="*/ 4593 w 10000"/>
                <a:gd name="connsiteY1063" fmla="*/ 7106 h 10000"/>
                <a:gd name="connsiteX1064" fmla="*/ 4593 w 10000"/>
                <a:gd name="connsiteY1064" fmla="*/ 7153 h 10000"/>
                <a:gd name="connsiteX1065" fmla="*/ 4593 w 10000"/>
                <a:gd name="connsiteY1065" fmla="*/ 7200 h 10000"/>
                <a:gd name="connsiteX1066" fmla="*/ 4623 w 10000"/>
                <a:gd name="connsiteY1066" fmla="*/ 7200 h 10000"/>
                <a:gd name="connsiteX1067" fmla="*/ 4623 w 10000"/>
                <a:gd name="connsiteY1067" fmla="*/ 7247 h 10000"/>
                <a:gd name="connsiteX1068" fmla="*/ 4593 w 10000"/>
                <a:gd name="connsiteY1068" fmla="*/ 7247 h 10000"/>
                <a:gd name="connsiteX1069" fmla="*/ 4593 w 10000"/>
                <a:gd name="connsiteY1069" fmla="*/ 7271 h 10000"/>
                <a:gd name="connsiteX1070" fmla="*/ 4623 w 10000"/>
                <a:gd name="connsiteY1070" fmla="*/ 7271 h 10000"/>
                <a:gd name="connsiteX1071" fmla="*/ 4623 w 10000"/>
                <a:gd name="connsiteY1071" fmla="*/ 7318 h 10000"/>
                <a:gd name="connsiteX1072" fmla="*/ 4593 w 10000"/>
                <a:gd name="connsiteY1072" fmla="*/ 7365 h 10000"/>
                <a:gd name="connsiteX1073" fmla="*/ 4563 w 10000"/>
                <a:gd name="connsiteY1073" fmla="*/ 7365 h 10000"/>
                <a:gd name="connsiteX1074" fmla="*/ 4563 w 10000"/>
                <a:gd name="connsiteY1074" fmla="*/ 7365 h 10000"/>
                <a:gd name="connsiteX1075" fmla="*/ 4593 w 10000"/>
                <a:gd name="connsiteY1075" fmla="*/ 7365 h 10000"/>
                <a:gd name="connsiteX1076" fmla="*/ 4593 w 10000"/>
                <a:gd name="connsiteY1076" fmla="*/ 7388 h 10000"/>
                <a:gd name="connsiteX1077" fmla="*/ 4623 w 10000"/>
                <a:gd name="connsiteY1077" fmla="*/ 7388 h 10000"/>
                <a:gd name="connsiteX1078" fmla="*/ 4654 w 10000"/>
                <a:gd name="connsiteY1078" fmla="*/ 7388 h 10000"/>
                <a:gd name="connsiteX1079" fmla="*/ 4654 w 10000"/>
                <a:gd name="connsiteY1079" fmla="*/ 7435 h 10000"/>
                <a:gd name="connsiteX1080" fmla="*/ 4654 w 10000"/>
                <a:gd name="connsiteY1080" fmla="*/ 7388 h 10000"/>
                <a:gd name="connsiteX1081" fmla="*/ 4669 w 10000"/>
                <a:gd name="connsiteY1081" fmla="*/ 7435 h 10000"/>
                <a:gd name="connsiteX1082" fmla="*/ 4669 w 10000"/>
                <a:gd name="connsiteY1082" fmla="*/ 7482 h 10000"/>
                <a:gd name="connsiteX1083" fmla="*/ 4654 w 10000"/>
                <a:gd name="connsiteY1083" fmla="*/ 7506 h 10000"/>
                <a:gd name="connsiteX1084" fmla="*/ 4654 w 10000"/>
                <a:gd name="connsiteY1084" fmla="*/ 7553 h 10000"/>
                <a:gd name="connsiteX1085" fmla="*/ 4669 w 10000"/>
                <a:gd name="connsiteY1085" fmla="*/ 7600 h 10000"/>
                <a:gd name="connsiteX1086" fmla="*/ 4669 w 10000"/>
                <a:gd name="connsiteY1086" fmla="*/ 7647 h 10000"/>
                <a:gd name="connsiteX1087" fmla="*/ 4654 w 10000"/>
                <a:gd name="connsiteY1087" fmla="*/ 7647 h 10000"/>
                <a:gd name="connsiteX1088" fmla="*/ 4623 w 10000"/>
                <a:gd name="connsiteY1088" fmla="*/ 7647 h 10000"/>
                <a:gd name="connsiteX1089" fmla="*/ 4623 w 10000"/>
                <a:gd name="connsiteY1089" fmla="*/ 7671 h 10000"/>
                <a:gd name="connsiteX1090" fmla="*/ 4623 w 10000"/>
                <a:gd name="connsiteY1090" fmla="*/ 7718 h 10000"/>
                <a:gd name="connsiteX1091" fmla="*/ 4593 w 10000"/>
                <a:gd name="connsiteY1091" fmla="*/ 7718 h 10000"/>
                <a:gd name="connsiteX1092" fmla="*/ 4593 w 10000"/>
                <a:gd name="connsiteY1092" fmla="*/ 7765 h 10000"/>
                <a:gd name="connsiteX1093" fmla="*/ 4593 w 10000"/>
                <a:gd name="connsiteY1093" fmla="*/ 7788 h 10000"/>
                <a:gd name="connsiteX1094" fmla="*/ 4563 w 10000"/>
                <a:gd name="connsiteY1094" fmla="*/ 7788 h 10000"/>
                <a:gd name="connsiteX1095" fmla="*/ 4563 w 10000"/>
                <a:gd name="connsiteY1095" fmla="*/ 7765 h 10000"/>
                <a:gd name="connsiteX1096" fmla="*/ 4563 w 10000"/>
                <a:gd name="connsiteY1096" fmla="*/ 7788 h 10000"/>
                <a:gd name="connsiteX1097" fmla="*/ 4548 w 10000"/>
                <a:gd name="connsiteY1097" fmla="*/ 7788 h 10000"/>
                <a:gd name="connsiteX1098" fmla="*/ 4518 w 10000"/>
                <a:gd name="connsiteY1098" fmla="*/ 7835 h 10000"/>
                <a:gd name="connsiteX1099" fmla="*/ 4518 w 10000"/>
                <a:gd name="connsiteY1099" fmla="*/ 7882 h 10000"/>
                <a:gd name="connsiteX1100" fmla="*/ 4488 w 10000"/>
                <a:gd name="connsiteY1100" fmla="*/ 7882 h 10000"/>
                <a:gd name="connsiteX1101" fmla="*/ 4488 w 10000"/>
                <a:gd name="connsiteY1101" fmla="*/ 7906 h 10000"/>
                <a:gd name="connsiteX1102" fmla="*/ 4488 w 10000"/>
                <a:gd name="connsiteY1102" fmla="*/ 7953 h 10000"/>
                <a:gd name="connsiteX1103" fmla="*/ 4488 w 10000"/>
                <a:gd name="connsiteY1103" fmla="*/ 8000 h 10000"/>
                <a:gd name="connsiteX1104" fmla="*/ 4488 w 10000"/>
                <a:gd name="connsiteY1104" fmla="*/ 8047 h 10000"/>
                <a:gd name="connsiteX1105" fmla="*/ 4488 w 10000"/>
                <a:gd name="connsiteY1105" fmla="*/ 8071 h 10000"/>
                <a:gd name="connsiteX1106" fmla="*/ 4473 w 10000"/>
                <a:gd name="connsiteY1106" fmla="*/ 8118 h 10000"/>
                <a:gd name="connsiteX1107" fmla="*/ 4443 w 10000"/>
                <a:gd name="connsiteY1107" fmla="*/ 8165 h 10000"/>
                <a:gd name="connsiteX1108" fmla="*/ 4413 w 10000"/>
                <a:gd name="connsiteY1108" fmla="*/ 8165 h 10000"/>
                <a:gd name="connsiteX1109" fmla="*/ 4413 w 10000"/>
                <a:gd name="connsiteY1109" fmla="*/ 8188 h 10000"/>
                <a:gd name="connsiteX1110" fmla="*/ 4413 w 10000"/>
                <a:gd name="connsiteY1110" fmla="*/ 8235 h 10000"/>
                <a:gd name="connsiteX1111" fmla="*/ 4383 w 10000"/>
                <a:gd name="connsiteY1111" fmla="*/ 8235 h 10000"/>
                <a:gd name="connsiteX1112" fmla="*/ 4383 w 10000"/>
                <a:gd name="connsiteY1112" fmla="*/ 8282 h 10000"/>
                <a:gd name="connsiteX1113" fmla="*/ 4413 w 10000"/>
                <a:gd name="connsiteY1113" fmla="*/ 8282 h 10000"/>
                <a:gd name="connsiteX1114" fmla="*/ 4383 w 10000"/>
                <a:gd name="connsiteY1114" fmla="*/ 8282 h 10000"/>
                <a:gd name="connsiteX1115" fmla="*/ 4383 w 10000"/>
                <a:gd name="connsiteY1115" fmla="*/ 8306 h 10000"/>
                <a:gd name="connsiteX1116" fmla="*/ 4367 w 10000"/>
                <a:gd name="connsiteY1116" fmla="*/ 8306 h 10000"/>
                <a:gd name="connsiteX1117" fmla="*/ 4367 w 10000"/>
                <a:gd name="connsiteY1117" fmla="*/ 8353 h 10000"/>
                <a:gd name="connsiteX1118" fmla="*/ 4383 w 10000"/>
                <a:gd name="connsiteY1118" fmla="*/ 8353 h 10000"/>
                <a:gd name="connsiteX1119" fmla="*/ 4383 w 10000"/>
                <a:gd name="connsiteY1119" fmla="*/ 8353 h 10000"/>
                <a:gd name="connsiteX1120" fmla="*/ 4383 w 10000"/>
                <a:gd name="connsiteY1120" fmla="*/ 8400 h 10000"/>
                <a:gd name="connsiteX1121" fmla="*/ 4383 w 10000"/>
                <a:gd name="connsiteY1121" fmla="*/ 8447 h 10000"/>
                <a:gd name="connsiteX1122" fmla="*/ 4383 w 10000"/>
                <a:gd name="connsiteY1122" fmla="*/ 8471 h 10000"/>
                <a:gd name="connsiteX1123" fmla="*/ 4383 w 10000"/>
                <a:gd name="connsiteY1123" fmla="*/ 8518 h 10000"/>
                <a:gd name="connsiteX1124" fmla="*/ 4367 w 10000"/>
                <a:gd name="connsiteY1124" fmla="*/ 8518 h 10000"/>
                <a:gd name="connsiteX1125" fmla="*/ 4367 w 10000"/>
                <a:gd name="connsiteY1125" fmla="*/ 8565 h 10000"/>
                <a:gd name="connsiteX1126" fmla="*/ 4337 w 10000"/>
                <a:gd name="connsiteY1126" fmla="*/ 8565 h 10000"/>
                <a:gd name="connsiteX1127" fmla="*/ 4307 w 10000"/>
                <a:gd name="connsiteY1127" fmla="*/ 8565 h 10000"/>
                <a:gd name="connsiteX1128" fmla="*/ 4292 w 10000"/>
                <a:gd name="connsiteY1128" fmla="*/ 8565 h 10000"/>
                <a:gd name="connsiteX1129" fmla="*/ 4292 w 10000"/>
                <a:gd name="connsiteY1129" fmla="*/ 8518 h 10000"/>
                <a:gd name="connsiteX1130" fmla="*/ 4292 w 10000"/>
                <a:gd name="connsiteY1130" fmla="*/ 8471 h 10000"/>
                <a:gd name="connsiteX1131" fmla="*/ 4262 w 10000"/>
                <a:gd name="connsiteY1131" fmla="*/ 8471 h 10000"/>
                <a:gd name="connsiteX1132" fmla="*/ 4262 w 10000"/>
                <a:gd name="connsiteY1132" fmla="*/ 8447 h 10000"/>
                <a:gd name="connsiteX1133" fmla="*/ 4232 w 10000"/>
                <a:gd name="connsiteY1133" fmla="*/ 8447 h 10000"/>
                <a:gd name="connsiteX1134" fmla="*/ 4232 w 10000"/>
                <a:gd name="connsiteY1134" fmla="*/ 8400 h 10000"/>
                <a:gd name="connsiteX1135" fmla="*/ 4217 w 10000"/>
                <a:gd name="connsiteY1135" fmla="*/ 8400 h 10000"/>
                <a:gd name="connsiteX1136" fmla="*/ 4187 w 10000"/>
                <a:gd name="connsiteY1136" fmla="*/ 8400 h 10000"/>
                <a:gd name="connsiteX1137" fmla="*/ 4187 w 10000"/>
                <a:gd name="connsiteY1137" fmla="*/ 8447 h 10000"/>
                <a:gd name="connsiteX1138" fmla="*/ 4157 w 10000"/>
                <a:gd name="connsiteY1138" fmla="*/ 8471 h 10000"/>
                <a:gd name="connsiteX1139" fmla="*/ 4127 w 10000"/>
                <a:gd name="connsiteY1139" fmla="*/ 8518 h 10000"/>
                <a:gd name="connsiteX1140" fmla="*/ 4111 w 10000"/>
                <a:gd name="connsiteY1140" fmla="*/ 8518 h 10000"/>
                <a:gd name="connsiteX1141" fmla="*/ 4111 w 10000"/>
                <a:gd name="connsiteY1141" fmla="*/ 8565 h 10000"/>
                <a:gd name="connsiteX1142" fmla="*/ 4127 w 10000"/>
                <a:gd name="connsiteY1142" fmla="*/ 8565 h 10000"/>
                <a:gd name="connsiteX1143" fmla="*/ 4111 w 10000"/>
                <a:gd name="connsiteY1143" fmla="*/ 8588 h 10000"/>
                <a:gd name="connsiteX1144" fmla="*/ 4111 w 10000"/>
                <a:gd name="connsiteY1144" fmla="*/ 8635 h 10000"/>
                <a:gd name="connsiteX1145" fmla="*/ 4127 w 10000"/>
                <a:gd name="connsiteY1145" fmla="*/ 8635 h 10000"/>
                <a:gd name="connsiteX1146" fmla="*/ 4127 w 10000"/>
                <a:gd name="connsiteY1146" fmla="*/ 8682 h 10000"/>
                <a:gd name="connsiteX1147" fmla="*/ 4111 w 10000"/>
                <a:gd name="connsiteY1147" fmla="*/ 8706 h 10000"/>
                <a:gd name="connsiteX1148" fmla="*/ 4111 w 10000"/>
                <a:gd name="connsiteY1148" fmla="*/ 8753 h 10000"/>
                <a:gd name="connsiteX1149" fmla="*/ 4081 w 10000"/>
                <a:gd name="connsiteY1149" fmla="*/ 8753 h 10000"/>
                <a:gd name="connsiteX1150" fmla="*/ 4081 w 10000"/>
                <a:gd name="connsiteY1150" fmla="*/ 8800 h 10000"/>
                <a:gd name="connsiteX1151" fmla="*/ 4111 w 10000"/>
                <a:gd name="connsiteY1151" fmla="*/ 8847 h 10000"/>
                <a:gd name="connsiteX1152" fmla="*/ 4127 w 10000"/>
                <a:gd name="connsiteY1152" fmla="*/ 8847 h 10000"/>
                <a:gd name="connsiteX1153" fmla="*/ 4127 w 10000"/>
                <a:gd name="connsiteY1153" fmla="*/ 8871 h 10000"/>
                <a:gd name="connsiteX1154" fmla="*/ 4111 w 10000"/>
                <a:gd name="connsiteY1154" fmla="*/ 8918 h 10000"/>
                <a:gd name="connsiteX1155" fmla="*/ 4081 w 10000"/>
                <a:gd name="connsiteY1155" fmla="*/ 8918 h 10000"/>
                <a:gd name="connsiteX1156" fmla="*/ 4081 w 10000"/>
                <a:gd name="connsiteY1156" fmla="*/ 8965 h 10000"/>
                <a:gd name="connsiteX1157" fmla="*/ 4051 w 10000"/>
                <a:gd name="connsiteY1157" fmla="*/ 8965 h 10000"/>
                <a:gd name="connsiteX1158" fmla="*/ 4051 w 10000"/>
                <a:gd name="connsiteY1158" fmla="*/ 8918 h 10000"/>
                <a:gd name="connsiteX1159" fmla="*/ 4036 w 10000"/>
                <a:gd name="connsiteY1159" fmla="*/ 8918 h 10000"/>
                <a:gd name="connsiteX1160" fmla="*/ 4006 w 10000"/>
                <a:gd name="connsiteY1160" fmla="*/ 8918 h 10000"/>
                <a:gd name="connsiteX1161" fmla="*/ 3976 w 10000"/>
                <a:gd name="connsiteY1161" fmla="*/ 8918 h 10000"/>
                <a:gd name="connsiteX1162" fmla="*/ 3961 w 10000"/>
                <a:gd name="connsiteY1162" fmla="*/ 8918 h 10000"/>
                <a:gd name="connsiteX1163" fmla="*/ 3931 w 10000"/>
                <a:gd name="connsiteY1163" fmla="*/ 8918 h 10000"/>
                <a:gd name="connsiteX1164" fmla="*/ 3931 w 10000"/>
                <a:gd name="connsiteY1164" fmla="*/ 8965 h 10000"/>
                <a:gd name="connsiteX1165" fmla="*/ 3901 w 10000"/>
                <a:gd name="connsiteY1165" fmla="*/ 8965 h 10000"/>
                <a:gd name="connsiteX1166" fmla="*/ 3901 w 10000"/>
                <a:gd name="connsiteY1166" fmla="*/ 8988 h 10000"/>
                <a:gd name="connsiteX1167" fmla="*/ 3870 w 10000"/>
                <a:gd name="connsiteY1167" fmla="*/ 8988 h 10000"/>
                <a:gd name="connsiteX1168" fmla="*/ 3870 w 10000"/>
                <a:gd name="connsiteY1168" fmla="*/ 9035 h 10000"/>
                <a:gd name="connsiteX1169" fmla="*/ 3855 w 10000"/>
                <a:gd name="connsiteY1169" fmla="*/ 9035 h 10000"/>
                <a:gd name="connsiteX1170" fmla="*/ 3855 w 10000"/>
                <a:gd name="connsiteY1170" fmla="*/ 8988 h 10000"/>
                <a:gd name="connsiteX1171" fmla="*/ 3825 w 10000"/>
                <a:gd name="connsiteY1171" fmla="*/ 8988 h 10000"/>
                <a:gd name="connsiteX1172" fmla="*/ 3825 w 10000"/>
                <a:gd name="connsiteY1172" fmla="*/ 9035 h 10000"/>
                <a:gd name="connsiteX1173" fmla="*/ 3795 w 10000"/>
                <a:gd name="connsiteY1173" fmla="*/ 9035 h 10000"/>
                <a:gd name="connsiteX1174" fmla="*/ 3780 w 10000"/>
                <a:gd name="connsiteY1174" fmla="*/ 9035 h 10000"/>
                <a:gd name="connsiteX1175" fmla="*/ 3795 w 10000"/>
                <a:gd name="connsiteY1175" fmla="*/ 9035 h 10000"/>
                <a:gd name="connsiteX1176" fmla="*/ 3795 w 10000"/>
                <a:gd name="connsiteY1176" fmla="*/ 9082 h 10000"/>
                <a:gd name="connsiteX1177" fmla="*/ 3795 w 10000"/>
                <a:gd name="connsiteY1177" fmla="*/ 9106 h 10000"/>
                <a:gd name="connsiteX1178" fmla="*/ 3795 w 10000"/>
                <a:gd name="connsiteY1178" fmla="*/ 9153 h 10000"/>
                <a:gd name="connsiteX1179" fmla="*/ 3795 w 10000"/>
                <a:gd name="connsiteY1179" fmla="*/ 9200 h 10000"/>
                <a:gd name="connsiteX1180" fmla="*/ 3780 w 10000"/>
                <a:gd name="connsiteY1180" fmla="*/ 9200 h 10000"/>
                <a:gd name="connsiteX1181" fmla="*/ 3750 w 10000"/>
                <a:gd name="connsiteY1181" fmla="*/ 9200 h 10000"/>
                <a:gd name="connsiteX1182" fmla="*/ 3750 w 10000"/>
                <a:gd name="connsiteY1182" fmla="*/ 9247 h 10000"/>
                <a:gd name="connsiteX1183" fmla="*/ 3720 w 10000"/>
                <a:gd name="connsiteY1183" fmla="*/ 9247 h 10000"/>
                <a:gd name="connsiteX1184" fmla="*/ 3720 w 10000"/>
                <a:gd name="connsiteY1184" fmla="*/ 9271 h 10000"/>
                <a:gd name="connsiteX1185" fmla="*/ 3705 w 10000"/>
                <a:gd name="connsiteY1185" fmla="*/ 9271 h 10000"/>
                <a:gd name="connsiteX1186" fmla="*/ 3675 w 10000"/>
                <a:gd name="connsiteY1186" fmla="*/ 9271 h 10000"/>
                <a:gd name="connsiteX1187" fmla="*/ 3675 w 10000"/>
                <a:gd name="connsiteY1187" fmla="*/ 9318 h 10000"/>
                <a:gd name="connsiteX1188" fmla="*/ 3645 w 10000"/>
                <a:gd name="connsiteY1188" fmla="*/ 9318 h 10000"/>
                <a:gd name="connsiteX1189" fmla="*/ 3645 w 10000"/>
                <a:gd name="connsiteY1189" fmla="*/ 9318 h 10000"/>
                <a:gd name="connsiteX1190" fmla="*/ 3614 w 10000"/>
                <a:gd name="connsiteY1190" fmla="*/ 9318 h 10000"/>
                <a:gd name="connsiteX1191" fmla="*/ 3614 w 10000"/>
                <a:gd name="connsiteY1191" fmla="*/ 9365 h 10000"/>
                <a:gd name="connsiteX1192" fmla="*/ 3599 w 10000"/>
                <a:gd name="connsiteY1192" fmla="*/ 9365 h 10000"/>
                <a:gd name="connsiteX1193" fmla="*/ 3599 w 10000"/>
                <a:gd name="connsiteY1193" fmla="*/ 9388 h 10000"/>
                <a:gd name="connsiteX1194" fmla="*/ 3569 w 10000"/>
                <a:gd name="connsiteY1194" fmla="*/ 9388 h 10000"/>
                <a:gd name="connsiteX1195" fmla="*/ 3569 w 10000"/>
                <a:gd name="connsiteY1195" fmla="*/ 9435 h 10000"/>
                <a:gd name="connsiteX1196" fmla="*/ 3539 w 10000"/>
                <a:gd name="connsiteY1196" fmla="*/ 9482 h 10000"/>
                <a:gd name="connsiteX1197" fmla="*/ 3524 w 10000"/>
                <a:gd name="connsiteY1197" fmla="*/ 9482 h 10000"/>
                <a:gd name="connsiteX1198" fmla="*/ 3524 w 10000"/>
                <a:gd name="connsiteY1198" fmla="*/ 9506 h 10000"/>
                <a:gd name="connsiteX1199" fmla="*/ 3524 w 10000"/>
                <a:gd name="connsiteY1199" fmla="*/ 9553 h 10000"/>
                <a:gd name="connsiteX1200" fmla="*/ 3494 w 10000"/>
                <a:gd name="connsiteY1200" fmla="*/ 9553 h 10000"/>
                <a:gd name="connsiteX1201" fmla="*/ 3494 w 10000"/>
                <a:gd name="connsiteY1201" fmla="*/ 9600 h 10000"/>
                <a:gd name="connsiteX1202" fmla="*/ 3494 w 10000"/>
                <a:gd name="connsiteY1202" fmla="*/ 9647 h 10000"/>
                <a:gd name="connsiteX1203" fmla="*/ 3524 w 10000"/>
                <a:gd name="connsiteY1203" fmla="*/ 9671 h 10000"/>
                <a:gd name="connsiteX1204" fmla="*/ 3494 w 10000"/>
                <a:gd name="connsiteY1204" fmla="*/ 9671 h 10000"/>
                <a:gd name="connsiteX1205" fmla="*/ 3494 w 10000"/>
                <a:gd name="connsiteY1205" fmla="*/ 9718 h 10000"/>
                <a:gd name="connsiteX1206" fmla="*/ 3464 w 10000"/>
                <a:gd name="connsiteY1206" fmla="*/ 9718 h 10000"/>
                <a:gd name="connsiteX1207" fmla="*/ 3434 w 10000"/>
                <a:gd name="connsiteY1207" fmla="*/ 9718 h 10000"/>
                <a:gd name="connsiteX1208" fmla="*/ 3434 w 10000"/>
                <a:gd name="connsiteY1208" fmla="*/ 9671 h 10000"/>
                <a:gd name="connsiteX1209" fmla="*/ 3434 w 10000"/>
                <a:gd name="connsiteY1209" fmla="*/ 9671 h 10000"/>
                <a:gd name="connsiteX1210" fmla="*/ 3419 w 10000"/>
                <a:gd name="connsiteY1210" fmla="*/ 9671 h 10000"/>
                <a:gd name="connsiteX1211" fmla="*/ 3389 w 10000"/>
                <a:gd name="connsiteY1211" fmla="*/ 9671 h 10000"/>
                <a:gd name="connsiteX1212" fmla="*/ 3389 w 10000"/>
                <a:gd name="connsiteY1212" fmla="*/ 9718 h 10000"/>
                <a:gd name="connsiteX1213" fmla="*/ 3358 w 10000"/>
                <a:gd name="connsiteY1213" fmla="*/ 9718 h 10000"/>
                <a:gd name="connsiteX1214" fmla="*/ 3358 w 10000"/>
                <a:gd name="connsiteY1214" fmla="*/ 9765 h 10000"/>
                <a:gd name="connsiteX1215" fmla="*/ 3358 w 10000"/>
                <a:gd name="connsiteY1215" fmla="*/ 9788 h 10000"/>
                <a:gd name="connsiteX1216" fmla="*/ 3389 w 10000"/>
                <a:gd name="connsiteY1216" fmla="*/ 9788 h 10000"/>
                <a:gd name="connsiteX1217" fmla="*/ 3389 w 10000"/>
                <a:gd name="connsiteY1217" fmla="*/ 9835 h 10000"/>
                <a:gd name="connsiteX1218" fmla="*/ 3358 w 10000"/>
                <a:gd name="connsiteY1218" fmla="*/ 9835 h 10000"/>
                <a:gd name="connsiteX1219" fmla="*/ 3389 w 10000"/>
                <a:gd name="connsiteY1219" fmla="*/ 9835 h 10000"/>
                <a:gd name="connsiteX1220" fmla="*/ 3389 w 10000"/>
                <a:gd name="connsiteY1220" fmla="*/ 9882 h 10000"/>
                <a:gd name="connsiteX1221" fmla="*/ 3358 w 10000"/>
                <a:gd name="connsiteY1221" fmla="*/ 9929 h 10000"/>
                <a:gd name="connsiteX1222" fmla="*/ 3358 w 10000"/>
                <a:gd name="connsiteY1222" fmla="*/ 9953 h 10000"/>
                <a:gd name="connsiteX1223" fmla="*/ 3358 w 10000"/>
                <a:gd name="connsiteY1223" fmla="*/ 10000 h 10000"/>
                <a:gd name="connsiteX1224" fmla="*/ 3343 w 10000"/>
                <a:gd name="connsiteY1224" fmla="*/ 10000 h 10000"/>
                <a:gd name="connsiteX1225" fmla="*/ 3313 w 10000"/>
                <a:gd name="connsiteY1225" fmla="*/ 10000 h 10000"/>
                <a:gd name="connsiteX1226" fmla="*/ 3313 w 10000"/>
                <a:gd name="connsiteY1226" fmla="*/ 9953 h 10000"/>
                <a:gd name="connsiteX1227" fmla="*/ 3283 w 10000"/>
                <a:gd name="connsiteY1227" fmla="*/ 9953 h 10000"/>
                <a:gd name="connsiteX1228" fmla="*/ 3283 w 10000"/>
                <a:gd name="connsiteY1228" fmla="*/ 9929 h 10000"/>
                <a:gd name="connsiteX1229" fmla="*/ 3268 w 10000"/>
                <a:gd name="connsiteY1229" fmla="*/ 9929 h 10000"/>
                <a:gd name="connsiteX1230" fmla="*/ 3268 w 10000"/>
                <a:gd name="connsiteY1230" fmla="*/ 9882 h 10000"/>
                <a:gd name="connsiteX1231" fmla="*/ 3268 w 10000"/>
                <a:gd name="connsiteY1231" fmla="*/ 9835 h 10000"/>
                <a:gd name="connsiteX1232" fmla="*/ 3268 w 10000"/>
                <a:gd name="connsiteY1232" fmla="*/ 9788 h 10000"/>
                <a:gd name="connsiteX1233" fmla="*/ 3238 w 10000"/>
                <a:gd name="connsiteY1233" fmla="*/ 9788 h 10000"/>
                <a:gd name="connsiteX1234" fmla="*/ 3238 w 10000"/>
                <a:gd name="connsiteY1234" fmla="*/ 9765 h 10000"/>
                <a:gd name="connsiteX1235" fmla="*/ 3208 w 10000"/>
                <a:gd name="connsiteY1235" fmla="*/ 9765 h 10000"/>
                <a:gd name="connsiteX1236" fmla="*/ 3178 w 10000"/>
                <a:gd name="connsiteY1236" fmla="*/ 9765 h 10000"/>
                <a:gd name="connsiteX1237" fmla="*/ 3178 w 10000"/>
                <a:gd name="connsiteY1237" fmla="*/ 9718 h 10000"/>
                <a:gd name="connsiteX1238" fmla="*/ 3163 w 10000"/>
                <a:gd name="connsiteY1238" fmla="*/ 9671 h 10000"/>
                <a:gd name="connsiteX1239" fmla="*/ 3133 w 10000"/>
                <a:gd name="connsiteY1239" fmla="*/ 9671 h 10000"/>
                <a:gd name="connsiteX1240" fmla="*/ 3102 w 10000"/>
                <a:gd name="connsiteY1240" fmla="*/ 9671 h 10000"/>
                <a:gd name="connsiteX1241" fmla="*/ 3087 w 10000"/>
                <a:gd name="connsiteY1241" fmla="*/ 9671 h 10000"/>
                <a:gd name="connsiteX1242" fmla="*/ 3087 w 10000"/>
                <a:gd name="connsiteY1242" fmla="*/ 9718 h 10000"/>
                <a:gd name="connsiteX1243" fmla="*/ 3087 w 10000"/>
                <a:gd name="connsiteY1243" fmla="*/ 9671 h 10000"/>
                <a:gd name="connsiteX1244" fmla="*/ 3057 w 10000"/>
                <a:gd name="connsiteY1244" fmla="*/ 9671 h 10000"/>
                <a:gd name="connsiteX1245" fmla="*/ 3057 w 10000"/>
                <a:gd name="connsiteY1245" fmla="*/ 9718 h 10000"/>
                <a:gd name="connsiteX1246" fmla="*/ 3027 w 10000"/>
                <a:gd name="connsiteY1246" fmla="*/ 9718 h 10000"/>
                <a:gd name="connsiteX1247" fmla="*/ 3012 w 10000"/>
                <a:gd name="connsiteY1247" fmla="*/ 9718 h 10000"/>
                <a:gd name="connsiteX1248" fmla="*/ 3012 w 10000"/>
                <a:gd name="connsiteY1248" fmla="*/ 9765 h 10000"/>
                <a:gd name="connsiteX1249" fmla="*/ 2982 w 10000"/>
                <a:gd name="connsiteY1249" fmla="*/ 9765 h 10000"/>
                <a:gd name="connsiteX1250" fmla="*/ 2982 w 10000"/>
                <a:gd name="connsiteY1250" fmla="*/ 9788 h 10000"/>
                <a:gd name="connsiteX1251" fmla="*/ 2982 w 10000"/>
                <a:gd name="connsiteY1251" fmla="*/ 9765 h 10000"/>
                <a:gd name="connsiteX1252" fmla="*/ 2982 w 10000"/>
                <a:gd name="connsiteY1252" fmla="*/ 9718 h 10000"/>
                <a:gd name="connsiteX1253" fmla="*/ 2952 w 10000"/>
                <a:gd name="connsiteY1253" fmla="*/ 9671 h 10000"/>
                <a:gd name="connsiteX1254" fmla="*/ 2982 w 10000"/>
                <a:gd name="connsiteY1254" fmla="*/ 9647 h 10000"/>
                <a:gd name="connsiteX1255" fmla="*/ 2982 w 10000"/>
                <a:gd name="connsiteY1255" fmla="*/ 9600 h 10000"/>
                <a:gd name="connsiteX1256" fmla="*/ 2982 w 10000"/>
                <a:gd name="connsiteY1256" fmla="*/ 9553 h 10000"/>
                <a:gd name="connsiteX1257" fmla="*/ 2982 w 10000"/>
                <a:gd name="connsiteY1257" fmla="*/ 9506 h 10000"/>
                <a:gd name="connsiteX1258" fmla="*/ 3012 w 10000"/>
                <a:gd name="connsiteY1258" fmla="*/ 9506 h 10000"/>
                <a:gd name="connsiteX1259" fmla="*/ 3012 w 10000"/>
                <a:gd name="connsiteY1259" fmla="*/ 9482 h 10000"/>
                <a:gd name="connsiteX1260" fmla="*/ 3012 w 10000"/>
                <a:gd name="connsiteY1260" fmla="*/ 9435 h 10000"/>
                <a:gd name="connsiteX1261" fmla="*/ 3012 w 10000"/>
                <a:gd name="connsiteY1261" fmla="*/ 9388 h 10000"/>
                <a:gd name="connsiteX1262" fmla="*/ 3012 w 10000"/>
                <a:gd name="connsiteY1262" fmla="*/ 9365 h 10000"/>
                <a:gd name="connsiteX1263" fmla="*/ 3012 w 10000"/>
                <a:gd name="connsiteY1263" fmla="*/ 9318 h 10000"/>
                <a:gd name="connsiteX1264" fmla="*/ 3027 w 10000"/>
                <a:gd name="connsiteY1264" fmla="*/ 9318 h 10000"/>
                <a:gd name="connsiteX1265" fmla="*/ 3057 w 10000"/>
                <a:gd name="connsiteY1265" fmla="*/ 9318 h 10000"/>
                <a:gd name="connsiteX1266" fmla="*/ 3087 w 10000"/>
                <a:gd name="connsiteY1266" fmla="*/ 9318 h 10000"/>
                <a:gd name="connsiteX1267" fmla="*/ 3087 w 10000"/>
                <a:gd name="connsiteY1267" fmla="*/ 9271 h 10000"/>
                <a:gd name="connsiteX1268" fmla="*/ 3087 w 10000"/>
                <a:gd name="connsiteY1268" fmla="*/ 9247 h 10000"/>
                <a:gd name="connsiteX1269" fmla="*/ 3102 w 10000"/>
                <a:gd name="connsiteY1269" fmla="*/ 9247 h 10000"/>
                <a:gd name="connsiteX1270" fmla="*/ 3102 w 10000"/>
                <a:gd name="connsiteY1270" fmla="*/ 9200 h 10000"/>
                <a:gd name="connsiteX1271" fmla="*/ 3102 w 10000"/>
                <a:gd name="connsiteY1271" fmla="*/ 9153 h 10000"/>
                <a:gd name="connsiteX1272" fmla="*/ 3102 w 10000"/>
                <a:gd name="connsiteY1272" fmla="*/ 9106 h 10000"/>
                <a:gd name="connsiteX1273" fmla="*/ 3102 w 10000"/>
                <a:gd name="connsiteY1273" fmla="*/ 9082 h 10000"/>
                <a:gd name="connsiteX1274" fmla="*/ 3087 w 10000"/>
                <a:gd name="connsiteY1274" fmla="*/ 9082 h 10000"/>
                <a:gd name="connsiteX1275" fmla="*/ 3087 w 10000"/>
                <a:gd name="connsiteY1275" fmla="*/ 9035 h 10000"/>
                <a:gd name="connsiteX1276" fmla="*/ 3087 w 10000"/>
                <a:gd name="connsiteY1276" fmla="*/ 8988 h 10000"/>
                <a:gd name="connsiteX1277" fmla="*/ 3087 w 10000"/>
                <a:gd name="connsiteY1277" fmla="*/ 8965 h 10000"/>
                <a:gd name="connsiteX1278" fmla="*/ 3057 w 10000"/>
                <a:gd name="connsiteY1278" fmla="*/ 8965 h 10000"/>
                <a:gd name="connsiteX1279" fmla="*/ 3057 w 10000"/>
                <a:gd name="connsiteY1279" fmla="*/ 8918 h 10000"/>
                <a:gd name="connsiteX1280" fmla="*/ 3057 w 10000"/>
                <a:gd name="connsiteY1280" fmla="*/ 8871 h 10000"/>
                <a:gd name="connsiteX1281" fmla="*/ 3057 w 10000"/>
                <a:gd name="connsiteY1281" fmla="*/ 8847 h 10000"/>
                <a:gd name="connsiteX1282" fmla="*/ 3057 w 10000"/>
                <a:gd name="connsiteY1282" fmla="*/ 8800 h 10000"/>
                <a:gd name="connsiteX1283" fmla="*/ 3057 w 10000"/>
                <a:gd name="connsiteY1283" fmla="*/ 8753 h 10000"/>
                <a:gd name="connsiteX1284" fmla="*/ 3057 w 10000"/>
                <a:gd name="connsiteY1284" fmla="*/ 8706 h 10000"/>
                <a:gd name="connsiteX1285" fmla="*/ 3027 w 10000"/>
                <a:gd name="connsiteY1285" fmla="*/ 8706 h 10000"/>
                <a:gd name="connsiteX1286" fmla="*/ 3027 w 10000"/>
                <a:gd name="connsiteY1286" fmla="*/ 8682 h 10000"/>
                <a:gd name="connsiteX1287" fmla="*/ 3027 w 10000"/>
                <a:gd name="connsiteY1287" fmla="*/ 8635 h 10000"/>
                <a:gd name="connsiteX1288" fmla="*/ 3027 w 10000"/>
                <a:gd name="connsiteY1288" fmla="*/ 8588 h 10000"/>
                <a:gd name="connsiteX1289" fmla="*/ 3027 w 10000"/>
                <a:gd name="connsiteY1289" fmla="*/ 8565 h 10000"/>
                <a:gd name="connsiteX1290" fmla="*/ 3027 w 10000"/>
                <a:gd name="connsiteY1290" fmla="*/ 8518 h 10000"/>
                <a:gd name="connsiteX1291" fmla="*/ 3057 w 10000"/>
                <a:gd name="connsiteY1291" fmla="*/ 8518 h 10000"/>
                <a:gd name="connsiteX1292" fmla="*/ 3057 w 10000"/>
                <a:gd name="connsiteY1292" fmla="*/ 8471 h 10000"/>
                <a:gd name="connsiteX1293" fmla="*/ 3057 w 10000"/>
                <a:gd name="connsiteY1293" fmla="*/ 8447 h 10000"/>
                <a:gd name="connsiteX1294" fmla="*/ 3087 w 10000"/>
                <a:gd name="connsiteY1294" fmla="*/ 8447 h 10000"/>
                <a:gd name="connsiteX1295" fmla="*/ 3087 w 10000"/>
                <a:gd name="connsiteY1295" fmla="*/ 8400 h 10000"/>
                <a:gd name="connsiteX1296" fmla="*/ 3057 w 10000"/>
                <a:gd name="connsiteY1296" fmla="*/ 8400 h 10000"/>
                <a:gd name="connsiteX1297" fmla="*/ 3057 w 10000"/>
                <a:gd name="connsiteY1297" fmla="*/ 8353 h 10000"/>
                <a:gd name="connsiteX1298" fmla="*/ 3057 w 10000"/>
                <a:gd name="connsiteY1298" fmla="*/ 8353 h 10000"/>
                <a:gd name="connsiteX1299" fmla="*/ 3027 w 10000"/>
                <a:gd name="connsiteY1299" fmla="*/ 8353 h 10000"/>
                <a:gd name="connsiteX1300" fmla="*/ 3027 w 10000"/>
                <a:gd name="connsiteY1300" fmla="*/ 8306 h 10000"/>
                <a:gd name="connsiteX1301" fmla="*/ 3027 w 10000"/>
                <a:gd name="connsiteY1301" fmla="*/ 8282 h 10000"/>
                <a:gd name="connsiteX1302" fmla="*/ 3012 w 10000"/>
                <a:gd name="connsiteY1302" fmla="*/ 8282 h 10000"/>
                <a:gd name="connsiteX1303" fmla="*/ 2982 w 10000"/>
                <a:gd name="connsiteY1303" fmla="*/ 8282 h 10000"/>
                <a:gd name="connsiteX1304" fmla="*/ 2982 w 10000"/>
                <a:gd name="connsiteY1304" fmla="*/ 8235 h 10000"/>
                <a:gd name="connsiteX1305" fmla="*/ 2952 w 10000"/>
                <a:gd name="connsiteY1305" fmla="*/ 8235 h 10000"/>
                <a:gd name="connsiteX1306" fmla="*/ 2922 w 10000"/>
                <a:gd name="connsiteY1306" fmla="*/ 8235 h 10000"/>
                <a:gd name="connsiteX1307" fmla="*/ 2922 w 10000"/>
                <a:gd name="connsiteY1307" fmla="*/ 8188 h 10000"/>
                <a:gd name="connsiteX1308" fmla="*/ 2922 w 10000"/>
                <a:gd name="connsiteY1308" fmla="*/ 8165 h 10000"/>
                <a:gd name="connsiteX1309" fmla="*/ 2922 w 10000"/>
                <a:gd name="connsiteY1309" fmla="*/ 8118 h 10000"/>
                <a:gd name="connsiteX1310" fmla="*/ 2952 w 10000"/>
                <a:gd name="connsiteY1310" fmla="*/ 8118 h 10000"/>
                <a:gd name="connsiteX1311" fmla="*/ 2922 w 10000"/>
                <a:gd name="connsiteY1311" fmla="*/ 8118 h 10000"/>
                <a:gd name="connsiteX1312" fmla="*/ 2922 w 10000"/>
                <a:gd name="connsiteY1312" fmla="*/ 8071 h 10000"/>
                <a:gd name="connsiteX1313" fmla="*/ 2922 w 10000"/>
                <a:gd name="connsiteY1313" fmla="*/ 8047 h 10000"/>
                <a:gd name="connsiteX1314" fmla="*/ 2907 w 10000"/>
                <a:gd name="connsiteY1314" fmla="*/ 8047 h 10000"/>
                <a:gd name="connsiteX1315" fmla="*/ 2907 w 10000"/>
                <a:gd name="connsiteY1315" fmla="*/ 8000 h 10000"/>
                <a:gd name="connsiteX1316" fmla="*/ 2877 w 10000"/>
                <a:gd name="connsiteY1316" fmla="*/ 8000 h 10000"/>
                <a:gd name="connsiteX1317" fmla="*/ 2877 w 10000"/>
                <a:gd name="connsiteY1317" fmla="*/ 7953 h 10000"/>
                <a:gd name="connsiteX1318" fmla="*/ 2846 w 10000"/>
                <a:gd name="connsiteY1318" fmla="*/ 7953 h 10000"/>
                <a:gd name="connsiteX1319" fmla="*/ 2846 w 10000"/>
                <a:gd name="connsiteY1319" fmla="*/ 7906 h 10000"/>
                <a:gd name="connsiteX1320" fmla="*/ 2846 w 10000"/>
                <a:gd name="connsiteY1320" fmla="*/ 7882 h 10000"/>
                <a:gd name="connsiteX1321" fmla="*/ 2831 w 10000"/>
                <a:gd name="connsiteY1321" fmla="*/ 7882 h 10000"/>
                <a:gd name="connsiteX1322" fmla="*/ 2831 w 10000"/>
                <a:gd name="connsiteY1322" fmla="*/ 7835 h 10000"/>
                <a:gd name="connsiteX1323" fmla="*/ 2831 w 10000"/>
                <a:gd name="connsiteY1323" fmla="*/ 7835 h 10000"/>
                <a:gd name="connsiteX1324" fmla="*/ 2831 w 10000"/>
                <a:gd name="connsiteY1324" fmla="*/ 7788 h 10000"/>
                <a:gd name="connsiteX1325" fmla="*/ 2801 w 10000"/>
                <a:gd name="connsiteY1325" fmla="*/ 7788 h 10000"/>
                <a:gd name="connsiteX1326" fmla="*/ 2801 w 10000"/>
                <a:gd name="connsiteY1326" fmla="*/ 7765 h 10000"/>
                <a:gd name="connsiteX1327" fmla="*/ 2801 w 10000"/>
                <a:gd name="connsiteY1327" fmla="*/ 7718 h 10000"/>
                <a:gd name="connsiteX1328" fmla="*/ 2771 w 10000"/>
                <a:gd name="connsiteY1328" fmla="*/ 7718 h 10000"/>
                <a:gd name="connsiteX1329" fmla="*/ 2771 w 10000"/>
                <a:gd name="connsiteY1329" fmla="*/ 7671 h 10000"/>
                <a:gd name="connsiteX1330" fmla="*/ 2756 w 10000"/>
                <a:gd name="connsiteY1330" fmla="*/ 7671 h 10000"/>
                <a:gd name="connsiteX1331" fmla="*/ 2756 w 10000"/>
                <a:gd name="connsiteY1331" fmla="*/ 7647 h 10000"/>
                <a:gd name="connsiteX1332" fmla="*/ 2756 w 10000"/>
                <a:gd name="connsiteY1332" fmla="*/ 7600 h 10000"/>
                <a:gd name="connsiteX1333" fmla="*/ 2726 w 10000"/>
                <a:gd name="connsiteY1333" fmla="*/ 7600 h 10000"/>
                <a:gd name="connsiteX1334" fmla="*/ 2726 w 10000"/>
                <a:gd name="connsiteY1334" fmla="*/ 7553 h 10000"/>
                <a:gd name="connsiteX1335" fmla="*/ 2726 w 10000"/>
                <a:gd name="connsiteY1335" fmla="*/ 7506 h 10000"/>
                <a:gd name="connsiteX1336" fmla="*/ 2756 w 10000"/>
                <a:gd name="connsiteY1336" fmla="*/ 7506 h 10000"/>
                <a:gd name="connsiteX1337" fmla="*/ 2756 w 10000"/>
                <a:gd name="connsiteY1337" fmla="*/ 7482 h 10000"/>
                <a:gd name="connsiteX1338" fmla="*/ 2771 w 10000"/>
                <a:gd name="connsiteY1338" fmla="*/ 7482 h 10000"/>
                <a:gd name="connsiteX1339" fmla="*/ 2771 w 10000"/>
                <a:gd name="connsiteY1339" fmla="*/ 7435 h 10000"/>
                <a:gd name="connsiteX1340" fmla="*/ 2771 w 10000"/>
                <a:gd name="connsiteY1340" fmla="*/ 7388 h 10000"/>
                <a:gd name="connsiteX1341" fmla="*/ 2801 w 10000"/>
                <a:gd name="connsiteY1341" fmla="*/ 7365 h 10000"/>
                <a:gd name="connsiteX1342" fmla="*/ 2801 w 10000"/>
                <a:gd name="connsiteY1342" fmla="*/ 7365 h 10000"/>
                <a:gd name="connsiteX1343" fmla="*/ 2831 w 10000"/>
                <a:gd name="connsiteY1343" fmla="*/ 7365 h 10000"/>
                <a:gd name="connsiteX1344" fmla="*/ 2831 w 10000"/>
                <a:gd name="connsiteY1344" fmla="*/ 7365 h 10000"/>
                <a:gd name="connsiteX1345" fmla="*/ 2831 w 10000"/>
                <a:gd name="connsiteY1345" fmla="*/ 7318 h 10000"/>
                <a:gd name="connsiteX1346" fmla="*/ 2831 w 10000"/>
                <a:gd name="connsiteY1346" fmla="*/ 7318 h 10000"/>
                <a:gd name="connsiteX1347" fmla="*/ 2831 w 10000"/>
                <a:gd name="connsiteY1347" fmla="*/ 7318 h 10000"/>
                <a:gd name="connsiteX1348" fmla="*/ 2831 w 10000"/>
                <a:gd name="connsiteY1348" fmla="*/ 7271 h 10000"/>
                <a:gd name="connsiteX1349" fmla="*/ 2831 w 10000"/>
                <a:gd name="connsiteY1349" fmla="*/ 7271 h 10000"/>
                <a:gd name="connsiteX1350" fmla="*/ 2831 w 10000"/>
                <a:gd name="connsiteY1350" fmla="*/ 7247 h 10000"/>
                <a:gd name="connsiteX1351" fmla="*/ 2801 w 10000"/>
                <a:gd name="connsiteY1351" fmla="*/ 7247 h 10000"/>
                <a:gd name="connsiteX1352" fmla="*/ 2801 w 10000"/>
                <a:gd name="connsiteY1352" fmla="*/ 7200 h 10000"/>
                <a:gd name="connsiteX1353" fmla="*/ 2831 w 10000"/>
                <a:gd name="connsiteY1353" fmla="*/ 7200 h 10000"/>
                <a:gd name="connsiteX1354" fmla="*/ 2801 w 10000"/>
                <a:gd name="connsiteY1354" fmla="*/ 7200 h 10000"/>
                <a:gd name="connsiteX1355" fmla="*/ 2801 w 10000"/>
                <a:gd name="connsiteY1355" fmla="*/ 7153 h 10000"/>
                <a:gd name="connsiteX1356" fmla="*/ 2771 w 10000"/>
                <a:gd name="connsiteY1356" fmla="*/ 7153 h 10000"/>
                <a:gd name="connsiteX1357" fmla="*/ 2756 w 10000"/>
                <a:gd name="connsiteY1357" fmla="*/ 7153 h 10000"/>
                <a:gd name="connsiteX1358" fmla="*/ 2756 w 10000"/>
                <a:gd name="connsiteY1358" fmla="*/ 7106 h 10000"/>
                <a:gd name="connsiteX1359" fmla="*/ 2756 w 10000"/>
                <a:gd name="connsiteY1359" fmla="*/ 7082 h 10000"/>
                <a:gd name="connsiteX1360" fmla="*/ 2726 w 10000"/>
                <a:gd name="connsiteY1360" fmla="*/ 7082 h 10000"/>
                <a:gd name="connsiteX1361" fmla="*/ 2696 w 10000"/>
                <a:gd name="connsiteY1361" fmla="*/ 7082 h 10000"/>
                <a:gd name="connsiteX1362" fmla="*/ 2696 w 10000"/>
                <a:gd name="connsiteY1362" fmla="*/ 7035 h 10000"/>
                <a:gd name="connsiteX1363" fmla="*/ 2666 w 10000"/>
                <a:gd name="connsiteY1363" fmla="*/ 7035 h 10000"/>
                <a:gd name="connsiteX1364" fmla="*/ 2651 w 10000"/>
                <a:gd name="connsiteY1364" fmla="*/ 7035 h 10000"/>
                <a:gd name="connsiteX1365" fmla="*/ 2651 w 10000"/>
                <a:gd name="connsiteY1365" fmla="*/ 6988 h 10000"/>
                <a:gd name="connsiteX1366" fmla="*/ 2651 w 10000"/>
                <a:gd name="connsiteY1366" fmla="*/ 6965 h 10000"/>
                <a:gd name="connsiteX1367" fmla="*/ 2666 w 10000"/>
                <a:gd name="connsiteY1367" fmla="*/ 6965 h 10000"/>
                <a:gd name="connsiteX1368" fmla="*/ 2666 w 10000"/>
                <a:gd name="connsiteY1368" fmla="*/ 6918 h 10000"/>
                <a:gd name="connsiteX1369" fmla="*/ 2696 w 10000"/>
                <a:gd name="connsiteY1369" fmla="*/ 6918 h 10000"/>
                <a:gd name="connsiteX1370" fmla="*/ 2666 w 10000"/>
                <a:gd name="connsiteY1370" fmla="*/ 6918 h 10000"/>
                <a:gd name="connsiteX1371" fmla="*/ 2666 w 10000"/>
                <a:gd name="connsiteY1371" fmla="*/ 6871 h 10000"/>
                <a:gd name="connsiteX1372" fmla="*/ 2651 w 10000"/>
                <a:gd name="connsiteY1372" fmla="*/ 6871 h 10000"/>
                <a:gd name="connsiteX1373" fmla="*/ 2651 w 10000"/>
                <a:gd name="connsiteY1373" fmla="*/ 6847 h 10000"/>
                <a:gd name="connsiteX1374" fmla="*/ 2620 w 10000"/>
                <a:gd name="connsiteY1374" fmla="*/ 6847 h 10000"/>
                <a:gd name="connsiteX1375" fmla="*/ 2590 w 10000"/>
                <a:gd name="connsiteY1375" fmla="*/ 6847 h 10000"/>
                <a:gd name="connsiteX1376" fmla="*/ 2590 w 10000"/>
                <a:gd name="connsiteY1376" fmla="*/ 6871 h 10000"/>
                <a:gd name="connsiteX1377" fmla="*/ 2590 w 10000"/>
                <a:gd name="connsiteY1377" fmla="*/ 6847 h 10000"/>
                <a:gd name="connsiteX1378" fmla="*/ 2575 w 10000"/>
                <a:gd name="connsiteY1378" fmla="*/ 6847 h 10000"/>
                <a:gd name="connsiteX1379" fmla="*/ 2545 w 10000"/>
                <a:gd name="connsiteY1379" fmla="*/ 6847 h 10000"/>
                <a:gd name="connsiteX1380" fmla="*/ 2515 w 10000"/>
                <a:gd name="connsiteY1380" fmla="*/ 6847 h 10000"/>
                <a:gd name="connsiteX1381" fmla="*/ 2500 w 10000"/>
                <a:gd name="connsiteY1381" fmla="*/ 6847 h 10000"/>
                <a:gd name="connsiteX1382" fmla="*/ 2500 w 10000"/>
                <a:gd name="connsiteY1382" fmla="*/ 6800 h 10000"/>
                <a:gd name="connsiteX1383" fmla="*/ 2470 w 10000"/>
                <a:gd name="connsiteY1383" fmla="*/ 6800 h 10000"/>
                <a:gd name="connsiteX1384" fmla="*/ 2470 w 10000"/>
                <a:gd name="connsiteY1384" fmla="*/ 6847 h 10000"/>
                <a:gd name="connsiteX1385" fmla="*/ 2440 w 10000"/>
                <a:gd name="connsiteY1385" fmla="*/ 6871 h 10000"/>
                <a:gd name="connsiteX1386" fmla="*/ 2440 w 10000"/>
                <a:gd name="connsiteY1386" fmla="*/ 6918 h 10000"/>
                <a:gd name="connsiteX1387" fmla="*/ 2410 w 10000"/>
                <a:gd name="connsiteY1387" fmla="*/ 6918 h 10000"/>
                <a:gd name="connsiteX1388" fmla="*/ 2395 w 10000"/>
                <a:gd name="connsiteY1388" fmla="*/ 6918 h 10000"/>
                <a:gd name="connsiteX1389" fmla="*/ 2364 w 10000"/>
                <a:gd name="connsiteY1389" fmla="*/ 6918 h 10000"/>
                <a:gd name="connsiteX1390" fmla="*/ 2364 w 10000"/>
                <a:gd name="connsiteY1390" fmla="*/ 6871 h 10000"/>
                <a:gd name="connsiteX1391" fmla="*/ 2334 w 10000"/>
                <a:gd name="connsiteY1391" fmla="*/ 6871 h 10000"/>
                <a:gd name="connsiteX1392" fmla="*/ 2334 w 10000"/>
                <a:gd name="connsiteY1392" fmla="*/ 6847 h 10000"/>
                <a:gd name="connsiteX1393" fmla="*/ 2319 w 10000"/>
                <a:gd name="connsiteY1393" fmla="*/ 6847 h 10000"/>
                <a:gd name="connsiteX1394" fmla="*/ 2319 w 10000"/>
                <a:gd name="connsiteY1394" fmla="*/ 6800 h 10000"/>
                <a:gd name="connsiteX1395" fmla="*/ 2289 w 10000"/>
                <a:gd name="connsiteY1395" fmla="*/ 6800 h 10000"/>
                <a:gd name="connsiteX1396" fmla="*/ 2259 w 10000"/>
                <a:gd name="connsiteY1396" fmla="*/ 6800 h 10000"/>
                <a:gd name="connsiteX1397" fmla="*/ 2259 w 10000"/>
                <a:gd name="connsiteY1397" fmla="*/ 6753 h 10000"/>
                <a:gd name="connsiteX1398" fmla="*/ 2229 w 10000"/>
                <a:gd name="connsiteY1398" fmla="*/ 6753 h 10000"/>
                <a:gd name="connsiteX1399" fmla="*/ 2229 w 10000"/>
                <a:gd name="connsiteY1399" fmla="*/ 6706 h 10000"/>
                <a:gd name="connsiteX1400" fmla="*/ 2214 w 10000"/>
                <a:gd name="connsiteY1400" fmla="*/ 6706 h 10000"/>
                <a:gd name="connsiteX1401" fmla="*/ 2214 w 10000"/>
                <a:gd name="connsiteY1401" fmla="*/ 6682 h 10000"/>
                <a:gd name="connsiteX1402" fmla="*/ 2214 w 10000"/>
                <a:gd name="connsiteY1402" fmla="*/ 6682 h 10000"/>
                <a:gd name="connsiteX1403" fmla="*/ 2214 w 10000"/>
                <a:gd name="connsiteY1403" fmla="*/ 6706 h 10000"/>
                <a:gd name="connsiteX1404" fmla="*/ 2214 w 10000"/>
                <a:gd name="connsiteY1404" fmla="*/ 6753 h 10000"/>
                <a:gd name="connsiteX1405" fmla="*/ 2184 w 10000"/>
                <a:gd name="connsiteY1405" fmla="*/ 6753 h 10000"/>
                <a:gd name="connsiteX1406" fmla="*/ 2184 w 10000"/>
                <a:gd name="connsiteY1406" fmla="*/ 6706 h 10000"/>
                <a:gd name="connsiteX1407" fmla="*/ 2184 w 10000"/>
                <a:gd name="connsiteY1407" fmla="*/ 6682 h 10000"/>
                <a:gd name="connsiteX1408" fmla="*/ 2154 w 10000"/>
                <a:gd name="connsiteY1408" fmla="*/ 6682 h 10000"/>
                <a:gd name="connsiteX1409" fmla="*/ 2154 w 10000"/>
                <a:gd name="connsiteY1409" fmla="*/ 6635 h 10000"/>
                <a:gd name="connsiteX1410" fmla="*/ 2139 w 10000"/>
                <a:gd name="connsiteY1410" fmla="*/ 6635 h 10000"/>
                <a:gd name="connsiteX1411" fmla="*/ 2108 w 10000"/>
                <a:gd name="connsiteY1411" fmla="*/ 6635 h 10000"/>
                <a:gd name="connsiteX1412" fmla="*/ 2078 w 10000"/>
                <a:gd name="connsiteY1412" fmla="*/ 6635 h 10000"/>
                <a:gd name="connsiteX1413" fmla="*/ 2078 w 10000"/>
                <a:gd name="connsiteY1413" fmla="*/ 6588 h 10000"/>
                <a:gd name="connsiteX1414" fmla="*/ 2063 w 10000"/>
                <a:gd name="connsiteY1414" fmla="*/ 6588 h 10000"/>
                <a:gd name="connsiteX1415" fmla="*/ 2033 w 10000"/>
                <a:gd name="connsiteY1415" fmla="*/ 6588 h 10000"/>
                <a:gd name="connsiteX1416" fmla="*/ 2003 w 10000"/>
                <a:gd name="connsiteY1416" fmla="*/ 6588 h 10000"/>
                <a:gd name="connsiteX1417" fmla="*/ 2003 w 10000"/>
                <a:gd name="connsiteY1417" fmla="*/ 6565 h 10000"/>
                <a:gd name="connsiteX1418" fmla="*/ 1973 w 10000"/>
                <a:gd name="connsiteY1418" fmla="*/ 6565 h 10000"/>
                <a:gd name="connsiteX1419" fmla="*/ 1973 w 10000"/>
                <a:gd name="connsiteY1419" fmla="*/ 6588 h 10000"/>
                <a:gd name="connsiteX1420" fmla="*/ 1958 w 10000"/>
                <a:gd name="connsiteY1420" fmla="*/ 6588 h 10000"/>
                <a:gd name="connsiteX1421" fmla="*/ 1958 w 10000"/>
                <a:gd name="connsiteY1421" fmla="*/ 6565 h 10000"/>
                <a:gd name="connsiteX1422" fmla="*/ 1928 w 10000"/>
                <a:gd name="connsiteY1422" fmla="*/ 6565 h 10000"/>
                <a:gd name="connsiteX1423" fmla="*/ 1898 w 10000"/>
                <a:gd name="connsiteY1423" fmla="*/ 6565 h 10000"/>
                <a:gd name="connsiteX1424" fmla="*/ 1898 w 10000"/>
                <a:gd name="connsiteY1424" fmla="*/ 6518 h 10000"/>
                <a:gd name="connsiteX1425" fmla="*/ 1883 w 10000"/>
                <a:gd name="connsiteY1425" fmla="*/ 6518 h 10000"/>
                <a:gd name="connsiteX1426" fmla="*/ 1883 w 10000"/>
                <a:gd name="connsiteY1426" fmla="*/ 6565 h 10000"/>
                <a:gd name="connsiteX1427" fmla="*/ 1852 w 10000"/>
                <a:gd name="connsiteY1427" fmla="*/ 6565 h 10000"/>
                <a:gd name="connsiteX1428" fmla="*/ 1822 w 10000"/>
                <a:gd name="connsiteY1428" fmla="*/ 6565 h 10000"/>
                <a:gd name="connsiteX1429" fmla="*/ 1822 w 10000"/>
                <a:gd name="connsiteY1429" fmla="*/ 6588 h 10000"/>
                <a:gd name="connsiteX1430" fmla="*/ 1807 w 10000"/>
                <a:gd name="connsiteY1430" fmla="*/ 6588 h 10000"/>
                <a:gd name="connsiteX1431" fmla="*/ 1807 w 10000"/>
                <a:gd name="connsiteY1431" fmla="*/ 6565 h 10000"/>
                <a:gd name="connsiteX1432" fmla="*/ 1777 w 10000"/>
                <a:gd name="connsiteY1432" fmla="*/ 6565 h 10000"/>
                <a:gd name="connsiteX1433" fmla="*/ 1777 w 10000"/>
                <a:gd name="connsiteY1433" fmla="*/ 6518 h 10000"/>
                <a:gd name="connsiteX1434" fmla="*/ 1777 w 10000"/>
                <a:gd name="connsiteY1434" fmla="*/ 6565 h 10000"/>
                <a:gd name="connsiteX1435" fmla="*/ 1747 w 10000"/>
                <a:gd name="connsiteY1435" fmla="*/ 6565 h 10000"/>
                <a:gd name="connsiteX1436" fmla="*/ 1747 w 10000"/>
                <a:gd name="connsiteY1436" fmla="*/ 6518 h 10000"/>
                <a:gd name="connsiteX1437" fmla="*/ 1717 w 10000"/>
                <a:gd name="connsiteY1437" fmla="*/ 6518 h 10000"/>
                <a:gd name="connsiteX1438" fmla="*/ 1717 w 10000"/>
                <a:gd name="connsiteY1438" fmla="*/ 6565 h 10000"/>
                <a:gd name="connsiteX1439" fmla="*/ 1702 w 10000"/>
                <a:gd name="connsiteY1439" fmla="*/ 6565 h 10000"/>
                <a:gd name="connsiteX1440" fmla="*/ 1672 w 10000"/>
                <a:gd name="connsiteY1440" fmla="*/ 6565 h 10000"/>
                <a:gd name="connsiteX1441" fmla="*/ 1672 w 10000"/>
                <a:gd name="connsiteY1441" fmla="*/ 6588 h 10000"/>
                <a:gd name="connsiteX1442" fmla="*/ 1672 w 10000"/>
                <a:gd name="connsiteY1442" fmla="*/ 6565 h 10000"/>
                <a:gd name="connsiteX1443" fmla="*/ 1642 w 10000"/>
                <a:gd name="connsiteY1443" fmla="*/ 6565 h 10000"/>
                <a:gd name="connsiteX1444" fmla="*/ 1642 w 10000"/>
                <a:gd name="connsiteY1444" fmla="*/ 6518 h 10000"/>
                <a:gd name="connsiteX1445" fmla="*/ 1627 w 10000"/>
                <a:gd name="connsiteY1445" fmla="*/ 6518 h 10000"/>
                <a:gd name="connsiteX1446" fmla="*/ 1596 w 10000"/>
                <a:gd name="connsiteY1446" fmla="*/ 6518 h 10000"/>
                <a:gd name="connsiteX1447" fmla="*/ 1596 w 10000"/>
                <a:gd name="connsiteY1447" fmla="*/ 6518 h 10000"/>
                <a:gd name="connsiteX1448" fmla="*/ 1596 w 10000"/>
                <a:gd name="connsiteY1448" fmla="*/ 6471 h 10000"/>
                <a:gd name="connsiteX1449" fmla="*/ 1566 w 10000"/>
                <a:gd name="connsiteY1449" fmla="*/ 6471 h 10000"/>
                <a:gd name="connsiteX1450" fmla="*/ 1566 w 10000"/>
                <a:gd name="connsiteY1450" fmla="*/ 6424 h 10000"/>
                <a:gd name="connsiteX1451" fmla="*/ 1551 w 10000"/>
                <a:gd name="connsiteY1451" fmla="*/ 6424 h 10000"/>
                <a:gd name="connsiteX1452" fmla="*/ 1551 w 10000"/>
                <a:gd name="connsiteY1452" fmla="*/ 6400 h 10000"/>
                <a:gd name="connsiteX1453" fmla="*/ 1521 w 10000"/>
                <a:gd name="connsiteY1453" fmla="*/ 6400 h 10000"/>
                <a:gd name="connsiteX1454" fmla="*/ 1521 w 10000"/>
                <a:gd name="connsiteY1454" fmla="*/ 6400 h 10000"/>
                <a:gd name="connsiteX1455" fmla="*/ 1491 w 10000"/>
                <a:gd name="connsiteY1455" fmla="*/ 6400 h 10000"/>
                <a:gd name="connsiteX1456" fmla="*/ 1491 w 10000"/>
                <a:gd name="connsiteY1456" fmla="*/ 6353 h 10000"/>
                <a:gd name="connsiteX1457" fmla="*/ 1491 w 10000"/>
                <a:gd name="connsiteY1457" fmla="*/ 6306 h 10000"/>
                <a:gd name="connsiteX1458" fmla="*/ 1491 w 10000"/>
                <a:gd name="connsiteY1458" fmla="*/ 6282 h 10000"/>
                <a:gd name="connsiteX1459" fmla="*/ 1491 w 10000"/>
                <a:gd name="connsiteY1459" fmla="*/ 6235 h 10000"/>
                <a:gd name="connsiteX1460" fmla="*/ 1461 w 10000"/>
                <a:gd name="connsiteY1460" fmla="*/ 6235 h 10000"/>
                <a:gd name="connsiteX1461" fmla="*/ 1461 w 10000"/>
                <a:gd name="connsiteY1461" fmla="*/ 6188 h 10000"/>
                <a:gd name="connsiteX1462" fmla="*/ 1491 w 10000"/>
                <a:gd name="connsiteY1462" fmla="*/ 6188 h 10000"/>
                <a:gd name="connsiteX1463" fmla="*/ 1491 w 10000"/>
                <a:gd name="connsiteY1463" fmla="*/ 6165 h 10000"/>
                <a:gd name="connsiteX1464" fmla="*/ 1491 w 10000"/>
                <a:gd name="connsiteY1464" fmla="*/ 6118 h 10000"/>
                <a:gd name="connsiteX1465" fmla="*/ 1491 w 10000"/>
                <a:gd name="connsiteY1465" fmla="*/ 6071 h 10000"/>
                <a:gd name="connsiteX1466" fmla="*/ 1491 w 10000"/>
                <a:gd name="connsiteY1466" fmla="*/ 6024 h 10000"/>
                <a:gd name="connsiteX1467" fmla="*/ 1461 w 10000"/>
                <a:gd name="connsiteY1467" fmla="*/ 6024 h 10000"/>
                <a:gd name="connsiteX1468" fmla="*/ 1461 w 10000"/>
                <a:gd name="connsiteY1468" fmla="*/ 6000 h 10000"/>
                <a:gd name="connsiteX1469" fmla="*/ 1446 w 10000"/>
                <a:gd name="connsiteY1469" fmla="*/ 6000 h 10000"/>
                <a:gd name="connsiteX1470" fmla="*/ 1416 w 10000"/>
                <a:gd name="connsiteY1470" fmla="*/ 6000 h 10000"/>
                <a:gd name="connsiteX1471" fmla="*/ 1416 w 10000"/>
                <a:gd name="connsiteY1471" fmla="*/ 5953 h 10000"/>
                <a:gd name="connsiteX1472" fmla="*/ 1386 w 10000"/>
                <a:gd name="connsiteY1472" fmla="*/ 5953 h 10000"/>
                <a:gd name="connsiteX1473" fmla="*/ 1386 w 10000"/>
                <a:gd name="connsiteY1473" fmla="*/ 5906 h 10000"/>
                <a:gd name="connsiteX1474" fmla="*/ 1370 w 10000"/>
                <a:gd name="connsiteY1474" fmla="*/ 5906 h 10000"/>
                <a:gd name="connsiteX1475" fmla="*/ 1370 w 10000"/>
                <a:gd name="connsiteY1475" fmla="*/ 5882 h 10000"/>
                <a:gd name="connsiteX1476" fmla="*/ 1370 w 10000"/>
                <a:gd name="connsiteY1476" fmla="*/ 5835 h 10000"/>
                <a:gd name="connsiteX1477" fmla="*/ 1340 w 10000"/>
                <a:gd name="connsiteY1477" fmla="*/ 5835 h 10000"/>
                <a:gd name="connsiteX1478" fmla="*/ 1340 w 10000"/>
                <a:gd name="connsiteY1478" fmla="*/ 5788 h 10000"/>
                <a:gd name="connsiteX1479" fmla="*/ 1310 w 10000"/>
                <a:gd name="connsiteY1479" fmla="*/ 5788 h 10000"/>
                <a:gd name="connsiteX1480" fmla="*/ 1310 w 10000"/>
                <a:gd name="connsiteY1480" fmla="*/ 5765 h 10000"/>
                <a:gd name="connsiteX1481" fmla="*/ 1310 w 10000"/>
                <a:gd name="connsiteY1481" fmla="*/ 5718 h 10000"/>
                <a:gd name="connsiteX1482" fmla="*/ 1310 w 10000"/>
                <a:gd name="connsiteY1482" fmla="*/ 5671 h 10000"/>
                <a:gd name="connsiteX1483" fmla="*/ 1280 w 10000"/>
                <a:gd name="connsiteY1483" fmla="*/ 5671 h 10000"/>
                <a:gd name="connsiteX1484" fmla="*/ 1280 w 10000"/>
                <a:gd name="connsiteY1484" fmla="*/ 5624 h 10000"/>
                <a:gd name="connsiteX1485" fmla="*/ 1265 w 10000"/>
                <a:gd name="connsiteY1485" fmla="*/ 5624 h 10000"/>
                <a:gd name="connsiteX1486" fmla="*/ 1265 w 10000"/>
                <a:gd name="connsiteY1486" fmla="*/ 5600 h 10000"/>
                <a:gd name="connsiteX1487" fmla="*/ 1235 w 10000"/>
                <a:gd name="connsiteY1487" fmla="*/ 5600 h 10000"/>
                <a:gd name="connsiteX1488" fmla="*/ 1235 w 10000"/>
                <a:gd name="connsiteY1488" fmla="*/ 5553 h 10000"/>
                <a:gd name="connsiteX1489" fmla="*/ 1205 w 10000"/>
                <a:gd name="connsiteY1489" fmla="*/ 5553 h 10000"/>
                <a:gd name="connsiteX1490" fmla="*/ 1205 w 10000"/>
                <a:gd name="connsiteY1490" fmla="*/ 5506 h 10000"/>
                <a:gd name="connsiteX1491" fmla="*/ 1190 w 10000"/>
                <a:gd name="connsiteY1491" fmla="*/ 5506 h 10000"/>
                <a:gd name="connsiteX1492" fmla="*/ 1190 w 10000"/>
                <a:gd name="connsiteY1492" fmla="*/ 5553 h 10000"/>
                <a:gd name="connsiteX1493" fmla="*/ 1160 w 10000"/>
                <a:gd name="connsiteY1493" fmla="*/ 5553 h 10000"/>
                <a:gd name="connsiteX1494" fmla="*/ 1160 w 10000"/>
                <a:gd name="connsiteY1494" fmla="*/ 5506 h 10000"/>
                <a:gd name="connsiteX1495" fmla="*/ 1130 w 10000"/>
                <a:gd name="connsiteY1495" fmla="*/ 5506 h 10000"/>
                <a:gd name="connsiteX1496" fmla="*/ 1130 w 10000"/>
                <a:gd name="connsiteY1496" fmla="*/ 5482 h 10000"/>
                <a:gd name="connsiteX1497" fmla="*/ 1114 w 10000"/>
                <a:gd name="connsiteY1497" fmla="*/ 5482 h 10000"/>
                <a:gd name="connsiteX1498" fmla="*/ 1114 w 10000"/>
                <a:gd name="connsiteY1498" fmla="*/ 5435 h 10000"/>
                <a:gd name="connsiteX1499" fmla="*/ 1114 w 10000"/>
                <a:gd name="connsiteY1499" fmla="*/ 5435 h 10000"/>
                <a:gd name="connsiteX1500" fmla="*/ 1084 w 10000"/>
                <a:gd name="connsiteY1500" fmla="*/ 5388 h 10000"/>
                <a:gd name="connsiteX1501" fmla="*/ 1054 w 10000"/>
                <a:gd name="connsiteY1501" fmla="*/ 5388 h 10000"/>
                <a:gd name="connsiteX1502" fmla="*/ 1054 w 10000"/>
                <a:gd name="connsiteY1502" fmla="*/ 5365 h 10000"/>
                <a:gd name="connsiteX1503" fmla="*/ 1024 w 10000"/>
                <a:gd name="connsiteY1503" fmla="*/ 5365 h 10000"/>
                <a:gd name="connsiteX1504" fmla="*/ 1009 w 10000"/>
                <a:gd name="connsiteY1504" fmla="*/ 5365 h 10000"/>
                <a:gd name="connsiteX1505" fmla="*/ 1009 w 10000"/>
                <a:gd name="connsiteY1505" fmla="*/ 5318 h 10000"/>
                <a:gd name="connsiteX1506" fmla="*/ 1009 w 10000"/>
                <a:gd name="connsiteY1506" fmla="*/ 5271 h 10000"/>
                <a:gd name="connsiteX1507" fmla="*/ 1009 w 10000"/>
                <a:gd name="connsiteY1507" fmla="*/ 5224 h 10000"/>
                <a:gd name="connsiteX1508" fmla="*/ 1009 w 10000"/>
                <a:gd name="connsiteY1508" fmla="*/ 5200 h 10000"/>
                <a:gd name="connsiteX1509" fmla="*/ 979 w 10000"/>
                <a:gd name="connsiteY1509" fmla="*/ 5200 h 10000"/>
                <a:gd name="connsiteX1510" fmla="*/ 979 w 10000"/>
                <a:gd name="connsiteY1510" fmla="*/ 5153 h 10000"/>
                <a:gd name="connsiteX1511" fmla="*/ 1009 w 10000"/>
                <a:gd name="connsiteY1511" fmla="*/ 5106 h 10000"/>
                <a:gd name="connsiteX1512" fmla="*/ 1024 w 10000"/>
                <a:gd name="connsiteY1512" fmla="*/ 5106 h 10000"/>
                <a:gd name="connsiteX1513" fmla="*/ 1024 w 10000"/>
                <a:gd name="connsiteY1513" fmla="*/ 5082 h 10000"/>
                <a:gd name="connsiteX1514" fmla="*/ 1024 w 10000"/>
                <a:gd name="connsiteY1514" fmla="*/ 5035 h 10000"/>
                <a:gd name="connsiteX1515" fmla="*/ 1024 w 10000"/>
                <a:gd name="connsiteY1515" fmla="*/ 4988 h 10000"/>
                <a:gd name="connsiteX1516" fmla="*/ 1009 w 10000"/>
                <a:gd name="connsiteY1516" fmla="*/ 4988 h 10000"/>
                <a:gd name="connsiteX1517" fmla="*/ 1009 w 10000"/>
                <a:gd name="connsiteY1517" fmla="*/ 4965 h 10000"/>
                <a:gd name="connsiteX1518" fmla="*/ 1009 w 10000"/>
                <a:gd name="connsiteY1518" fmla="*/ 4918 h 10000"/>
                <a:gd name="connsiteX1519" fmla="*/ 1024 w 10000"/>
                <a:gd name="connsiteY1519" fmla="*/ 4918 h 10000"/>
                <a:gd name="connsiteX1520" fmla="*/ 1024 w 10000"/>
                <a:gd name="connsiteY1520" fmla="*/ 4871 h 10000"/>
                <a:gd name="connsiteX1521" fmla="*/ 1054 w 10000"/>
                <a:gd name="connsiteY1521" fmla="*/ 4871 h 10000"/>
                <a:gd name="connsiteX1522" fmla="*/ 1054 w 10000"/>
                <a:gd name="connsiteY1522" fmla="*/ 4824 h 10000"/>
                <a:gd name="connsiteX1523" fmla="*/ 1024 w 10000"/>
                <a:gd name="connsiteY1523" fmla="*/ 4824 h 10000"/>
                <a:gd name="connsiteX1524" fmla="*/ 1024 w 10000"/>
                <a:gd name="connsiteY1524" fmla="*/ 4800 h 10000"/>
                <a:gd name="connsiteX1525" fmla="*/ 1009 w 10000"/>
                <a:gd name="connsiteY1525" fmla="*/ 4800 h 10000"/>
                <a:gd name="connsiteX1526" fmla="*/ 1009 w 10000"/>
                <a:gd name="connsiteY1526" fmla="*/ 4753 h 10000"/>
                <a:gd name="connsiteX1527" fmla="*/ 1024 w 10000"/>
                <a:gd name="connsiteY1527" fmla="*/ 4753 h 10000"/>
                <a:gd name="connsiteX1528" fmla="*/ 1024 w 10000"/>
                <a:gd name="connsiteY1528" fmla="*/ 4706 h 10000"/>
                <a:gd name="connsiteX1529" fmla="*/ 1054 w 10000"/>
                <a:gd name="connsiteY1529" fmla="*/ 4706 h 10000"/>
                <a:gd name="connsiteX1530" fmla="*/ 1084 w 10000"/>
                <a:gd name="connsiteY1530" fmla="*/ 4706 h 10000"/>
                <a:gd name="connsiteX1531" fmla="*/ 1084 w 10000"/>
                <a:gd name="connsiteY1531" fmla="*/ 4682 h 10000"/>
                <a:gd name="connsiteX1532" fmla="*/ 1054 w 10000"/>
                <a:gd name="connsiteY1532" fmla="*/ 4682 h 10000"/>
                <a:gd name="connsiteX1533" fmla="*/ 1054 w 10000"/>
                <a:gd name="connsiteY1533" fmla="*/ 4635 h 10000"/>
                <a:gd name="connsiteX1534" fmla="*/ 1054 w 10000"/>
                <a:gd name="connsiteY1534" fmla="*/ 4588 h 10000"/>
                <a:gd name="connsiteX1535" fmla="*/ 1024 w 10000"/>
                <a:gd name="connsiteY1535" fmla="*/ 4588 h 10000"/>
                <a:gd name="connsiteX1536" fmla="*/ 1024 w 10000"/>
                <a:gd name="connsiteY1536" fmla="*/ 4565 h 10000"/>
                <a:gd name="connsiteX1537" fmla="*/ 1024 w 10000"/>
                <a:gd name="connsiteY1537" fmla="*/ 4588 h 10000"/>
                <a:gd name="connsiteX1538" fmla="*/ 1009 w 10000"/>
                <a:gd name="connsiteY1538" fmla="*/ 4588 h 10000"/>
                <a:gd name="connsiteX1539" fmla="*/ 1009 w 10000"/>
                <a:gd name="connsiteY1539" fmla="*/ 4565 h 10000"/>
                <a:gd name="connsiteX1540" fmla="*/ 1009 w 10000"/>
                <a:gd name="connsiteY1540" fmla="*/ 4518 h 10000"/>
                <a:gd name="connsiteX1541" fmla="*/ 979 w 10000"/>
                <a:gd name="connsiteY1541" fmla="*/ 4518 h 10000"/>
                <a:gd name="connsiteX1542" fmla="*/ 979 w 10000"/>
                <a:gd name="connsiteY1542" fmla="*/ 4471 h 10000"/>
                <a:gd name="connsiteX1543" fmla="*/ 979 w 10000"/>
                <a:gd name="connsiteY1543" fmla="*/ 4471 h 10000"/>
                <a:gd name="connsiteX1544" fmla="*/ 979 w 10000"/>
                <a:gd name="connsiteY1544" fmla="*/ 4471 h 10000"/>
                <a:gd name="connsiteX1545" fmla="*/ 949 w 10000"/>
                <a:gd name="connsiteY1545" fmla="*/ 4471 h 10000"/>
                <a:gd name="connsiteX1546" fmla="*/ 949 w 10000"/>
                <a:gd name="connsiteY1546" fmla="*/ 4424 h 10000"/>
                <a:gd name="connsiteX1547" fmla="*/ 934 w 10000"/>
                <a:gd name="connsiteY1547" fmla="*/ 4424 h 10000"/>
                <a:gd name="connsiteX1548" fmla="*/ 934 w 10000"/>
                <a:gd name="connsiteY1548" fmla="*/ 4471 h 10000"/>
                <a:gd name="connsiteX1549" fmla="*/ 934 w 10000"/>
                <a:gd name="connsiteY1549" fmla="*/ 4471 h 10000"/>
                <a:gd name="connsiteX1550" fmla="*/ 904 w 10000"/>
                <a:gd name="connsiteY1550" fmla="*/ 4471 h 10000"/>
                <a:gd name="connsiteX1551" fmla="*/ 873 w 10000"/>
                <a:gd name="connsiteY1551" fmla="*/ 4471 h 10000"/>
                <a:gd name="connsiteX1552" fmla="*/ 858 w 10000"/>
                <a:gd name="connsiteY1552" fmla="*/ 4471 h 10000"/>
                <a:gd name="connsiteX1553" fmla="*/ 828 w 10000"/>
                <a:gd name="connsiteY1553" fmla="*/ 4471 h 10000"/>
                <a:gd name="connsiteX1554" fmla="*/ 798 w 10000"/>
                <a:gd name="connsiteY1554" fmla="*/ 4471 h 10000"/>
                <a:gd name="connsiteX1555" fmla="*/ 798 w 10000"/>
                <a:gd name="connsiteY1555" fmla="*/ 4518 h 10000"/>
                <a:gd name="connsiteX1556" fmla="*/ 798 w 10000"/>
                <a:gd name="connsiteY1556" fmla="*/ 4565 h 10000"/>
                <a:gd name="connsiteX1557" fmla="*/ 768 w 10000"/>
                <a:gd name="connsiteY1557" fmla="*/ 4565 h 10000"/>
                <a:gd name="connsiteX1558" fmla="*/ 768 w 10000"/>
                <a:gd name="connsiteY1558" fmla="*/ 4588 h 10000"/>
                <a:gd name="connsiteX1559" fmla="*/ 753 w 10000"/>
                <a:gd name="connsiteY1559" fmla="*/ 4588 h 10000"/>
                <a:gd name="connsiteX1560" fmla="*/ 723 w 10000"/>
                <a:gd name="connsiteY1560" fmla="*/ 4588 h 10000"/>
                <a:gd name="connsiteX1561" fmla="*/ 723 w 10000"/>
                <a:gd name="connsiteY1561" fmla="*/ 4635 h 10000"/>
                <a:gd name="connsiteX1562" fmla="*/ 723 w 10000"/>
                <a:gd name="connsiteY1562" fmla="*/ 4588 h 10000"/>
                <a:gd name="connsiteX1563" fmla="*/ 723 w 10000"/>
                <a:gd name="connsiteY1563" fmla="*/ 4565 h 10000"/>
                <a:gd name="connsiteX1564" fmla="*/ 693 w 10000"/>
                <a:gd name="connsiteY1564" fmla="*/ 4565 h 10000"/>
                <a:gd name="connsiteX1565" fmla="*/ 693 w 10000"/>
                <a:gd name="connsiteY1565" fmla="*/ 4518 h 10000"/>
                <a:gd name="connsiteX1566" fmla="*/ 693 w 10000"/>
                <a:gd name="connsiteY1566" fmla="*/ 4471 h 10000"/>
                <a:gd name="connsiteX1567" fmla="*/ 678 w 10000"/>
                <a:gd name="connsiteY1567" fmla="*/ 4471 h 10000"/>
                <a:gd name="connsiteX1568" fmla="*/ 678 w 10000"/>
                <a:gd name="connsiteY1568" fmla="*/ 4471 h 10000"/>
                <a:gd name="connsiteX1569" fmla="*/ 648 w 10000"/>
                <a:gd name="connsiteY1569" fmla="*/ 4471 h 10000"/>
                <a:gd name="connsiteX1570" fmla="*/ 648 w 10000"/>
                <a:gd name="connsiteY1570" fmla="*/ 4424 h 10000"/>
                <a:gd name="connsiteX1571" fmla="*/ 617 w 10000"/>
                <a:gd name="connsiteY1571" fmla="*/ 4424 h 10000"/>
                <a:gd name="connsiteX1572" fmla="*/ 617 w 10000"/>
                <a:gd name="connsiteY1572" fmla="*/ 4400 h 10000"/>
                <a:gd name="connsiteX1573" fmla="*/ 602 w 10000"/>
                <a:gd name="connsiteY1573" fmla="*/ 4400 h 10000"/>
                <a:gd name="connsiteX1574" fmla="*/ 572 w 10000"/>
                <a:gd name="connsiteY1574" fmla="*/ 4400 h 10000"/>
                <a:gd name="connsiteX1575" fmla="*/ 542 w 10000"/>
                <a:gd name="connsiteY1575" fmla="*/ 4400 h 10000"/>
                <a:gd name="connsiteX1576" fmla="*/ 542 w 10000"/>
                <a:gd name="connsiteY1576" fmla="*/ 4353 h 10000"/>
                <a:gd name="connsiteX1577" fmla="*/ 542 w 10000"/>
                <a:gd name="connsiteY1577" fmla="*/ 4306 h 10000"/>
                <a:gd name="connsiteX1578" fmla="*/ 542 w 10000"/>
                <a:gd name="connsiteY1578" fmla="*/ 4282 h 10000"/>
                <a:gd name="connsiteX1579" fmla="*/ 512 w 10000"/>
                <a:gd name="connsiteY1579" fmla="*/ 4282 h 10000"/>
                <a:gd name="connsiteX1580" fmla="*/ 497 w 10000"/>
                <a:gd name="connsiteY1580" fmla="*/ 4282 h 10000"/>
                <a:gd name="connsiteX1581" fmla="*/ 497 w 10000"/>
                <a:gd name="connsiteY1581" fmla="*/ 4235 h 10000"/>
                <a:gd name="connsiteX1582" fmla="*/ 512 w 10000"/>
                <a:gd name="connsiteY1582" fmla="*/ 4235 h 10000"/>
                <a:gd name="connsiteX1583" fmla="*/ 497 w 10000"/>
                <a:gd name="connsiteY1583" fmla="*/ 4235 h 10000"/>
                <a:gd name="connsiteX1584" fmla="*/ 497 w 10000"/>
                <a:gd name="connsiteY1584" fmla="*/ 4188 h 10000"/>
                <a:gd name="connsiteX1585" fmla="*/ 467 w 10000"/>
                <a:gd name="connsiteY1585" fmla="*/ 4188 h 10000"/>
                <a:gd name="connsiteX1586" fmla="*/ 467 w 10000"/>
                <a:gd name="connsiteY1586" fmla="*/ 4165 h 10000"/>
                <a:gd name="connsiteX1587" fmla="*/ 437 w 10000"/>
                <a:gd name="connsiteY1587" fmla="*/ 4165 h 10000"/>
                <a:gd name="connsiteX1588" fmla="*/ 437 w 10000"/>
                <a:gd name="connsiteY1588" fmla="*/ 4118 h 10000"/>
                <a:gd name="connsiteX1589" fmla="*/ 437 w 10000"/>
                <a:gd name="connsiteY1589" fmla="*/ 4071 h 10000"/>
                <a:gd name="connsiteX1590" fmla="*/ 467 w 10000"/>
                <a:gd name="connsiteY1590" fmla="*/ 4071 h 10000"/>
                <a:gd name="connsiteX1591" fmla="*/ 467 w 10000"/>
                <a:gd name="connsiteY1591" fmla="*/ 4024 h 10000"/>
                <a:gd name="connsiteX1592" fmla="*/ 467 w 10000"/>
                <a:gd name="connsiteY1592" fmla="*/ 4000 h 10000"/>
                <a:gd name="connsiteX1593" fmla="*/ 467 w 10000"/>
                <a:gd name="connsiteY1593" fmla="*/ 3953 h 10000"/>
                <a:gd name="connsiteX1594" fmla="*/ 467 w 10000"/>
                <a:gd name="connsiteY1594" fmla="*/ 3906 h 10000"/>
                <a:gd name="connsiteX1595" fmla="*/ 467 w 10000"/>
                <a:gd name="connsiteY1595" fmla="*/ 3882 h 10000"/>
                <a:gd name="connsiteX1596" fmla="*/ 437 w 10000"/>
                <a:gd name="connsiteY1596" fmla="*/ 3882 h 10000"/>
                <a:gd name="connsiteX1597" fmla="*/ 422 w 10000"/>
                <a:gd name="connsiteY1597" fmla="*/ 3882 h 10000"/>
                <a:gd name="connsiteX1598" fmla="*/ 392 w 10000"/>
                <a:gd name="connsiteY1598" fmla="*/ 3882 h 10000"/>
                <a:gd name="connsiteX1599" fmla="*/ 392 w 10000"/>
                <a:gd name="connsiteY1599" fmla="*/ 3835 h 10000"/>
                <a:gd name="connsiteX1600" fmla="*/ 361 w 10000"/>
                <a:gd name="connsiteY1600" fmla="*/ 3788 h 10000"/>
                <a:gd name="connsiteX1601" fmla="*/ 361 w 10000"/>
                <a:gd name="connsiteY1601" fmla="*/ 3765 h 10000"/>
                <a:gd name="connsiteX1602" fmla="*/ 361 w 10000"/>
                <a:gd name="connsiteY1602" fmla="*/ 3765 h 10000"/>
                <a:gd name="connsiteX1603" fmla="*/ 361 w 10000"/>
                <a:gd name="connsiteY1603" fmla="*/ 3718 h 10000"/>
                <a:gd name="connsiteX1604" fmla="*/ 361 w 10000"/>
                <a:gd name="connsiteY1604" fmla="*/ 3718 h 10000"/>
                <a:gd name="connsiteX1605" fmla="*/ 361 w 10000"/>
                <a:gd name="connsiteY1605" fmla="*/ 3671 h 10000"/>
                <a:gd name="connsiteX1606" fmla="*/ 361 w 10000"/>
                <a:gd name="connsiteY1606" fmla="*/ 3624 h 10000"/>
                <a:gd name="connsiteX1607" fmla="*/ 361 w 10000"/>
                <a:gd name="connsiteY1607" fmla="*/ 3600 h 10000"/>
                <a:gd name="connsiteX1608" fmla="*/ 361 w 10000"/>
                <a:gd name="connsiteY1608" fmla="*/ 3600 h 10000"/>
                <a:gd name="connsiteX1609" fmla="*/ 361 w 10000"/>
                <a:gd name="connsiteY1609" fmla="*/ 3553 h 10000"/>
                <a:gd name="connsiteX1610" fmla="*/ 346 w 10000"/>
                <a:gd name="connsiteY1610" fmla="*/ 3553 h 10000"/>
                <a:gd name="connsiteX1611" fmla="*/ 346 w 10000"/>
                <a:gd name="connsiteY1611" fmla="*/ 3506 h 10000"/>
                <a:gd name="connsiteX1612" fmla="*/ 346 w 10000"/>
                <a:gd name="connsiteY1612" fmla="*/ 3506 h 10000"/>
                <a:gd name="connsiteX1613" fmla="*/ 346 w 10000"/>
                <a:gd name="connsiteY1613" fmla="*/ 3482 h 10000"/>
                <a:gd name="connsiteX1614" fmla="*/ 316 w 10000"/>
                <a:gd name="connsiteY1614" fmla="*/ 3435 h 10000"/>
                <a:gd name="connsiteX1615" fmla="*/ 316 w 10000"/>
                <a:gd name="connsiteY1615" fmla="*/ 3388 h 10000"/>
                <a:gd name="connsiteX1616" fmla="*/ 286 w 10000"/>
                <a:gd name="connsiteY1616" fmla="*/ 3435 h 10000"/>
                <a:gd name="connsiteX1617" fmla="*/ 256 w 10000"/>
                <a:gd name="connsiteY1617" fmla="*/ 3435 h 10000"/>
                <a:gd name="connsiteX1618" fmla="*/ 241 w 10000"/>
                <a:gd name="connsiteY1618" fmla="*/ 3435 h 10000"/>
                <a:gd name="connsiteX1619" fmla="*/ 241 w 10000"/>
                <a:gd name="connsiteY1619" fmla="*/ 3388 h 10000"/>
                <a:gd name="connsiteX1620" fmla="*/ 241 w 10000"/>
                <a:gd name="connsiteY1620" fmla="*/ 3365 h 10000"/>
                <a:gd name="connsiteX1621" fmla="*/ 211 w 10000"/>
                <a:gd name="connsiteY1621" fmla="*/ 3365 h 10000"/>
                <a:gd name="connsiteX1622" fmla="*/ 211 w 10000"/>
                <a:gd name="connsiteY1622" fmla="*/ 3318 h 10000"/>
                <a:gd name="connsiteX1623" fmla="*/ 181 w 10000"/>
                <a:gd name="connsiteY1623" fmla="*/ 3271 h 10000"/>
                <a:gd name="connsiteX1624" fmla="*/ 211 w 10000"/>
                <a:gd name="connsiteY1624" fmla="*/ 3271 h 10000"/>
                <a:gd name="connsiteX1625" fmla="*/ 211 w 10000"/>
                <a:gd name="connsiteY1625" fmla="*/ 3224 h 10000"/>
                <a:gd name="connsiteX1626" fmla="*/ 181 w 10000"/>
                <a:gd name="connsiteY1626" fmla="*/ 3224 h 10000"/>
                <a:gd name="connsiteX1627" fmla="*/ 181 w 10000"/>
                <a:gd name="connsiteY1627" fmla="*/ 3200 h 10000"/>
                <a:gd name="connsiteX1628" fmla="*/ 166 w 10000"/>
                <a:gd name="connsiteY1628" fmla="*/ 3200 h 10000"/>
                <a:gd name="connsiteX1629" fmla="*/ 166 w 10000"/>
                <a:gd name="connsiteY1629" fmla="*/ 3153 h 10000"/>
                <a:gd name="connsiteX1630" fmla="*/ 166 w 10000"/>
                <a:gd name="connsiteY1630" fmla="*/ 3106 h 10000"/>
                <a:gd name="connsiteX1631" fmla="*/ 166 w 10000"/>
                <a:gd name="connsiteY1631" fmla="*/ 3082 h 10000"/>
                <a:gd name="connsiteX1632" fmla="*/ 181 w 10000"/>
                <a:gd name="connsiteY1632" fmla="*/ 3082 h 10000"/>
                <a:gd name="connsiteX1633" fmla="*/ 181 w 10000"/>
                <a:gd name="connsiteY1633" fmla="*/ 3035 h 10000"/>
                <a:gd name="connsiteX1634" fmla="*/ 211 w 10000"/>
                <a:gd name="connsiteY1634" fmla="*/ 3035 h 10000"/>
                <a:gd name="connsiteX1635" fmla="*/ 211 w 10000"/>
                <a:gd name="connsiteY1635" fmla="*/ 2988 h 10000"/>
                <a:gd name="connsiteX1636" fmla="*/ 181 w 10000"/>
                <a:gd name="connsiteY1636" fmla="*/ 2988 h 10000"/>
                <a:gd name="connsiteX1637" fmla="*/ 166 w 10000"/>
                <a:gd name="connsiteY1637" fmla="*/ 2988 h 10000"/>
                <a:gd name="connsiteX1638" fmla="*/ 136 w 10000"/>
                <a:gd name="connsiteY1638" fmla="*/ 2988 h 10000"/>
                <a:gd name="connsiteX1639" fmla="*/ 136 w 10000"/>
                <a:gd name="connsiteY1639" fmla="*/ 2941 h 10000"/>
                <a:gd name="connsiteX1640" fmla="*/ 105 w 10000"/>
                <a:gd name="connsiteY1640" fmla="*/ 2941 h 10000"/>
                <a:gd name="connsiteX1641" fmla="*/ 105 w 10000"/>
                <a:gd name="connsiteY1641" fmla="*/ 2918 h 10000"/>
                <a:gd name="connsiteX1642" fmla="*/ 105 w 10000"/>
                <a:gd name="connsiteY1642" fmla="*/ 2871 h 10000"/>
                <a:gd name="connsiteX1643" fmla="*/ 136 w 10000"/>
                <a:gd name="connsiteY1643" fmla="*/ 2871 h 10000"/>
                <a:gd name="connsiteX1644" fmla="*/ 136 w 10000"/>
                <a:gd name="connsiteY1644" fmla="*/ 2824 h 10000"/>
                <a:gd name="connsiteX1645" fmla="*/ 136 w 10000"/>
                <a:gd name="connsiteY1645" fmla="*/ 2800 h 10000"/>
                <a:gd name="connsiteX1646" fmla="*/ 105 w 10000"/>
                <a:gd name="connsiteY1646" fmla="*/ 2800 h 10000"/>
                <a:gd name="connsiteX1647" fmla="*/ 105 w 10000"/>
                <a:gd name="connsiteY1647" fmla="*/ 2753 h 10000"/>
                <a:gd name="connsiteX1648" fmla="*/ 105 w 10000"/>
                <a:gd name="connsiteY1648" fmla="*/ 2706 h 10000"/>
                <a:gd name="connsiteX1649" fmla="*/ 105 w 10000"/>
                <a:gd name="connsiteY1649" fmla="*/ 2682 h 10000"/>
                <a:gd name="connsiteX1650" fmla="*/ 105 w 10000"/>
                <a:gd name="connsiteY1650" fmla="*/ 2635 h 10000"/>
                <a:gd name="connsiteX1651" fmla="*/ 105 w 10000"/>
                <a:gd name="connsiteY1651" fmla="*/ 2588 h 10000"/>
                <a:gd name="connsiteX1652" fmla="*/ 75 w 10000"/>
                <a:gd name="connsiteY1652" fmla="*/ 2588 h 10000"/>
                <a:gd name="connsiteX1653" fmla="*/ 75 w 10000"/>
                <a:gd name="connsiteY1653" fmla="*/ 2541 h 10000"/>
                <a:gd name="connsiteX1654" fmla="*/ 60 w 10000"/>
                <a:gd name="connsiteY1654" fmla="*/ 2541 h 10000"/>
                <a:gd name="connsiteX1655" fmla="*/ 60 w 10000"/>
                <a:gd name="connsiteY1655" fmla="*/ 2541 h 10000"/>
                <a:gd name="connsiteX1656" fmla="*/ 60 w 10000"/>
                <a:gd name="connsiteY1656" fmla="*/ 2518 h 10000"/>
                <a:gd name="connsiteX1657" fmla="*/ 60 w 10000"/>
                <a:gd name="connsiteY1657" fmla="*/ 2471 h 10000"/>
                <a:gd name="connsiteX1658" fmla="*/ 60 w 10000"/>
                <a:gd name="connsiteY1658" fmla="*/ 2424 h 10000"/>
                <a:gd name="connsiteX1659" fmla="*/ 60 w 10000"/>
                <a:gd name="connsiteY1659" fmla="*/ 2400 h 10000"/>
                <a:gd name="connsiteX1660" fmla="*/ 30 w 10000"/>
                <a:gd name="connsiteY1660" fmla="*/ 2353 h 10000"/>
                <a:gd name="connsiteX1661" fmla="*/ 30 w 10000"/>
                <a:gd name="connsiteY1661" fmla="*/ 2306 h 10000"/>
                <a:gd name="connsiteX1662" fmla="*/ 0 w 10000"/>
                <a:gd name="connsiteY1662" fmla="*/ 2306 h 10000"/>
                <a:gd name="connsiteX1663" fmla="*/ 0 w 10000"/>
                <a:gd name="connsiteY1663" fmla="*/ 2282 h 10000"/>
                <a:gd name="connsiteX1664" fmla="*/ 30 w 10000"/>
                <a:gd name="connsiteY1664" fmla="*/ 2282 h 10000"/>
                <a:gd name="connsiteX1665" fmla="*/ 60 w 10000"/>
                <a:gd name="connsiteY1665" fmla="*/ 2282 h 10000"/>
                <a:gd name="connsiteX1666" fmla="*/ 60 w 10000"/>
                <a:gd name="connsiteY1666" fmla="*/ 2235 h 10000"/>
                <a:gd name="connsiteX1667" fmla="*/ 75 w 10000"/>
                <a:gd name="connsiteY1667" fmla="*/ 2235 h 10000"/>
                <a:gd name="connsiteX1668" fmla="*/ 105 w 10000"/>
                <a:gd name="connsiteY1668" fmla="*/ 2188 h 10000"/>
                <a:gd name="connsiteX1669" fmla="*/ 105 w 10000"/>
                <a:gd name="connsiteY1669" fmla="*/ 2141 h 10000"/>
                <a:gd name="connsiteX1670" fmla="*/ 105 w 10000"/>
                <a:gd name="connsiteY1670" fmla="*/ 2118 h 10000"/>
                <a:gd name="connsiteX1671" fmla="*/ 136 w 10000"/>
                <a:gd name="connsiteY1671" fmla="*/ 2118 h 10000"/>
                <a:gd name="connsiteX1672" fmla="*/ 166 w 10000"/>
                <a:gd name="connsiteY1672" fmla="*/ 2118 h 10000"/>
                <a:gd name="connsiteX1673" fmla="*/ 181 w 10000"/>
                <a:gd name="connsiteY1673" fmla="*/ 2118 h 10000"/>
                <a:gd name="connsiteX1674" fmla="*/ 211 w 10000"/>
                <a:gd name="connsiteY1674" fmla="*/ 2118 h 10000"/>
                <a:gd name="connsiteX1675" fmla="*/ 211 w 10000"/>
                <a:gd name="connsiteY1675" fmla="*/ 2071 h 10000"/>
                <a:gd name="connsiteX1676" fmla="*/ 241 w 10000"/>
                <a:gd name="connsiteY1676" fmla="*/ 2071 h 10000"/>
                <a:gd name="connsiteX1677" fmla="*/ 241 w 10000"/>
                <a:gd name="connsiteY1677" fmla="*/ 2024 h 10000"/>
                <a:gd name="connsiteX1678" fmla="*/ 256 w 10000"/>
                <a:gd name="connsiteY1678" fmla="*/ 2024 h 10000"/>
                <a:gd name="connsiteX1679" fmla="*/ 256 w 10000"/>
                <a:gd name="connsiteY1679" fmla="*/ 2071 h 10000"/>
                <a:gd name="connsiteX1680" fmla="*/ 286 w 10000"/>
                <a:gd name="connsiteY1680" fmla="*/ 2071 h 10000"/>
                <a:gd name="connsiteX1681" fmla="*/ 316 w 10000"/>
                <a:gd name="connsiteY1681" fmla="*/ 2071 h 10000"/>
                <a:gd name="connsiteX1682" fmla="*/ 346 w 10000"/>
                <a:gd name="connsiteY1682" fmla="*/ 2071 h 10000"/>
                <a:gd name="connsiteX1683" fmla="*/ 361 w 10000"/>
                <a:gd name="connsiteY1683" fmla="*/ 2071 h 10000"/>
                <a:gd name="connsiteX1684" fmla="*/ 361 w 10000"/>
                <a:gd name="connsiteY1684" fmla="*/ 2071 h 10000"/>
                <a:gd name="connsiteX1685" fmla="*/ 392 w 10000"/>
                <a:gd name="connsiteY1685" fmla="*/ 2071 h 10000"/>
                <a:gd name="connsiteX1686" fmla="*/ 392 w 10000"/>
                <a:gd name="connsiteY1686" fmla="*/ 2024 h 10000"/>
                <a:gd name="connsiteX1687" fmla="*/ 422 w 10000"/>
                <a:gd name="connsiteY1687" fmla="*/ 2024 h 10000"/>
                <a:gd name="connsiteX1688" fmla="*/ 437 w 10000"/>
                <a:gd name="connsiteY1688" fmla="*/ 2071 h 10000"/>
                <a:gd name="connsiteX1689" fmla="*/ 437 w 10000"/>
                <a:gd name="connsiteY1689" fmla="*/ 2118 h 10000"/>
                <a:gd name="connsiteX1690" fmla="*/ 467 w 10000"/>
                <a:gd name="connsiteY1690" fmla="*/ 2118 h 10000"/>
                <a:gd name="connsiteX1691" fmla="*/ 497 w 10000"/>
                <a:gd name="connsiteY1691" fmla="*/ 2118 h 10000"/>
                <a:gd name="connsiteX1692" fmla="*/ 512 w 10000"/>
                <a:gd name="connsiteY1692" fmla="*/ 2118 h 10000"/>
                <a:gd name="connsiteX1693" fmla="*/ 512 w 10000"/>
                <a:gd name="connsiteY1693" fmla="*/ 2141 h 10000"/>
                <a:gd name="connsiteX1694" fmla="*/ 542 w 10000"/>
                <a:gd name="connsiteY1694" fmla="*/ 2141 h 10000"/>
                <a:gd name="connsiteX1695" fmla="*/ 572 w 10000"/>
                <a:gd name="connsiteY1695" fmla="*/ 2141 h 10000"/>
                <a:gd name="connsiteX1696" fmla="*/ 572 w 10000"/>
                <a:gd name="connsiteY1696" fmla="*/ 2118 h 10000"/>
                <a:gd name="connsiteX1697" fmla="*/ 602 w 10000"/>
                <a:gd name="connsiteY1697" fmla="*/ 2118 h 10000"/>
                <a:gd name="connsiteX1698" fmla="*/ 617 w 10000"/>
                <a:gd name="connsiteY1698" fmla="*/ 2118 h 10000"/>
                <a:gd name="connsiteX1699" fmla="*/ 648 w 10000"/>
                <a:gd name="connsiteY1699" fmla="*/ 2141 h 10000"/>
                <a:gd name="connsiteX1700" fmla="*/ 648 w 10000"/>
                <a:gd name="connsiteY1700" fmla="*/ 2188 h 10000"/>
                <a:gd name="connsiteX1701" fmla="*/ 648 w 10000"/>
                <a:gd name="connsiteY1701" fmla="*/ 2235 h 10000"/>
                <a:gd name="connsiteX1702" fmla="*/ 648 w 10000"/>
                <a:gd name="connsiteY1702" fmla="*/ 2282 h 10000"/>
                <a:gd name="connsiteX1703" fmla="*/ 678 w 10000"/>
                <a:gd name="connsiteY1703" fmla="*/ 2306 h 10000"/>
                <a:gd name="connsiteX1704" fmla="*/ 678 w 10000"/>
                <a:gd name="connsiteY1704" fmla="*/ 2353 h 10000"/>
                <a:gd name="connsiteX1705" fmla="*/ 693 w 10000"/>
                <a:gd name="connsiteY1705" fmla="*/ 2353 h 10000"/>
                <a:gd name="connsiteX1706" fmla="*/ 723 w 10000"/>
                <a:gd name="connsiteY1706" fmla="*/ 2353 h 10000"/>
                <a:gd name="connsiteX1707" fmla="*/ 723 w 10000"/>
                <a:gd name="connsiteY1707" fmla="*/ 2400 h 10000"/>
                <a:gd name="connsiteX1708" fmla="*/ 753 w 10000"/>
                <a:gd name="connsiteY1708" fmla="*/ 2400 h 10000"/>
                <a:gd name="connsiteX1709" fmla="*/ 768 w 10000"/>
                <a:gd name="connsiteY1709" fmla="*/ 2400 h 10000"/>
                <a:gd name="connsiteX1710" fmla="*/ 798 w 10000"/>
                <a:gd name="connsiteY1710" fmla="*/ 2400 h 10000"/>
                <a:gd name="connsiteX1711" fmla="*/ 798 w 10000"/>
                <a:gd name="connsiteY1711" fmla="*/ 2424 h 10000"/>
                <a:gd name="connsiteX1712" fmla="*/ 828 w 10000"/>
                <a:gd name="connsiteY1712" fmla="*/ 2424 h 10000"/>
                <a:gd name="connsiteX1713" fmla="*/ 858 w 10000"/>
                <a:gd name="connsiteY1713" fmla="*/ 2424 h 10000"/>
                <a:gd name="connsiteX1714" fmla="*/ 858 w 10000"/>
                <a:gd name="connsiteY1714" fmla="*/ 2471 h 10000"/>
                <a:gd name="connsiteX1715" fmla="*/ 858 w 10000"/>
                <a:gd name="connsiteY1715" fmla="*/ 2424 h 10000"/>
                <a:gd name="connsiteX1716" fmla="*/ 873 w 10000"/>
                <a:gd name="connsiteY1716" fmla="*/ 2424 h 10000"/>
                <a:gd name="connsiteX1717" fmla="*/ 904 w 10000"/>
                <a:gd name="connsiteY1717" fmla="*/ 2400 h 10000"/>
                <a:gd name="connsiteX1718" fmla="*/ 904 w 10000"/>
                <a:gd name="connsiteY1718" fmla="*/ 2424 h 10000"/>
                <a:gd name="connsiteX1719" fmla="*/ 934 w 10000"/>
                <a:gd name="connsiteY1719" fmla="*/ 2424 h 10000"/>
                <a:gd name="connsiteX1720" fmla="*/ 934 w 10000"/>
                <a:gd name="connsiteY1720" fmla="*/ 2471 h 10000"/>
                <a:gd name="connsiteX1721" fmla="*/ 949 w 10000"/>
                <a:gd name="connsiteY1721" fmla="*/ 2471 h 10000"/>
                <a:gd name="connsiteX1722" fmla="*/ 979 w 10000"/>
                <a:gd name="connsiteY1722" fmla="*/ 2471 h 10000"/>
                <a:gd name="connsiteX1723" fmla="*/ 979 w 10000"/>
                <a:gd name="connsiteY1723" fmla="*/ 2424 h 10000"/>
                <a:gd name="connsiteX1724" fmla="*/ 979 w 10000"/>
                <a:gd name="connsiteY1724" fmla="*/ 2400 h 10000"/>
                <a:gd name="connsiteX1725" fmla="*/ 949 w 10000"/>
                <a:gd name="connsiteY1725" fmla="*/ 2400 h 10000"/>
                <a:gd name="connsiteX1726" fmla="*/ 949 w 10000"/>
                <a:gd name="connsiteY1726" fmla="*/ 2353 h 10000"/>
                <a:gd name="connsiteX1727" fmla="*/ 934 w 10000"/>
                <a:gd name="connsiteY1727" fmla="*/ 2353 h 10000"/>
                <a:gd name="connsiteX1728" fmla="*/ 934 w 10000"/>
                <a:gd name="connsiteY1728" fmla="*/ 2306 h 10000"/>
                <a:gd name="connsiteX1729" fmla="*/ 934 w 10000"/>
                <a:gd name="connsiteY1729" fmla="*/ 2282 h 10000"/>
                <a:gd name="connsiteX1730" fmla="*/ 904 w 10000"/>
                <a:gd name="connsiteY1730" fmla="*/ 2282 h 10000"/>
                <a:gd name="connsiteX1731" fmla="*/ 873 w 10000"/>
                <a:gd name="connsiteY1731" fmla="*/ 2282 h 10000"/>
                <a:gd name="connsiteX1732" fmla="*/ 873 w 10000"/>
                <a:gd name="connsiteY1732" fmla="*/ 2235 h 10000"/>
                <a:gd name="connsiteX1733" fmla="*/ 873 w 10000"/>
                <a:gd name="connsiteY1733" fmla="*/ 2188 h 10000"/>
                <a:gd name="connsiteX1734" fmla="*/ 873 w 10000"/>
                <a:gd name="connsiteY1734" fmla="*/ 2141 h 10000"/>
                <a:gd name="connsiteX1735" fmla="*/ 873 w 10000"/>
                <a:gd name="connsiteY1735" fmla="*/ 2118 h 10000"/>
                <a:gd name="connsiteX1736" fmla="*/ 873 w 10000"/>
                <a:gd name="connsiteY1736" fmla="*/ 2071 h 10000"/>
                <a:gd name="connsiteX1737" fmla="*/ 904 w 10000"/>
                <a:gd name="connsiteY1737" fmla="*/ 2071 h 10000"/>
                <a:gd name="connsiteX1738" fmla="*/ 904 w 10000"/>
                <a:gd name="connsiteY1738" fmla="*/ 2024 h 10000"/>
                <a:gd name="connsiteX1739" fmla="*/ 873 w 10000"/>
                <a:gd name="connsiteY1739" fmla="*/ 2024 h 10000"/>
                <a:gd name="connsiteX1740" fmla="*/ 904 w 10000"/>
                <a:gd name="connsiteY1740" fmla="*/ 2024 h 10000"/>
                <a:gd name="connsiteX1741" fmla="*/ 904 w 10000"/>
                <a:gd name="connsiteY1741" fmla="*/ 2000 h 10000"/>
                <a:gd name="connsiteX1742" fmla="*/ 904 w 10000"/>
                <a:gd name="connsiteY1742" fmla="*/ 1953 h 10000"/>
                <a:gd name="connsiteX1743" fmla="*/ 904 w 10000"/>
                <a:gd name="connsiteY1743" fmla="*/ 1906 h 10000"/>
                <a:gd name="connsiteX1744" fmla="*/ 873 w 10000"/>
                <a:gd name="connsiteY1744" fmla="*/ 1906 h 10000"/>
                <a:gd name="connsiteX1745" fmla="*/ 904 w 10000"/>
                <a:gd name="connsiteY1745" fmla="*/ 1906 h 10000"/>
                <a:gd name="connsiteX1746" fmla="*/ 904 w 10000"/>
                <a:gd name="connsiteY1746" fmla="*/ 1882 h 10000"/>
                <a:gd name="connsiteX1747" fmla="*/ 873 w 10000"/>
                <a:gd name="connsiteY1747" fmla="*/ 1882 h 10000"/>
                <a:gd name="connsiteX1748" fmla="*/ 873 w 10000"/>
                <a:gd name="connsiteY1748" fmla="*/ 1835 h 10000"/>
                <a:gd name="connsiteX1749" fmla="*/ 858 w 10000"/>
                <a:gd name="connsiteY1749" fmla="*/ 1835 h 10000"/>
                <a:gd name="connsiteX1750" fmla="*/ 858 w 10000"/>
                <a:gd name="connsiteY1750" fmla="*/ 1788 h 10000"/>
                <a:gd name="connsiteX1751" fmla="*/ 858 w 10000"/>
                <a:gd name="connsiteY1751" fmla="*/ 1741 h 10000"/>
                <a:gd name="connsiteX1752" fmla="*/ 858 w 10000"/>
                <a:gd name="connsiteY1752" fmla="*/ 1718 h 10000"/>
                <a:gd name="connsiteX1753" fmla="*/ 858 w 10000"/>
                <a:gd name="connsiteY1753" fmla="*/ 1671 h 10000"/>
                <a:gd name="connsiteX1754" fmla="*/ 828 w 10000"/>
                <a:gd name="connsiteY1754" fmla="*/ 1671 h 10000"/>
                <a:gd name="connsiteX1755" fmla="*/ 828 w 10000"/>
                <a:gd name="connsiteY1755" fmla="*/ 1624 h 10000"/>
                <a:gd name="connsiteX1756" fmla="*/ 828 w 10000"/>
                <a:gd name="connsiteY1756" fmla="*/ 1600 h 10000"/>
                <a:gd name="connsiteX1757" fmla="*/ 798 w 10000"/>
                <a:gd name="connsiteY1757" fmla="*/ 1600 h 10000"/>
                <a:gd name="connsiteX1758" fmla="*/ 798 w 10000"/>
                <a:gd name="connsiteY1758" fmla="*/ 1600 h 10000"/>
                <a:gd name="connsiteX1759" fmla="*/ 798 w 10000"/>
                <a:gd name="connsiteY1759" fmla="*/ 1553 h 10000"/>
                <a:gd name="connsiteX1760" fmla="*/ 828 w 10000"/>
                <a:gd name="connsiteY1760" fmla="*/ 1553 h 10000"/>
                <a:gd name="connsiteX1761" fmla="*/ 798 w 10000"/>
                <a:gd name="connsiteY1761" fmla="*/ 1553 h 10000"/>
                <a:gd name="connsiteX1762" fmla="*/ 798 w 10000"/>
                <a:gd name="connsiteY1762" fmla="*/ 1506 h 10000"/>
                <a:gd name="connsiteX1763" fmla="*/ 828 w 10000"/>
                <a:gd name="connsiteY1763" fmla="*/ 1506 h 10000"/>
                <a:gd name="connsiteX1764" fmla="*/ 798 w 10000"/>
                <a:gd name="connsiteY1764" fmla="*/ 1506 h 10000"/>
                <a:gd name="connsiteX1765" fmla="*/ 798 w 10000"/>
                <a:gd name="connsiteY1765" fmla="*/ 1482 h 10000"/>
                <a:gd name="connsiteX1766" fmla="*/ 798 w 10000"/>
                <a:gd name="connsiteY1766" fmla="*/ 1506 h 10000"/>
                <a:gd name="connsiteX1767" fmla="*/ 798 w 10000"/>
                <a:gd name="connsiteY1767" fmla="*/ 1482 h 10000"/>
                <a:gd name="connsiteX1768" fmla="*/ 768 w 10000"/>
                <a:gd name="connsiteY1768" fmla="*/ 1482 h 10000"/>
                <a:gd name="connsiteX1769" fmla="*/ 768 w 10000"/>
                <a:gd name="connsiteY1769" fmla="*/ 1435 h 10000"/>
                <a:gd name="connsiteX1770" fmla="*/ 768 w 10000"/>
                <a:gd name="connsiteY1770" fmla="*/ 1388 h 10000"/>
                <a:gd name="connsiteX1771" fmla="*/ 768 w 10000"/>
                <a:gd name="connsiteY1771" fmla="*/ 1341 h 10000"/>
                <a:gd name="connsiteX1772" fmla="*/ 768 w 10000"/>
                <a:gd name="connsiteY1772" fmla="*/ 1318 h 10000"/>
                <a:gd name="connsiteX1773" fmla="*/ 798 w 10000"/>
                <a:gd name="connsiteY1773" fmla="*/ 1318 h 10000"/>
                <a:gd name="connsiteX1774" fmla="*/ 828 w 10000"/>
                <a:gd name="connsiteY1774" fmla="*/ 1318 h 10000"/>
                <a:gd name="connsiteX1775" fmla="*/ 858 w 10000"/>
                <a:gd name="connsiteY1775" fmla="*/ 1318 h 10000"/>
                <a:gd name="connsiteX1776" fmla="*/ 858 w 10000"/>
                <a:gd name="connsiteY1776" fmla="*/ 1341 h 10000"/>
                <a:gd name="connsiteX1777" fmla="*/ 873 w 10000"/>
                <a:gd name="connsiteY1777" fmla="*/ 1341 h 10000"/>
                <a:gd name="connsiteX1778" fmla="*/ 873 w 10000"/>
                <a:gd name="connsiteY1778" fmla="*/ 1388 h 10000"/>
                <a:gd name="connsiteX1779" fmla="*/ 873 w 10000"/>
                <a:gd name="connsiteY1779" fmla="*/ 1435 h 10000"/>
                <a:gd name="connsiteX1780" fmla="*/ 904 w 10000"/>
                <a:gd name="connsiteY1780" fmla="*/ 1435 h 10000"/>
                <a:gd name="connsiteX1781" fmla="*/ 904 w 10000"/>
                <a:gd name="connsiteY1781" fmla="*/ 1482 h 10000"/>
                <a:gd name="connsiteX1782" fmla="*/ 934 w 10000"/>
                <a:gd name="connsiteY1782" fmla="*/ 1506 h 10000"/>
                <a:gd name="connsiteX1783" fmla="*/ 934 w 10000"/>
                <a:gd name="connsiteY1783" fmla="*/ 1553 h 10000"/>
                <a:gd name="connsiteX1784" fmla="*/ 949 w 10000"/>
                <a:gd name="connsiteY1784" fmla="*/ 1553 h 10000"/>
                <a:gd name="connsiteX1785" fmla="*/ 949 w 10000"/>
                <a:gd name="connsiteY1785" fmla="*/ 1600 h 10000"/>
                <a:gd name="connsiteX1786" fmla="*/ 979 w 10000"/>
                <a:gd name="connsiteY1786" fmla="*/ 1600 h 10000"/>
                <a:gd name="connsiteX1787" fmla="*/ 979 w 10000"/>
                <a:gd name="connsiteY1787" fmla="*/ 1624 h 10000"/>
                <a:gd name="connsiteX1788" fmla="*/ 979 w 10000"/>
                <a:gd name="connsiteY1788" fmla="*/ 1624 h 10000"/>
                <a:gd name="connsiteX1789" fmla="*/ 979 w 10000"/>
                <a:gd name="connsiteY1789" fmla="*/ 1671 h 10000"/>
                <a:gd name="connsiteX1790" fmla="*/ 979 w 10000"/>
                <a:gd name="connsiteY1790" fmla="*/ 1718 h 10000"/>
                <a:gd name="connsiteX1791" fmla="*/ 1009 w 10000"/>
                <a:gd name="connsiteY1791" fmla="*/ 1718 h 10000"/>
                <a:gd name="connsiteX1792" fmla="*/ 1009 w 10000"/>
                <a:gd name="connsiteY1792" fmla="*/ 1741 h 10000"/>
                <a:gd name="connsiteX1793" fmla="*/ 1024 w 10000"/>
                <a:gd name="connsiteY1793" fmla="*/ 1741 h 10000"/>
                <a:gd name="connsiteX1794" fmla="*/ 1024 w 10000"/>
                <a:gd name="connsiteY1794" fmla="*/ 1788 h 10000"/>
                <a:gd name="connsiteX1795" fmla="*/ 1024 w 10000"/>
                <a:gd name="connsiteY1795" fmla="*/ 1835 h 10000"/>
                <a:gd name="connsiteX1796" fmla="*/ 1054 w 10000"/>
                <a:gd name="connsiteY1796" fmla="*/ 1835 h 10000"/>
                <a:gd name="connsiteX1797" fmla="*/ 1084 w 10000"/>
                <a:gd name="connsiteY1797" fmla="*/ 1835 h 10000"/>
                <a:gd name="connsiteX1798" fmla="*/ 1084 w 10000"/>
                <a:gd name="connsiteY1798" fmla="*/ 1882 h 10000"/>
                <a:gd name="connsiteX1799" fmla="*/ 1084 w 10000"/>
                <a:gd name="connsiteY1799" fmla="*/ 1906 h 10000"/>
                <a:gd name="connsiteX1800" fmla="*/ 1114 w 10000"/>
                <a:gd name="connsiteY1800" fmla="*/ 1906 h 10000"/>
                <a:gd name="connsiteX1801" fmla="*/ 1130 w 10000"/>
                <a:gd name="connsiteY1801" fmla="*/ 1953 h 10000"/>
                <a:gd name="connsiteX1802" fmla="*/ 1160 w 10000"/>
                <a:gd name="connsiteY1802" fmla="*/ 1953 h 10000"/>
                <a:gd name="connsiteX1803" fmla="*/ 1160 w 10000"/>
                <a:gd name="connsiteY1803" fmla="*/ 2000 h 10000"/>
                <a:gd name="connsiteX1804" fmla="*/ 1160 w 10000"/>
                <a:gd name="connsiteY1804" fmla="*/ 2024 h 10000"/>
                <a:gd name="connsiteX1805" fmla="*/ 1190 w 10000"/>
                <a:gd name="connsiteY1805" fmla="*/ 2024 h 10000"/>
                <a:gd name="connsiteX1806" fmla="*/ 1190 w 10000"/>
                <a:gd name="connsiteY1806" fmla="*/ 2071 h 10000"/>
                <a:gd name="connsiteX1807" fmla="*/ 1205 w 10000"/>
                <a:gd name="connsiteY1807" fmla="*/ 2071 h 10000"/>
                <a:gd name="connsiteX1808" fmla="*/ 1205 w 10000"/>
                <a:gd name="connsiteY1808" fmla="*/ 2118 h 10000"/>
                <a:gd name="connsiteX1809" fmla="*/ 1235 w 10000"/>
                <a:gd name="connsiteY1809" fmla="*/ 2118 h 10000"/>
                <a:gd name="connsiteX1810" fmla="*/ 1265 w 10000"/>
                <a:gd name="connsiteY1810" fmla="*/ 2118 h 10000"/>
                <a:gd name="connsiteX1811" fmla="*/ 1265 w 10000"/>
                <a:gd name="connsiteY1811" fmla="*/ 2141 h 10000"/>
                <a:gd name="connsiteX1812" fmla="*/ 1265 w 10000"/>
                <a:gd name="connsiteY1812" fmla="*/ 2188 h 10000"/>
                <a:gd name="connsiteX1813" fmla="*/ 1280 w 10000"/>
                <a:gd name="connsiteY1813" fmla="*/ 2235 h 10000"/>
                <a:gd name="connsiteX1814" fmla="*/ 1310 w 10000"/>
                <a:gd name="connsiteY1814" fmla="*/ 2235 h 10000"/>
                <a:gd name="connsiteX1815" fmla="*/ 1310 w 10000"/>
                <a:gd name="connsiteY1815" fmla="*/ 2282 h 10000"/>
                <a:gd name="connsiteX1816" fmla="*/ 1340 w 10000"/>
                <a:gd name="connsiteY1816" fmla="*/ 2282 h 10000"/>
                <a:gd name="connsiteX1817" fmla="*/ 1370 w 10000"/>
                <a:gd name="connsiteY1817" fmla="*/ 2306 h 10000"/>
                <a:gd name="connsiteX1818" fmla="*/ 1370 w 10000"/>
                <a:gd name="connsiteY1818" fmla="*/ 2282 h 10000"/>
                <a:gd name="connsiteX1819" fmla="*/ 1340 w 10000"/>
                <a:gd name="connsiteY1819" fmla="*/ 2282 h 10000"/>
                <a:gd name="connsiteX1820" fmla="*/ 1340 w 10000"/>
                <a:gd name="connsiteY1820" fmla="*/ 2235 h 10000"/>
                <a:gd name="connsiteX1821" fmla="*/ 1370 w 10000"/>
                <a:gd name="connsiteY1821" fmla="*/ 2235 h 10000"/>
                <a:gd name="connsiteX1822" fmla="*/ 1386 w 10000"/>
                <a:gd name="connsiteY1822" fmla="*/ 2235 h 10000"/>
                <a:gd name="connsiteX1823" fmla="*/ 1386 w 10000"/>
                <a:gd name="connsiteY1823" fmla="*/ 2282 h 10000"/>
                <a:gd name="connsiteX1824" fmla="*/ 1416 w 10000"/>
                <a:gd name="connsiteY1824" fmla="*/ 2282 h 10000"/>
                <a:gd name="connsiteX1825" fmla="*/ 1446 w 10000"/>
                <a:gd name="connsiteY1825" fmla="*/ 2282 h 10000"/>
                <a:gd name="connsiteX1826" fmla="*/ 1461 w 10000"/>
                <a:gd name="connsiteY1826" fmla="*/ 2282 h 10000"/>
                <a:gd name="connsiteX1827" fmla="*/ 1446 w 10000"/>
                <a:gd name="connsiteY1827" fmla="*/ 2235 h 10000"/>
                <a:gd name="connsiteX1828" fmla="*/ 1461 w 10000"/>
                <a:gd name="connsiteY1828" fmla="*/ 2235 h 10000"/>
                <a:gd name="connsiteX1829" fmla="*/ 1461 w 10000"/>
                <a:gd name="connsiteY1829" fmla="*/ 2188 h 10000"/>
                <a:gd name="connsiteX1830" fmla="*/ 1461 w 10000"/>
                <a:gd name="connsiteY1830" fmla="*/ 2141 h 10000"/>
                <a:gd name="connsiteX1831" fmla="*/ 1461 w 10000"/>
                <a:gd name="connsiteY1831" fmla="*/ 2141 h 10000"/>
                <a:gd name="connsiteX1832" fmla="*/ 1491 w 10000"/>
                <a:gd name="connsiteY1832" fmla="*/ 2141 h 10000"/>
                <a:gd name="connsiteX1833" fmla="*/ 1551 w 10000"/>
                <a:gd name="connsiteY1833" fmla="*/ 2141 h 10000"/>
                <a:gd name="connsiteX1834" fmla="*/ 1566 w 10000"/>
                <a:gd name="connsiteY1834" fmla="*/ 2118 h 10000"/>
                <a:gd name="connsiteX1835" fmla="*/ 1596 w 10000"/>
                <a:gd name="connsiteY1835" fmla="*/ 2118 h 10000"/>
                <a:gd name="connsiteX1836" fmla="*/ 1596 w 10000"/>
                <a:gd name="connsiteY1836" fmla="*/ 2071 h 10000"/>
                <a:gd name="connsiteX1837" fmla="*/ 1566 w 10000"/>
                <a:gd name="connsiteY1837" fmla="*/ 2071 h 10000"/>
                <a:gd name="connsiteX1838" fmla="*/ 1566 w 10000"/>
                <a:gd name="connsiteY1838" fmla="*/ 2024 h 10000"/>
                <a:gd name="connsiteX1839" fmla="*/ 1566 w 10000"/>
                <a:gd name="connsiteY1839" fmla="*/ 2000 h 10000"/>
                <a:gd name="connsiteX1840" fmla="*/ 1596 w 10000"/>
                <a:gd name="connsiteY1840" fmla="*/ 2000 h 10000"/>
                <a:gd name="connsiteX1841" fmla="*/ 1596 w 10000"/>
                <a:gd name="connsiteY1841" fmla="*/ 1953 h 10000"/>
                <a:gd name="connsiteX1842" fmla="*/ 1596 w 10000"/>
                <a:gd name="connsiteY1842" fmla="*/ 1953 h 10000"/>
                <a:gd name="connsiteX1843" fmla="*/ 1596 w 10000"/>
                <a:gd name="connsiteY1843" fmla="*/ 1906 h 10000"/>
                <a:gd name="connsiteX1844" fmla="*/ 1627 w 10000"/>
                <a:gd name="connsiteY1844" fmla="*/ 1906 h 10000"/>
                <a:gd name="connsiteX1845" fmla="*/ 1596 w 10000"/>
                <a:gd name="connsiteY1845" fmla="*/ 1906 h 10000"/>
                <a:gd name="connsiteX1846" fmla="*/ 1596 w 10000"/>
                <a:gd name="connsiteY1846" fmla="*/ 1882 h 10000"/>
                <a:gd name="connsiteX1847" fmla="*/ 1596 w 10000"/>
                <a:gd name="connsiteY1847" fmla="*/ 1835 h 10000"/>
                <a:gd name="connsiteX1848" fmla="*/ 1596 w 10000"/>
                <a:gd name="connsiteY1848" fmla="*/ 1788 h 10000"/>
                <a:gd name="connsiteX1849" fmla="*/ 1596 w 10000"/>
                <a:gd name="connsiteY1849" fmla="*/ 1788 h 10000"/>
                <a:gd name="connsiteX1850" fmla="*/ 1596 w 10000"/>
                <a:gd name="connsiteY1850" fmla="*/ 1835 h 10000"/>
                <a:gd name="connsiteX1851" fmla="*/ 1566 w 10000"/>
                <a:gd name="connsiteY1851" fmla="*/ 1788 h 10000"/>
                <a:gd name="connsiteX1852" fmla="*/ 1566 w 10000"/>
                <a:gd name="connsiteY1852" fmla="*/ 1835 h 10000"/>
                <a:gd name="connsiteX1853" fmla="*/ 1566 w 10000"/>
                <a:gd name="connsiteY1853" fmla="*/ 1788 h 10000"/>
                <a:gd name="connsiteX1854" fmla="*/ 1551 w 10000"/>
                <a:gd name="connsiteY1854" fmla="*/ 1788 h 10000"/>
                <a:gd name="connsiteX1855" fmla="*/ 1551 w 10000"/>
                <a:gd name="connsiteY1855" fmla="*/ 1835 h 10000"/>
                <a:gd name="connsiteX1856" fmla="*/ 1551 w 10000"/>
                <a:gd name="connsiteY1856" fmla="*/ 1788 h 10000"/>
                <a:gd name="connsiteX1857" fmla="*/ 1551 w 10000"/>
                <a:gd name="connsiteY1857" fmla="*/ 1835 h 10000"/>
                <a:gd name="connsiteX1858" fmla="*/ 1521 w 10000"/>
                <a:gd name="connsiteY1858" fmla="*/ 1788 h 10000"/>
                <a:gd name="connsiteX1859" fmla="*/ 1521 w 10000"/>
                <a:gd name="connsiteY1859" fmla="*/ 1741 h 10000"/>
                <a:gd name="connsiteX1860" fmla="*/ 1521 w 10000"/>
                <a:gd name="connsiteY1860" fmla="*/ 1718 h 10000"/>
                <a:gd name="connsiteX1861" fmla="*/ 1491 w 10000"/>
                <a:gd name="connsiteY1861" fmla="*/ 1718 h 10000"/>
                <a:gd name="connsiteX1862" fmla="*/ 1491 w 10000"/>
                <a:gd name="connsiteY1862" fmla="*/ 1671 h 10000"/>
                <a:gd name="connsiteX1863" fmla="*/ 1521 w 10000"/>
                <a:gd name="connsiteY1863" fmla="*/ 1718 h 10000"/>
                <a:gd name="connsiteX1864" fmla="*/ 1521 w 10000"/>
                <a:gd name="connsiteY1864" fmla="*/ 1671 h 10000"/>
                <a:gd name="connsiteX1865" fmla="*/ 1491 w 10000"/>
                <a:gd name="connsiteY1865" fmla="*/ 1671 h 10000"/>
                <a:gd name="connsiteX1866" fmla="*/ 1491 w 10000"/>
                <a:gd name="connsiteY1866" fmla="*/ 1624 h 10000"/>
                <a:gd name="connsiteX1867" fmla="*/ 1461 w 10000"/>
                <a:gd name="connsiteY1867" fmla="*/ 1624 h 10000"/>
                <a:gd name="connsiteX1868" fmla="*/ 1461 w 10000"/>
                <a:gd name="connsiteY1868" fmla="*/ 1600 h 10000"/>
                <a:gd name="connsiteX1869" fmla="*/ 1446 w 10000"/>
                <a:gd name="connsiteY1869" fmla="*/ 1600 h 10000"/>
                <a:gd name="connsiteX1870" fmla="*/ 1446 w 10000"/>
                <a:gd name="connsiteY1870" fmla="*/ 1600 h 10000"/>
                <a:gd name="connsiteX1871" fmla="*/ 1416 w 10000"/>
                <a:gd name="connsiteY1871" fmla="*/ 1600 h 10000"/>
                <a:gd name="connsiteX1872" fmla="*/ 1446 w 10000"/>
                <a:gd name="connsiteY1872" fmla="*/ 1600 h 10000"/>
                <a:gd name="connsiteX1873" fmla="*/ 1416 w 10000"/>
                <a:gd name="connsiteY1873" fmla="*/ 1600 h 10000"/>
                <a:gd name="connsiteX1874" fmla="*/ 1386 w 10000"/>
                <a:gd name="connsiteY1874" fmla="*/ 1600 h 10000"/>
                <a:gd name="connsiteX1875" fmla="*/ 1370 w 10000"/>
                <a:gd name="connsiteY1875" fmla="*/ 1600 h 10000"/>
                <a:gd name="connsiteX1876" fmla="*/ 1340 w 10000"/>
                <a:gd name="connsiteY1876" fmla="*/ 1600 h 10000"/>
                <a:gd name="connsiteX1877" fmla="*/ 1310 w 10000"/>
                <a:gd name="connsiteY1877" fmla="*/ 1600 h 10000"/>
                <a:gd name="connsiteX1878" fmla="*/ 1310 w 10000"/>
                <a:gd name="connsiteY1878" fmla="*/ 1553 h 10000"/>
                <a:gd name="connsiteX1879" fmla="*/ 1310 w 10000"/>
                <a:gd name="connsiteY1879" fmla="*/ 1506 h 10000"/>
                <a:gd name="connsiteX1880" fmla="*/ 1280 w 10000"/>
                <a:gd name="connsiteY1880" fmla="*/ 1506 h 10000"/>
                <a:gd name="connsiteX1881" fmla="*/ 1280 w 10000"/>
                <a:gd name="connsiteY1881" fmla="*/ 1553 h 10000"/>
                <a:gd name="connsiteX1882" fmla="*/ 1265 w 10000"/>
                <a:gd name="connsiteY1882" fmla="*/ 1553 h 10000"/>
                <a:gd name="connsiteX1883" fmla="*/ 1265 w 10000"/>
                <a:gd name="connsiteY1883" fmla="*/ 1506 h 10000"/>
                <a:gd name="connsiteX1884" fmla="*/ 1280 w 10000"/>
                <a:gd name="connsiteY1884" fmla="*/ 1506 h 10000"/>
                <a:gd name="connsiteX1885" fmla="*/ 1280 w 10000"/>
                <a:gd name="connsiteY1885" fmla="*/ 1482 h 10000"/>
                <a:gd name="connsiteX1886" fmla="*/ 1310 w 10000"/>
                <a:gd name="connsiteY1886" fmla="*/ 1435 h 10000"/>
                <a:gd name="connsiteX1887" fmla="*/ 1310 w 10000"/>
                <a:gd name="connsiteY1887" fmla="*/ 1388 h 10000"/>
                <a:gd name="connsiteX1888" fmla="*/ 1340 w 10000"/>
                <a:gd name="connsiteY1888" fmla="*/ 1388 h 10000"/>
                <a:gd name="connsiteX1889" fmla="*/ 1340 w 10000"/>
                <a:gd name="connsiteY1889" fmla="*/ 1341 h 10000"/>
                <a:gd name="connsiteX1890" fmla="*/ 1340 w 10000"/>
                <a:gd name="connsiteY1890" fmla="*/ 1318 h 10000"/>
                <a:gd name="connsiteX1891" fmla="*/ 1370 w 10000"/>
                <a:gd name="connsiteY1891" fmla="*/ 1318 h 10000"/>
                <a:gd name="connsiteX1892" fmla="*/ 1370 w 10000"/>
                <a:gd name="connsiteY1892" fmla="*/ 1271 h 10000"/>
                <a:gd name="connsiteX1893" fmla="*/ 1370 w 10000"/>
                <a:gd name="connsiteY1893" fmla="*/ 1224 h 10000"/>
                <a:gd name="connsiteX1894" fmla="*/ 1386 w 10000"/>
                <a:gd name="connsiteY1894" fmla="*/ 1224 h 10000"/>
                <a:gd name="connsiteX1895" fmla="*/ 1386 w 10000"/>
                <a:gd name="connsiteY1895" fmla="*/ 1200 h 10000"/>
                <a:gd name="connsiteX1896" fmla="*/ 1416 w 10000"/>
                <a:gd name="connsiteY1896" fmla="*/ 1200 h 10000"/>
                <a:gd name="connsiteX1897" fmla="*/ 1416 w 10000"/>
                <a:gd name="connsiteY1897" fmla="*/ 1153 h 10000"/>
                <a:gd name="connsiteX1898" fmla="*/ 1416 w 10000"/>
                <a:gd name="connsiteY1898" fmla="*/ 1200 h 10000"/>
                <a:gd name="connsiteX1899" fmla="*/ 1416 w 10000"/>
                <a:gd name="connsiteY1899" fmla="*/ 1153 h 10000"/>
                <a:gd name="connsiteX1900" fmla="*/ 1446 w 10000"/>
                <a:gd name="connsiteY1900" fmla="*/ 1153 h 10000"/>
                <a:gd name="connsiteX1901" fmla="*/ 1461 w 10000"/>
                <a:gd name="connsiteY1901" fmla="*/ 1153 h 10000"/>
                <a:gd name="connsiteX1902" fmla="*/ 1461 w 10000"/>
                <a:gd name="connsiteY1902" fmla="*/ 1106 h 10000"/>
                <a:gd name="connsiteX1903" fmla="*/ 1491 w 10000"/>
                <a:gd name="connsiteY1903" fmla="*/ 1106 h 10000"/>
                <a:gd name="connsiteX1904" fmla="*/ 1521 w 10000"/>
                <a:gd name="connsiteY1904" fmla="*/ 1106 h 10000"/>
                <a:gd name="connsiteX1905" fmla="*/ 1521 w 10000"/>
                <a:gd name="connsiteY1905" fmla="*/ 1082 h 10000"/>
                <a:gd name="connsiteX1906" fmla="*/ 1551 w 10000"/>
                <a:gd name="connsiteY1906" fmla="*/ 1082 h 10000"/>
                <a:gd name="connsiteX1907" fmla="*/ 1551 w 10000"/>
                <a:gd name="connsiteY1907" fmla="*/ 1035 h 10000"/>
                <a:gd name="connsiteX1908" fmla="*/ 1566 w 10000"/>
                <a:gd name="connsiteY1908" fmla="*/ 1035 h 10000"/>
                <a:gd name="connsiteX1909" fmla="*/ 1566 w 10000"/>
                <a:gd name="connsiteY1909" fmla="*/ 988 h 10000"/>
                <a:gd name="connsiteX1910" fmla="*/ 1596 w 10000"/>
                <a:gd name="connsiteY1910" fmla="*/ 988 h 10000"/>
                <a:gd name="connsiteX1911" fmla="*/ 1596 w 10000"/>
                <a:gd name="connsiteY1911" fmla="*/ 941 h 10000"/>
                <a:gd name="connsiteX1912" fmla="*/ 1596 w 10000"/>
                <a:gd name="connsiteY1912" fmla="*/ 941 h 10000"/>
                <a:gd name="connsiteX1913" fmla="*/ 1596 w 10000"/>
                <a:gd name="connsiteY1913" fmla="*/ 918 h 10000"/>
                <a:gd name="connsiteX1914" fmla="*/ 1627 w 10000"/>
                <a:gd name="connsiteY1914" fmla="*/ 918 h 10000"/>
                <a:gd name="connsiteX1915" fmla="*/ 1627 w 10000"/>
                <a:gd name="connsiteY1915" fmla="*/ 871 h 10000"/>
                <a:gd name="connsiteX1916" fmla="*/ 1627 w 10000"/>
                <a:gd name="connsiteY1916" fmla="*/ 824 h 10000"/>
                <a:gd name="connsiteX1917" fmla="*/ 1642 w 10000"/>
                <a:gd name="connsiteY1917" fmla="*/ 824 h 10000"/>
                <a:gd name="connsiteX1918" fmla="*/ 1642 w 10000"/>
                <a:gd name="connsiteY1918" fmla="*/ 800 h 10000"/>
                <a:gd name="connsiteX1919" fmla="*/ 1672 w 10000"/>
                <a:gd name="connsiteY1919" fmla="*/ 800 h 10000"/>
                <a:gd name="connsiteX1920" fmla="*/ 1672 w 10000"/>
                <a:gd name="connsiteY1920" fmla="*/ 824 h 10000"/>
                <a:gd name="connsiteX1921" fmla="*/ 1702 w 10000"/>
                <a:gd name="connsiteY1921" fmla="*/ 824 h 10000"/>
                <a:gd name="connsiteX1922" fmla="*/ 1702 w 10000"/>
                <a:gd name="connsiteY1922" fmla="*/ 871 h 10000"/>
                <a:gd name="connsiteX1923" fmla="*/ 1717 w 10000"/>
                <a:gd name="connsiteY1923" fmla="*/ 871 h 10000"/>
                <a:gd name="connsiteX1924" fmla="*/ 1717 w 10000"/>
                <a:gd name="connsiteY1924" fmla="*/ 918 h 10000"/>
                <a:gd name="connsiteX1925" fmla="*/ 1747 w 10000"/>
                <a:gd name="connsiteY1925" fmla="*/ 918 h 10000"/>
                <a:gd name="connsiteX1926" fmla="*/ 1777 w 10000"/>
                <a:gd name="connsiteY1926" fmla="*/ 918 h 10000"/>
                <a:gd name="connsiteX1927" fmla="*/ 1777 w 10000"/>
                <a:gd name="connsiteY1927" fmla="*/ 941 h 10000"/>
                <a:gd name="connsiteX1928" fmla="*/ 1777 w 10000"/>
                <a:gd name="connsiteY1928" fmla="*/ 988 h 10000"/>
                <a:gd name="connsiteX1929" fmla="*/ 1807 w 10000"/>
                <a:gd name="connsiteY1929" fmla="*/ 988 h 10000"/>
                <a:gd name="connsiteX1930" fmla="*/ 1777 w 10000"/>
                <a:gd name="connsiteY1930" fmla="*/ 988 h 10000"/>
                <a:gd name="connsiteX1931" fmla="*/ 1807 w 10000"/>
                <a:gd name="connsiteY1931" fmla="*/ 988 h 10000"/>
                <a:gd name="connsiteX1932" fmla="*/ 1807 w 10000"/>
                <a:gd name="connsiteY1932" fmla="*/ 1035 h 10000"/>
                <a:gd name="connsiteX1933" fmla="*/ 1822 w 10000"/>
                <a:gd name="connsiteY1933" fmla="*/ 1035 h 10000"/>
                <a:gd name="connsiteX1934" fmla="*/ 1852 w 10000"/>
                <a:gd name="connsiteY1934" fmla="*/ 1082 h 10000"/>
                <a:gd name="connsiteX1935" fmla="*/ 1852 w 10000"/>
                <a:gd name="connsiteY1935" fmla="*/ 1106 h 10000"/>
                <a:gd name="connsiteX1936" fmla="*/ 1852 w 10000"/>
                <a:gd name="connsiteY1936" fmla="*/ 1153 h 10000"/>
                <a:gd name="connsiteX1937" fmla="*/ 1883 w 10000"/>
                <a:gd name="connsiteY1937" fmla="*/ 1106 h 10000"/>
                <a:gd name="connsiteX1938" fmla="*/ 1898 w 10000"/>
                <a:gd name="connsiteY1938" fmla="*/ 1106 h 10000"/>
                <a:gd name="connsiteX1939" fmla="*/ 1898 w 10000"/>
                <a:gd name="connsiteY1939" fmla="*/ 1082 h 10000"/>
                <a:gd name="connsiteX1940" fmla="*/ 1928 w 10000"/>
                <a:gd name="connsiteY1940" fmla="*/ 1082 h 10000"/>
                <a:gd name="connsiteX1941" fmla="*/ 1958 w 10000"/>
                <a:gd name="connsiteY1941" fmla="*/ 1082 h 10000"/>
                <a:gd name="connsiteX1942" fmla="*/ 1958 w 10000"/>
                <a:gd name="connsiteY1942" fmla="*/ 1035 h 10000"/>
                <a:gd name="connsiteX1943" fmla="*/ 1973 w 10000"/>
                <a:gd name="connsiteY1943" fmla="*/ 1035 h 10000"/>
                <a:gd name="connsiteX1944" fmla="*/ 2003 w 10000"/>
                <a:gd name="connsiteY1944" fmla="*/ 1082 h 10000"/>
                <a:gd name="connsiteX1945" fmla="*/ 2003 w 10000"/>
                <a:gd name="connsiteY1945" fmla="*/ 1035 h 10000"/>
                <a:gd name="connsiteX1946" fmla="*/ 2033 w 10000"/>
                <a:gd name="connsiteY1946" fmla="*/ 1035 h 10000"/>
                <a:gd name="connsiteX1947" fmla="*/ 2063 w 10000"/>
                <a:gd name="connsiteY1947" fmla="*/ 1035 h 10000"/>
                <a:gd name="connsiteX1948" fmla="*/ 2063 w 10000"/>
                <a:gd name="connsiteY1948" fmla="*/ 1082 h 10000"/>
                <a:gd name="connsiteX1949" fmla="*/ 2078 w 10000"/>
                <a:gd name="connsiteY1949" fmla="*/ 1082 h 10000"/>
                <a:gd name="connsiteX1950" fmla="*/ 2108 w 10000"/>
                <a:gd name="connsiteY1950" fmla="*/ 1082 h 10000"/>
                <a:gd name="connsiteX1951" fmla="*/ 2108 w 10000"/>
                <a:gd name="connsiteY1951" fmla="*/ 1035 h 10000"/>
                <a:gd name="connsiteX1952" fmla="*/ 2108 w 10000"/>
                <a:gd name="connsiteY1952" fmla="*/ 1082 h 10000"/>
                <a:gd name="connsiteX1953" fmla="*/ 2139 w 10000"/>
                <a:gd name="connsiteY1953" fmla="*/ 1082 h 10000"/>
                <a:gd name="connsiteX1954" fmla="*/ 2139 w 10000"/>
                <a:gd name="connsiteY1954" fmla="*/ 1106 h 10000"/>
                <a:gd name="connsiteX1955" fmla="*/ 2154 w 10000"/>
                <a:gd name="connsiteY1955" fmla="*/ 1106 h 10000"/>
                <a:gd name="connsiteX1956" fmla="*/ 2154 w 10000"/>
                <a:gd name="connsiteY1956" fmla="*/ 1153 h 10000"/>
                <a:gd name="connsiteX1957" fmla="*/ 2184 w 10000"/>
                <a:gd name="connsiteY1957" fmla="*/ 1153 h 10000"/>
                <a:gd name="connsiteX1958" fmla="*/ 2184 w 10000"/>
                <a:gd name="connsiteY1958" fmla="*/ 1106 h 10000"/>
                <a:gd name="connsiteX1959" fmla="*/ 2214 w 10000"/>
                <a:gd name="connsiteY1959" fmla="*/ 1082 h 10000"/>
                <a:gd name="connsiteX1960" fmla="*/ 2214 w 10000"/>
                <a:gd name="connsiteY1960" fmla="*/ 1082 h 10000"/>
                <a:gd name="connsiteX1961" fmla="*/ 2229 w 10000"/>
                <a:gd name="connsiteY1961" fmla="*/ 1082 h 10000"/>
                <a:gd name="connsiteX1962" fmla="*/ 2229 w 10000"/>
                <a:gd name="connsiteY1962" fmla="*/ 1035 h 10000"/>
                <a:gd name="connsiteX1963" fmla="*/ 2214 w 10000"/>
                <a:gd name="connsiteY1963" fmla="*/ 1035 h 10000"/>
                <a:gd name="connsiteX1964" fmla="*/ 2214 w 10000"/>
                <a:gd name="connsiteY1964" fmla="*/ 988 h 10000"/>
                <a:gd name="connsiteX1965" fmla="*/ 2214 w 10000"/>
                <a:gd name="connsiteY1965" fmla="*/ 941 h 10000"/>
                <a:gd name="connsiteX1966" fmla="*/ 2229 w 10000"/>
                <a:gd name="connsiteY1966" fmla="*/ 941 h 10000"/>
                <a:gd name="connsiteX1967" fmla="*/ 2229 w 10000"/>
                <a:gd name="connsiteY1967" fmla="*/ 918 h 10000"/>
                <a:gd name="connsiteX1968" fmla="*/ 2259 w 10000"/>
                <a:gd name="connsiteY1968" fmla="*/ 918 h 10000"/>
                <a:gd name="connsiteX1969" fmla="*/ 2259 w 10000"/>
                <a:gd name="connsiteY1969" fmla="*/ 871 h 10000"/>
                <a:gd name="connsiteX1970" fmla="*/ 2289 w 10000"/>
                <a:gd name="connsiteY1970" fmla="*/ 871 h 10000"/>
                <a:gd name="connsiteX1971" fmla="*/ 2289 w 10000"/>
                <a:gd name="connsiteY1971" fmla="*/ 824 h 10000"/>
                <a:gd name="connsiteX1972" fmla="*/ 2319 w 10000"/>
                <a:gd name="connsiteY1972" fmla="*/ 824 h 10000"/>
                <a:gd name="connsiteX1973" fmla="*/ 2334 w 10000"/>
                <a:gd name="connsiteY1973" fmla="*/ 824 h 10000"/>
                <a:gd name="connsiteX1974" fmla="*/ 2364 w 10000"/>
                <a:gd name="connsiteY1974" fmla="*/ 824 h 10000"/>
                <a:gd name="connsiteX1975" fmla="*/ 2395 w 10000"/>
                <a:gd name="connsiteY1975" fmla="*/ 824 h 10000"/>
                <a:gd name="connsiteX1976" fmla="*/ 2410 w 10000"/>
                <a:gd name="connsiteY1976" fmla="*/ 824 h 10000"/>
                <a:gd name="connsiteX1977" fmla="*/ 2440 w 10000"/>
                <a:gd name="connsiteY1977" fmla="*/ 824 h 10000"/>
                <a:gd name="connsiteX1978" fmla="*/ 2470 w 10000"/>
                <a:gd name="connsiteY1978" fmla="*/ 824 h 10000"/>
                <a:gd name="connsiteX1979" fmla="*/ 2470 w 10000"/>
                <a:gd name="connsiteY1979" fmla="*/ 800 h 10000"/>
                <a:gd name="connsiteX1980" fmla="*/ 2500 w 10000"/>
                <a:gd name="connsiteY1980" fmla="*/ 800 h 10000"/>
                <a:gd name="connsiteX1981" fmla="*/ 2500 w 10000"/>
                <a:gd name="connsiteY1981" fmla="*/ 753 h 10000"/>
                <a:gd name="connsiteX1982" fmla="*/ 2515 w 10000"/>
                <a:gd name="connsiteY1982" fmla="*/ 753 h 10000"/>
                <a:gd name="connsiteX1983" fmla="*/ 2545 w 10000"/>
                <a:gd name="connsiteY1983" fmla="*/ 753 h 10000"/>
                <a:gd name="connsiteX1984" fmla="*/ 2575 w 10000"/>
                <a:gd name="connsiteY1984" fmla="*/ 753 h 10000"/>
                <a:gd name="connsiteX1985" fmla="*/ 2575 w 10000"/>
                <a:gd name="connsiteY1985" fmla="*/ 800 h 10000"/>
                <a:gd name="connsiteX1986" fmla="*/ 2590 w 10000"/>
                <a:gd name="connsiteY1986" fmla="*/ 800 h 10000"/>
                <a:gd name="connsiteX1987" fmla="*/ 2590 w 10000"/>
                <a:gd name="connsiteY1987" fmla="*/ 753 h 10000"/>
                <a:gd name="connsiteX1988" fmla="*/ 2590 w 10000"/>
                <a:gd name="connsiteY1988" fmla="*/ 800 h 10000"/>
                <a:gd name="connsiteX1989" fmla="*/ 2620 w 10000"/>
                <a:gd name="connsiteY1989" fmla="*/ 800 h 10000"/>
                <a:gd name="connsiteX1990" fmla="*/ 2651 w 10000"/>
                <a:gd name="connsiteY1990" fmla="*/ 800 h 10000"/>
                <a:gd name="connsiteX1991" fmla="*/ 2651 w 10000"/>
                <a:gd name="connsiteY1991" fmla="*/ 824 h 10000"/>
                <a:gd name="connsiteX1992" fmla="*/ 2620 w 10000"/>
                <a:gd name="connsiteY1992" fmla="*/ 871 h 10000"/>
                <a:gd name="connsiteX1993" fmla="*/ 2651 w 10000"/>
                <a:gd name="connsiteY1993" fmla="*/ 871 h 10000"/>
                <a:gd name="connsiteX1994" fmla="*/ 2666 w 10000"/>
                <a:gd name="connsiteY1994" fmla="*/ 871 h 10000"/>
                <a:gd name="connsiteX1995" fmla="*/ 2666 w 10000"/>
                <a:gd name="connsiteY1995" fmla="*/ 918 h 10000"/>
                <a:gd name="connsiteX1996" fmla="*/ 2666 w 10000"/>
                <a:gd name="connsiteY1996" fmla="*/ 871 h 10000"/>
                <a:gd name="connsiteX1997" fmla="*/ 2696 w 10000"/>
                <a:gd name="connsiteY1997" fmla="*/ 871 h 10000"/>
                <a:gd name="connsiteX1998" fmla="*/ 2696 w 10000"/>
                <a:gd name="connsiteY1998" fmla="*/ 824 h 10000"/>
                <a:gd name="connsiteX1999" fmla="*/ 2726 w 10000"/>
                <a:gd name="connsiteY1999" fmla="*/ 824 h 10000"/>
                <a:gd name="connsiteX2000" fmla="*/ 2756 w 10000"/>
                <a:gd name="connsiteY2000" fmla="*/ 824 h 10000"/>
                <a:gd name="connsiteX2001" fmla="*/ 2771 w 10000"/>
                <a:gd name="connsiteY2001" fmla="*/ 824 h 10000"/>
                <a:gd name="connsiteX2002" fmla="*/ 2801 w 10000"/>
                <a:gd name="connsiteY2002" fmla="*/ 824 h 10000"/>
                <a:gd name="connsiteX2003" fmla="*/ 2831 w 10000"/>
                <a:gd name="connsiteY2003" fmla="*/ 824 h 10000"/>
                <a:gd name="connsiteX2004" fmla="*/ 2831 w 10000"/>
                <a:gd name="connsiteY2004" fmla="*/ 824 h 10000"/>
                <a:gd name="connsiteX2005" fmla="*/ 2846 w 10000"/>
                <a:gd name="connsiteY2005" fmla="*/ 824 h 10000"/>
                <a:gd name="connsiteX2006" fmla="*/ 2846 w 10000"/>
                <a:gd name="connsiteY2006" fmla="*/ 800 h 10000"/>
                <a:gd name="connsiteX2007" fmla="*/ 2877 w 10000"/>
                <a:gd name="connsiteY2007" fmla="*/ 800 h 10000"/>
                <a:gd name="connsiteX2008" fmla="*/ 2877 w 10000"/>
                <a:gd name="connsiteY2008" fmla="*/ 824 h 10000"/>
                <a:gd name="connsiteX2009" fmla="*/ 2877 w 10000"/>
                <a:gd name="connsiteY2009" fmla="*/ 800 h 10000"/>
                <a:gd name="connsiteX2010" fmla="*/ 2907 w 10000"/>
                <a:gd name="connsiteY2010" fmla="*/ 800 h 10000"/>
                <a:gd name="connsiteX2011" fmla="*/ 2907 w 10000"/>
                <a:gd name="connsiteY2011" fmla="*/ 753 h 10000"/>
                <a:gd name="connsiteX2012" fmla="*/ 2922 w 10000"/>
                <a:gd name="connsiteY2012" fmla="*/ 753 h 10000"/>
                <a:gd name="connsiteX2013" fmla="*/ 2952 w 10000"/>
                <a:gd name="connsiteY2013" fmla="*/ 753 h 10000"/>
                <a:gd name="connsiteX2014" fmla="*/ 2952 w 10000"/>
                <a:gd name="connsiteY2014" fmla="*/ 706 h 10000"/>
                <a:gd name="connsiteX2015" fmla="*/ 2952 w 10000"/>
                <a:gd name="connsiteY2015" fmla="*/ 682 h 10000"/>
                <a:gd name="connsiteX2016" fmla="*/ 2982 w 10000"/>
                <a:gd name="connsiteY2016" fmla="*/ 635 h 10000"/>
                <a:gd name="connsiteX2017" fmla="*/ 2982 w 10000"/>
                <a:gd name="connsiteY2017" fmla="*/ 635 h 10000"/>
                <a:gd name="connsiteX2018" fmla="*/ 2982 w 10000"/>
                <a:gd name="connsiteY2018" fmla="*/ 588 h 10000"/>
                <a:gd name="connsiteX2019" fmla="*/ 3012 w 10000"/>
                <a:gd name="connsiteY2019" fmla="*/ 541 h 10000"/>
                <a:gd name="connsiteX2020" fmla="*/ 2982 w 10000"/>
                <a:gd name="connsiteY2020" fmla="*/ 541 h 10000"/>
                <a:gd name="connsiteX2021" fmla="*/ 2982 w 10000"/>
                <a:gd name="connsiteY2021" fmla="*/ 518 h 10000"/>
                <a:gd name="connsiteX2022" fmla="*/ 2982 w 10000"/>
                <a:gd name="connsiteY2022" fmla="*/ 471 h 10000"/>
                <a:gd name="connsiteX2023" fmla="*/ 3012 w 10000"/>
                <a:gd name="connsiteY2023" fmla="*/ 471 h 10000"/>
                <a:gd name="connsiteX2024" fmla="*/ 3012 w 10000"/>
                <a:gd name="connsiteY2024" fmla="*/ 424 h 10000"/>
                <a:gd name="connsiteX2025" fmla="*/ 2982 w 10000"/>
                <a:gd name="connsiteY2025" fmla="*/ 424 h 10000"/>
                <a:gd name="connsiteX2026" fmla="*/ 3012 w 10000"/>
                <a:gd name="connsiteY2026" fmla="*/ 424 h 10000"/>
                <a:gd name="connsiteX2027" fmla="*/ 3012 w 10000"/>
                <a:gd name="connsiteY2027" fmla="*/ 400 h 10000"/>
                <a:gd name="connsiteX2028" fmla="*/ 3012 w 10000"/>
                <a:gd name="connsiteY2028" fmla="*/ 353 h 10000"/>
                <a:gd name="connsiteX2029" fmla="*/ 3027 w 10000"/>
                <a:gd name="connsiteY2029" fmla="*/ 353 h 10000"/>
                <a:gd name="connsiteX2030" fmla="*/ 3027 w 10000"/>
                <a:gd name="connsiteY2030" fmla="*/ 400 h 10000"/>
                <a:gd name="connsiteX2031" fmla="*/ 3027 w 10000"/>
                <a:gd name="connsiteY2031" fmla="*/ 424 h 10000"/>
                <a:gd name="connsiteX2032" fmla="*/ 3057 w 10000"/>
                <a:gd name="connsiteY2032" fmla="*/ 424 h 10000"/>
                <a:gd name="connsiteX2033" fmla="*/ 3057 w 10000"/>
                <a:gd name="connsiteY2033" fmla="*/ 471 h 10000"/>
                <a:gd name="connsiteX2034" fmla="*/ 3087 w 10000"/>
                <a:gd name="connsiteY2034" fmla="*/ 471 h 10000"/>
                <a:gd name="connsiteX2035" fmla="*/ 3087 w 10000"/>
                <a:gd name="connsiteY2035" fmla="*/ 424 h 10000"/>
                <a:gd name="connsiteX2036" fmla="*/ 3102 w 10000"/>
                <a:gd name="connsiteY2036" fmla="*/ 424 h 10000"/>
                <a:gd name="connsiteX2037" fmla="*/ 3133 w 10000"/>
                <a:gd name="connsiteY2037" fmla="*/ 424 h 10000"/>
                <a:gd name="connsiteX2038" fmla="*/ 3133 w 10000"/>
                <a:gd name="connsiteY2038" fmla="*/ 471 h 10000"/>
                <a:gd name="connsiteX2039" fmla="*/ 3163 w 10000"/>
                <a:gd name="connsiteY2039" fmla="*/ 471 h 10000"/>
                <a:gd name="connsiteX2040" fmla="*/ 3163 w 10000"/>
                <a:gd name="connsiteY2040" fmla="*/ 518 h 10000"/>
                <a:gd name="connsiteX2041" fmla="*/ 3178 w 10000"/>
                <a:gd name="connsiteY2041" fmla="*/ 518 h 10000"/>
                <a:gd name="connsiteX2042" fmla="*/ 3208 w 10000"/>
                <a:gd name="connsiteY2042" fmla="*/ 518 h 10000"/>
                <a:gd name="connsiteX2043" fmla="*/ 3238 w 10000"/>
                <a:gd name="connsiteY2043" fmla="*/ 518 h 10000"/>
                <a:gd name="connsiteX2044" fmla="*/ 3268 w 10000"/>
                <a:gd name="connsiteY2044" fmla="*/ 518 h 10000"/>
                <a:gd name="connsiteX2045" fmla="*/ 3268 w 10000"/>
                <a:gd name="connsiteY2045" fmla="*/ 541 h 10000"/>
                <a:gd name="connsiteX2046" fmla="*/ 3283 w 10000"/>
                <a:gd name="connsiteY2046" fmla="*/ 541 h 10000"/>
                <a:gd name="connsiteX2047" fmla="*/ 3283 w 10000"/>
                <a:gd name="connsiteY2047" fmla="*/ 588 h 10000"/>
                <a:gd name="connsiteX2048" fmla="*/ 3283 w 10000"/>
                <a:gd name="connsiteY2048" fmla="*/ 635 h 10000"/>
                <a:gd name="connsiteX2049" fmla="*/ 3313 w 10000"/>
                <a:gd name="connsiteY2049" fmla="*/ 635 h 10000"/>
                <a:gd name="connsiteX2050" fmla="*/ 3343 w 10000"/>
                <a:gd name="connsiteY2050" fmla="*/ 635 h 10000"/>
                <a:gd name="connsiteX2051" fmla="*/ 3343 w 10000"/>
                <a:gd name="connsiteY2051" fmla="*/ 588 h 10000"/>
                <a:gd name="connsiteX2052" fmla="*/ 3343 w 10000"/>
                <a:gd name="connsiteY2052" fmla="*/ 541 h 10000"/>
                <a:gd name="connsiteX2053" fmla="*/ 3358 w 10000"/>
                <a:gd name="connsiteY2053" fmla="*/ 518 h 10000"/>
                <a:gd name="connsiteX2054" fmla="*/ 3343 w 10000"/>
                <a:gd name="connsiteY2054" fmla="*/ 518 h 10000"/>
                <a:gd name="connsiteX2055" fmla="*/ 3343 w 10000"/>
                <a:gd name="connsiteY2055" fmla="*/ 471 h 10000"/>
                <a:gd name="connsiteX2056" fmla="*/ 3358 w 10000"/>
                <a:gd name="connsiteY2056" fmla="*/ 471 h 10000"/>
                <a:gd name="connsiteX2057" fmla="*/ 3389 w 10000"/>
                <a:gd name="connsiteY2057" fmla="*/ 471 h 10000"/>
                <a:gd name="connsiteX2058" fmla="*/ 3419 w 10000"/>
                <a:gd name="connsiteY2058" fmla="*/ 471 h 10000"/>
                <a:gd name="connsiteX2059" fmla="*/ 3434 w 10000"/>
                <a:gd name="connsiteY2059" fmla="*/ 471 h 10000"/>
                <a:gd name="connsiteX2060" fmla="*/ 3434 w 10000"/>
                <a:gd name="connsiteY2060" fmla="*/ 471 h 10000"/>
                <a:gd name="connsiteX2061" fmla="*/ 3464 w 10000"/>
                <a:gd name="connsiteY2061" fmla="*/ 518 h 10000"/>
                <a:gd name="connsiteX2062" fmla="*/ 3494 w 10000"/>
                <a:gd name="connsiteY2062" fmla="*/ 471 h 10000"/>
                <a:gd name="connsiteX2063" fmla="*/ 3524 w 10000"/>
                <a:gd name="connsiteY2063" fmla="*/ 471 h 10000"/>
                <a:gd name="connsiteX2064" fmla="*/ 3524 w 10000"/>
                <a:gd name="connsiteY2064" fmla="*/ 518 h 10000"/>
                <a:gd name="connsiteX2065" fmla="*/ 3539 w 10000"/>
                <a:gd name="connsiteY2065" fmla="*/ 518 h 10000"/>
                <a:gd name="connsiteX2066" fmla="*/ 3539 w 10000"/>
                <a:gd name="connsiteY2066" fmla="*/ 541 h 10000"/>
                <a:gd name="connsiteX2067" fmla="*/ 3539 w 10000"/>
                <a:gd name="connsiteY2067" fmla="*/ 588 h 10000"/>
                <a:gd name="connsiteX2068" fmla="*/ 3569 w 10000"/>
                <a:gd name="connsiteY2068" fmla="*/ 588 h 10000"/>
                <a:gd name="connsiteX2069" fmla="*/ 3569 w 10000"/>
                <a:gd name="connsiteY2069" fmla="*/ 635 h 10000"/>
                <a:gd name="connsiteX2070" fmla="*/ 3569 w 10000"/>
                <a:gd name="connsiteY2070" fmla="*/ 635 h 10000"/>
                <a:gd name="connsiteX2071" fmla="*/ 3569 w 10000"/>
                <a:gd name="connsiteY2071" fmla="*/ 682 h 10000"/>
                <a:gd name="connsiteX2072" fmla="*/ 3569 w 10000"/>
                <a:gd name="connsiteY2072" fmla="*/ 706 h 10000"/>
                <a:gd name="connsiteX2073" fmla="*/ 3569 w 10000"/>
                <a:gd name="connsiteY2073" fmla="*/ 753 h 10000"/>
                <a:gd name="connsiteX2074" fmla="*/ 3569 w 10000"/>
                <a:gd name="connsiteY2074" fmla="*/ 800 h 10000"/>
                <a:gd name="connsiteX2075" fmla="*/ 3569 w 10000"/>
                <a:gd name="connsiteY2075" fmla="*/ 824 h 10000"/>
                <a:gd name="connsiteX2076" fmla="*/ 3569 w 10000"/>
                <a:gd name="connsiteY2076" fmla="*/ 871 h 10000"/>
                <a:gd name="connsiteX2077" fmla="*/ 3539 w 10000"/>
                <a:gd name="connsiteY2077" fmla="*/ 871 h 10000"/>
                <a:gd name="connsiteX2078" fmla="*/ 3539 w 10000"/>
                <a:gd name="connsiteY2078" fmla="*/ 918 h 10000"/>
                <a:gd name="connsiteX2079" fmla="*/ 3524 w 10000"/>
                <a:gd name="connsiteY2079" fmla="*/ 918 h 10000"/>
                <a:gd name="connsiteX2080" fmla="*/ 3524 w 10000"/>
                <a:gd name="connsiteY2080" fmla="*/ 941 h 10000"/>
                <a:gd name="connsiteX2081" fmla="*/ 3524 w 10000"/>
                <a:gd name="connsiteY2081" fmla="*/ 988 h 10000"/>
                <a:gd name="connsiteX2082" fmla="*/ 3494 w 10000"/>
                <a:gd name="connsiteY2082" fmla="*/ 988 h 10000"/>
                <a:gd name="connsiteX2083" fmla="*/ 3524 w 10000"/>
                <a:gd name="connsiteY2083" fmla="*/ 988 h 10000"/>
                <a:gd name="connsiteX2084" fmla="*/ 3539 w 10000"/>
                <a:gd name="connsiteY2084" fmla="*/ 941 h 10000"/>
                <a:gd name="connsiteX2085" fmla="*/ 3569 w 10000"/>
                <a:gd name="connsiteY2085" fmla="*/ 988 h 10000"/>
                <a:gd name="connsiteX2086" fmla="*/ 3569 w 10000"/>
                <a:gd name="connsiteY2086" fmla="*/ 1035 h 10000"/>
                <a:gd name="connsiteX2087" fmla="*/ 3599 w 10000"/>
                <a:gd name="connsiteY2087" fmla="*/ 1035 h 10000"/>
                <a:gd name="connsiteX2088" fmla="*/ 3599 w 10000"/>
                <a:gd name="connsiteY2088" fmla="*/ 988 h 10000"/>
                <a:gd name="connsiteX2089" fmla="*/ 3614 w 10000"/>
                <a:gd name="connsiteY2089" fmla="*/ 988 h 10000"/>
                <a:gd name="connsiteX2090" fmla="*/ 3614 w 10000"/>
                <a:gd name="connsiteY2090" fmla="*/ 941 h 10000"/>
                <a:gd name="connsiteX2091" fmla="*/ 3645 w 10000"/>
                <a:gd name="connsiteY2091" fmla="*/ 941 h 10000"/>
                <a:gd name="connsiteX2092" fmla="*/ 3675 w 10000"/>
                <a:gd name="connsiteY2092" fmla="*/ 941 h 10000"/>
                <a:gd name="connsiteX2093" fmla="*/ 3675 w 10000"/>
                <a:gd name="connsiteY2093" fmla="*/ 918 h 10000"/>
                <a:gd name="connsiteX2094" fmla="*/ 3675 w 10000"/>
                <a:gd name="connsiteY2094" fmla="*/ 871 h 10000"/>
                <a:gd name="connsiteX2095" fmla="*/ 3675 w 10000"/>
                <a:gd name="connsiteY2095" fmla="*/ 824 h 10000"/>
                <a:gd name="connsiteX2096" fmla="*/ 3705 w 10000"/>
                <a:gd name="connsiteY2096" fmla="*/ 824 h 10000"/>
                <a:gd name="connsiteX2097" fmla="*/ 3675 w 10000"/>
                <a:gd name="connsiteY2097" fmla="*/ 824 h 10000"/>
                <a:gd name="connsiteX2098" fmla="*/ 3675 w 10000"/>
                <a:gd name="connsiteY2098" fmla="*/ 800 h 10000"/>
                <a:gd name="connsiteX2099" fmla="*/ 3705 w 10000"/>
                <a:gd name="connsiteY2099" fmla="*/ 800 h 10000"/>
                <a:gd name="connsiteX2100" fmla="*/ 3675 w 10000"/>
                <a:gd name="connsiteY2100" fmla="*/ 800 h 10000"/>
                <a:gd name="connsiteX2101" fmla="*/ 3675 w 10000"/>
                <a:gd name="connsiteY2101" fmla="*/ 753 h 10000"/>
                <a:gd name="connsiteX2102" fmla="*/ 3705 w 10000"/>
                <a:gd name="connsiteY2102" fmla="*/ 706 h 10000"/>
                <a:gd name="connsiteX2103" fmla="*/ 3720 w 10000"/>
                <a:gd name="connsiteY2103" fmla="*/ 706 h 10000"/>
                <a:gd name="connsiteX2104" fmla="*/ 3720 w 10000"/>
                <a:gd name="connsiteY2104" fmla="*/ 682 h 10000"/>
                <a:gd name="connsiteX2105" fmla="*/ 3720 w 10000"/>
                <a:gd name="connsiteY2105" fmla="*/ 706 h 10000"/>
                <a:gd name="connsiteX2106" fmla="*/ 3750 w 10000"/>
                <a:gd name="connsiteY2106" fmla="*/ 706 h 10000"/>
                <a:gd name="connsiteX2107" fmla="*/ 3750 w 10000"/>
                <a:gd name="connsiteY2107" fmla="*/ 753 h 10000"/>
                <a:gd name="connsiteX2108" fmla="*/ 3780 w 10000"/>
                <a:gd name="connsiteY2108" fmla="*/ 753 h 10000"/>
                <a:gd name="connsiteX2109" fmla="*/ 3780 w 10000"/>
                <a:gd name="connsiteY2109" fmla="*/ 800 h 10000"/>
                <a:gd name="connsiteX2110" fmla="*/ 3795 w 10000"/>
                <a:gd name="connsiteY2110" fmla="*/ 800 h 10000"/>
                <a:gd name="connsiteX2111" fmla="*/ 3795 w 10000"/>
                <a:gd name="connsiteY2111" fmla="*/ 824 h 10000"/>
                <a:gd name="connsiteX2112" fmla="*/ 3825 w 10000"/>
                <a:gd name="connsiteY2112" fmla="*/ 824 h 10000"/>
                <a:gd name="connsiteX2113" fmla="*/ 3825 w 10000"/>
                <a:gd name="connsiteY2113" fmla="*/ 871 h 10000"/>
                <a:gd name="connsiteX2114" fmla="*/ 3855 w 10000"/>
                <a:gd name="connsiteY2114" fmla="*/ 871 h 10000"/>
                <a:gd name="connsiteX2115" fmla="*/ 3870 w 10000"/>
                <a:gd name="connsiteY2115" fmla="*/ 871 h 10000"/>
                <a:gd name="connsiteX2116" fmla="*/ 3870 w 10000"/>
                <a:gd name="connsiteY2116" fmla="*/ 918 h 10000"/>
                <a:gd name="connsiteX2117" fmla="*/ 3901 w 10000"/>
                <a:gd name="connsiteY2117" fmla="*/ 918 h 10000"/>
                <a:gd name="connsiteX2118" fmla="*/ 3901 w 10000"/>
                <a:gd name="connsiteY2118" fmla="*/ 871 h 10000"/>
                <a:gd name="connsiteX2119" fmla="*/ 3901 w 10000"/>
                <a:gd name="connsiteY2119" fmla="*/ 918 h 10000"/>
                <a:gd name="connsiteX2120" fmla="*/ 3931 w 10000"/>
                <a:gd name="connsiteY2120" fmla="*/ 918 h 10000"/>
                <a:gd name="connsiteX2121" fmla="*/ 3931 w 10000"/>
                <a:gd name="connsiteY2121" fmla="*/ 871 h 10000"/>
                <a:gd name="connsiteX2122" fmla="*/ 3961 w 10000"/>
                <a:gd name="connsiteY2122" fmla="*/ 871 h 10000"/>
                <a:gd name="connsiteX2123" fmla="*/ 3961 w 10000"/>
                <a:gd name="connsiteY2123" fmla="*/ 824 h 10000"/>
                <a:gd name="connsiteX2124" fmla="*/ 3976 w 10000"/>
                <a:gd name="connsiteY2124" fmla="*/ 824 h 10000"/>
                <a:gd name="connsiteX2125" fmla="*/ 4006 w 10000"/>
                <a:gd name="connsiteY2125" fmla="*/ 800 h 10000"/>
                <a:gd name="connsiteX2126" fmla="*/ 4006 w 10000"/>
                <a:gd name="connsiteY2126" fmla="*/ 753 h 10000"/>
                <a:gd name="connsiteX2127" fmla="*/ 4036 w 10000"/>
                <a:gd name="connsiteY2127" fmla="*/ 753 h 10000"/>
                <a:gd name="connsiteX2128" fmla="*/ 4036 w 10000"/>
                <a:gd name="connsiteY2128" fmla="*/ 706 h 10000"/>
                <a:gd name="connsiteX2129" fmla="*/ 4036 w 10000"/>
                <a:gd name="connsiteY2129" fmla="*/ 682 h 10000"/>
                <a:gd name="connsiteX2130" fmla="*/ 4051 w 10000"/>
                <a:gd name="connsiteY2130" fmla="*/ 682 h 10000"/>
                <a:gd name="connsiteX2131" fmla="*/ 4051 w 10000"/>
                <a:gd name="connsiteY2131" fmla="*/ 635 h 10000"/>
                <a:gd name="connsiteX2132" fmla="*/ 4051 w 10000"/>
                <a:gd name="connsiteY2132" fmla="*/ 635 h 10000"/>
                <a:gd name="connsiteX2133" fmla="*/ 4051 w 10000"/>
                <a:gd name="connsiteY2133" fmla="*/ 588 h 10000"/>
                <a:gd name="connsiteX2134" fmla="*/ 4051 w 10000"/>
                <a:gd name="connsiteY2134" fmla="*/ 541 h 10000"/>
                <a:gd name="connsiteX2135" fmla="*/ 4051 w 10000"/>
                <a:gd name="connsiteY2135" fmla="*/ 518 h 10000"/>
                <a:gd name="connsiteX2136" fmla="*/ 4081 w 10000"/>
                <a:gd name="connsiteY2136" fmla="*/ 518 h 10000"/>
                <a:gd name="connsiteX2137" fmla="*/ 4081 w 10000"/>
                <a:gd name="connsiteY2137" fmla="*/ 541 h 10000"/>
                <a:gd name="connsiteX2138" fmla="*/ 4111 w 10000"/>
                <a:gd name="connsiteY2138" fmla="*/ 541 h 10000"/>
                <a:gd name="connsiteX2139" fmla="*/ 4127 w 10000"/>
                <a:gd name="connsiteY2139" fmla="*/ 541 h 10000"/>
                <a:gd name="connsiteX2140" fmla="*/ 4157 w 10000"/>
                <a:gd name="connsiteY2140" fmla="*/ 541 h 10000"/>
                <a:gd name="connsiteX2141" fmla="*/ 4187 w 10000"/>
                <a:gd name="connsiteY2141" fmla="*/ 588 h 10000"/>
                <a:gd name="connsiteX2142" fmla="*/ 4187 w 10000"/>
                <a:gd name="connsiteY2142" fmla="*/ 635 h 10000"/>
                <a:gd name="connsiteX2143" fmla="*/ 4217 w 10000"/>
                <a:gd name="connsiteY2143" fmla="*/ 635 h 10000"/>
                <a:gd name="connsiteX2144" fmla="*/ 4262 w 10000"/>
                <a:gd name="connsiteY2144" fmla="*/ 471 h 10000"/>
                <a:gd name="connsiteX2145" fmla="*/ 4307 w 10000"/>
                <a:gd name="connsiteY2145" fmla="*/ 541 h 10000"/>
                <a:gd name="connsiteX2146" fmla="*/ 4307 w 10000"/>
                <a:gd name="connsiteY2146" fmla="*/ 518 h 10000"/>
                <a:gd name="connsiteX2147" fmla="*/ 4307 w 10000"/>
                <a:gd name="connsiteY2147" fmla="*/ 471 h 10000"/>
                <a:gd name="connsiteX2148" fmla="*/ 4337 w 10000"/>
                <a:gd name="connsiteY2148" fmla="*/ 471 h 10000"/>
                <a:gd name="connsiteX2149" fmla="*/ 4337 w 10000"/>
                <a:gd name="connsiteY2149" fmla="*/ 424 h 10000"/>
                <a:gd name="connsiteX2150" fmla="*/ 4367 w 10000"/>
                <a:gd name="connsiteY2150" fmla="*/ 424 h 10000"/>
                <a:gd name="connsiteX2151" fmla="*/ 4383 w 10000"/>
                <a:gd name="connsiteY2151" fmla="*/ 424 h 10000"/>
                <a:gd name="connsiteX2152" fmla="*/ 4413 w 10000"/>
                <a:gd name="connsiteY2152" fmla="*/ 424 h 10000"/>
                <a:gd name="connsiteX2153" fmla="*/ 4413 w 10000"/>
                <a:gd name="connsiteY2153" fmla="*/ 400 h 10000"/>
                <a:gd name="connsiteX2154" fmla="*/ 4443 w 10000"/>
                <a:gd name="connsiteY2154" fmla="*/ 400 h 10000"/>
                <a:gd name="connsiteX2155" fmla="*/ 4443 w 10000"/>
                <a:gd name="connsiteY2155" fmla="*/ 353 h 10000"/>
                <a:gd name="connsiteX2156" fmla="*/ 4473 w 10000"/>
                <a:gd name="connsiteY2156" fmla="*/ 353 h 10000"/>
                <a:gd name="connsiteX2157" fmla="*/ 4473 w 10000"/>
                <a:gd name="connsiteY2157" fmla="*/ 306 h 10000"/>
                <a:gd name="connsiteX2158" fmla="*/ 4488 w 10000"/>
                <a:gd name="connsiteY2158" fmla="*/ 306 h 10000"/>
                <a:gd name="connsiteX2159" fmla="*/ 4488 w 10000"/>
                <a:gd name="connsiteY2159" fmla="*/ 282 h 10000"/>
                <a:gd name="connsiteX2160" fmla="*/ 4518 w 10000"/>
                <a:gd name="connsiteY2160" fmla="*/ 282 h 10000"/>
                <a:gd name="connsiteX2161" fmla="*/ 4518 w 10000"/>
                <a:gd name="connsiteY2161" fmla="*/ 235 h 10000"/>
                <a:gd name="connsiteX2162" fmla="*/ 4518 w 10000"/>
                <a:gd name="connsiteY2162" fmla="*/ 188 h 10000"/>
                <a:gd name="connsiteX2163" fmla="*/ 4548 w 10000"/>
                <a:gd name="connsiteY2163" fmla="*/ 188 h 10000"/>
                <a:gd name="connsiteX2164" fmla="*/ 4548 w 10000"/>
                <a:gd name="connsiteY2164" fmla="*/ 141 h 10000"/>
                <a:gd name="connsiteX2165" fmla="*/ 4563 w 10000"/>
                <a:gd name="connsiteY2165" fmla="*/ 141 h 10000"/>
                <a:gd name="connsiteX2166" fmla="*/ 4563 w 10000"/>
                <a:gd name="connsiteY2166" fmla="*/ 118 h 10000"/>
                <a:gd name="connsiteX2167" fmla="*/ 4593 w 10000"/>
                <a:gd name="connsiteY2167" fmla="*/ 118 h 10000"/>
                <a:gd name="connsiteX2168" fmla="*/ 4593 w 10000"/>
                <a:gd name="connsiteY2168" fmla="*/ 71 h 10000"/>
                <a:gd name="connsiteX2169" fmla="*/ 4593 w 10000"/>
                <a:gd name="connsiteY2169" fmla="*/ 24 h 10000"/>
                <a:gd name="connsiteX2170" fmla="*/ 4593 w 10000"/>
                <a:gd name="connsiteY2170" fmla="*/ 0 h 10000"/>
                <a:gd name="connsiteX2171" fmla="*/ 4623 w 10000"/>
                <a:gd name="connsiteY2171" fmla="*/ 0 h 10000"/>
                <a:gd name="connsiteX2172" fmla="*/ 4654 w 10000"/>
                <a:gd name="connsiteY2172" fmla="*/ 0 h 10000"/>
                <a:gd name="connsiteX2173" fmla="*/ 4654 w 10000"/>
                <a:gd name="connsiteY2173" fmla="*/ 24 h 10000"/>
                <a:gd name="connsiteX2174" fmla="*/ 4669 w 10000"/>
                <a:gd name="connsiteY2174" fmla="*/ 24 h 10000"/>
                <a:gd name="connsiteX2175" fmla="*/ 4669 w 10000"/>
                <a:gd name="connsiteY2175" fmla="*/ 71 h 10000"/>
                <a:gd name="connsiteX2176" fmla="*/ 4669 w 10000"/>
                <a:gd name="connsiteY2176" fmla="*/ 71 h 10000"/>
                <a:gd name="connsiteX2177" fmla="*/ 4669 w 10000"/>
                <a:gd name="connsiteY2177" fmla="*/ 118 h 10000"/>
                <a:gd name="connsiteX2178" fmla="*/ 4699 w 10000"/>
                <a:gd name="connsiteY2178" fmla="*/ 11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</a:cxnLst>
              <a:rect l="l" t="t" r="r" b="b"/>
              <a:pathLst>
                <a:path w="10000" h="10000">
                  <a:moveTo>
                    <a:pt x="4699" y="118"/>
                  </a:moveTo>
                  <a:lnTo>
                    <a:pt x="4729" y="118"/>
                  </a:lnTo>
                  <a:lnTo>
                    <a:pt x="4729" y="71"/>
                  </a:lnTo>
                  <a:lnTo>
                    <a:pt x="4744" y="71"/>
                  </a:lnTo>
                  <a:lnTo>
                    <a:pt x="4744" y="118"/>
                  </a:lnTo>
                  <a:lnTo>
                    <a:pt x="4774" y="118"/>
                  </a:lnTo>
                  <a:lnTo>
                    <a:pt x="4774" y="141"/>
                  </a:lnTo>
                  <a:lnTo>
                    <a:pt x="4774" y="188"/>
                  </a:lnTo>
                  <a:lnTo>
                    <a:pt x="4774" y="235"/>
                  </a:lnTo>
                  <a:lnTo>
                    <a:pt x="4774" y="282"/>
                  </a:lnTo>
                  <a:lnTo>
                    <a:pt x="4774" y="306"/>
                  </a:lnTo>
                  <a:lnTo>
                    <a:pt x="4804" y="306"/>
                  </a:lnTo>
                  <a:lnTo>
                    <a:pt x="4804" y="353"/>
                  </a:lnTo>
                  <a:lnTo>
                    <a:pt x="4819" y="353"/>
                  </a:lnTo>
                  <a:lnTo>
                    <a:pt x="4819" y="400"/>
                  </a:lnTo>
                  <a:lnTo>
                    <a:pt x="4849" y="400"/>
                  </a:lnTo>
                  <a:lnTo>
                    <a:pt x="4849" y="424"/>
                  </a:lnTo>
                  <a:lnTo>
                    <a:pt x="4849" y="471"/>
                  </a:lnTo>
                  <a:lnTo>
                    <a:pt x="4880" y="471"/>
                  </a:lnTo>
                  <a:lnTo>
                    <a:pt x="4880" y="424"/>
                  </a:lnTo>
                  <a:lnTo>
                    <a:pt x="4910" y="424"/>
                  </a:lnTo>
                  <a:lnTo>
                    <a:pt x="4925" y="424"/>
                  </a:lnTo>
                  <a:lnTo>
                    <a:pt x="4925" y="400"/>
                  </a:lnTo>
                  <a:lnTo>
                    <a:pt x="4955" y="400"/>
                  </a:lnTo>
                  <a:lnTo>
                    <a:pt x="4955" y="424"/>
                  </a:lnTo>
                  <a:lnTo>
                    <a:pt x="4985" y="424"/>
                  </a:lnTo>
                  <a:cubicBezTo>
                    <a:pt x="4990" y="440"/>
                    <a:pt x="4995" y="455"/>
                    <a:pt x="5000" y="471"/>
                  </a:cubicBezTo>
                  <a:lnTo>
                    <a:pt x="5030" y="471"/>
                  </a:lnTo>
                  <a:lnTo>
                    <a:pt x="5060" y="471"/>
                  </a:lnTo>
                  <a:lnTo>
                    <a:pt x="5060" y="518"/>
                  </a:lnTo>
                  <a:lnTo>
                    <a:pt x="5075" y="518"/>
                  </a:lnTo>
                  <a:lnTo>
                    <a:pt x="5075" y="471"/>
                  </a:lnTo>
                  <a:lnTo>
                    <a:pt x="5105" y="471"/>
                  </a:lnTo>
                  <a:lnTo>
                    <a:pt x="5105" y="518"/>
                  </a:lnTo>
                  <a:lnTo>
                    <a:pt x="5136" y="518"/>
                  </a:lnTo>
                  <a:lnTo>
                    <a:pt x="5136" y="541"/>
                  </a:lnTo>
                  <a:lnTo>
                    <a:pt x="5166" y="541"/>
                  </a:lnTo>
                  <a:lnTo>
                    <a:pt x="5166" y="588"/>
                  </a:lnTo>
                  <a:lnTo>
                    <a:pt x="5181" y="588"/>
                  </a:lnTo>
                  <a:lnTo>
                    <a:pt x="5181" y="541"/>
                  </a:lnTo>
                  <a:lnTo>
                    <a:pt x="5211" y="541"/>
                  </a:lnTo>
                  <a:lnTo>
                    <a:pt x="5241" y="541"/>
                  </a:lnTo>
                  <a:lnTo>
                    <a:pt x="5241" y="518"/>
                  </a:lnTo>
                  <a:lnTo>
                    <a:pt x="5241" y="471"/>
                  </a:lnTo>
                  <a:lnTo>
                    <a:pt x="5241" y="424"/>
                  </a:lnTo>
                  <a:lnTo>
                    <a:pt x="5241" y="400"/>
                  </a:lnTo>
                  <a:lnTo>
                    <a:pt x="5211" y="400"/>
                  </a:lnTo>
                  <a:lnTo>
                    <a:pt x="5211" y="353"/>
                  </a:lnTo>
                  <a:lnTo>
                    <a:pt x="5181" y="353"/>
                  </a:lnTo>
                  <a:lnTo>
                    <a:pt x="5181" y="306"/>
                  </a:lnTo>
                  <a:lnTo>
                    <a:pt x="5181" y="282"/>
                  </a:lnTo>
                  <a:lnTo>
                    <a:pt x="5181" y="235"/>
                  </a:lnTo>
                  <a:lnTo>
                    <a:pt x="5211" y="235"/>
                  </a:lnTo>
                  <a:lnTo>
                    <a:pt x="5211" y="282"/>
                  </a:lnTo>
                  <a:lnTo>
                    <a:pt x="5241" y="282"/>
                  </a:lnTo>
                  <a:lnTo>
                    <a:pt x="5241" y="306"/>
                  </a:lnTo>
                  <a:lnTo>
                    <a:pt x="5256" y="306"/>
                  </a:lnTo>
                  <a:lnTo>
                    <a:pt x="5256" y="353"/>
                  </a:lnTo>
                  <a:lnTo>
                    <a:pt x="5286" y="353"/>
                  </a:lnTo>
                  <a:lnTo>
                    <a:pt x="5286" y="400"/>
                  </a:lnTo>
                  <a:lnTo>
                    <a:pt x="5286" y="424"/>
                  </a:lnTo>
                  <a:lnTo>
                    <a:pt x="5286" y="424"/>
                  </a:lnTo>
                  <a:lnTo>
                    <a:pt x="5286" y="471"/>
                  </a:lnTo>
                  <a:lnTo>
                    <a:pt x="5286" y="518"/>
                  </a:lnTo>
                  <a:lnTo>
                    <a:pt x="5316" y="518"/>
                  </a:lnTo>
                  <a:lnTo>
                    <a:pt x="5316" y="541"/>
                  </a:lnTo>
                  <a:lnTo>
                    <a:pt x="5286" y="541"/>
                  </a:lnTo>
                  <a:lnTo>
                    <a:pt x="5316" y="541"/>
                  </a:lnTo>
                  <a:lnTo>
                    <a:pt x="5316" y="588"/>
                  </a:lnTo>
                  <a:lnTo>
                    <a:pt x="5316" y="635"/>
                  </a:lnTo>
                  <a:lnTo>
                    <a:pt x="5331" y="635"/>
                  </a:lnTo>
                  <a:lnTo>
                    <a:pt x="5331" y="635"/>
                  </a:lnTo>
                  <a:lnTo>
                    <a:pt x="5361" y="635"/>
                  </a:lnTo>
                  <a:lnTo>
                    <a:pt x="5361" y="682"/>
                  </a:lnTo>
                  <a:lnTo>
                    <a:pt x="5361" y="706"/>
                  </a:lnTo>
                  <a:lnTo>
                    <a:pt x="5392" y="706"/>
                  </a:lnTo>
                  <a:lnTo>
                    <a:pt x="5392" y="753"/>
                  </a:lnTo>
                  <a:lnTo>
                    <a:pt x="5422" y="753"/>
                  </a:lnTo>
                  <a:lnTo>
                    <a:pt x="5422" y="800"/>
                  </a:lnTo>
                  <a:lnTo>
                    <a:pt x="5437" y="800"/>
                  </a:lnTo>
                  <a:lnTo>
                    <a:pt x="5437" y="824"/>
                  </a:lnTo>
                  <a:lnTo>
                    <a:pt x="5467" y="824"/>
                  </a:lnTo>
                  <a:lnTo>
                    <a:pt x="5467" y="871"/>
                  </a:lnTo>
                  <a:lnTo>
                    <a:pt x="5467" y="824"/>
                  </a:lnTo>
                  <a:lnTo>
                    <a:pt x="5497" y="824"/>
                  </a:lnTo>
                  <a:lnTo>
                    <a:pt x="5512" y="824"/>
                  </a:lnTo>
                  <a:lnTo>
                    <a:pt x="5542" y="824"/>
                  </a:lnTo>
                  <a:lnTo>
                    <a:pt x="5572" y="824"/>
                  </a:lnTo>
                  <a:lnTo>
                    <a:pt x="5602" y="824"/>
                  </a:lnTo>
                  <a:cubicBezTo>
                    <a:pt x="5607" y="840"/>
                    <a:pt x="5612" y="855"/>
                    <a:pt x="5617" y="871"/>
                  </a:cubicBezTo>
                  <a:lnTo>
                    <a:pt x="5648" y="871"/>
                  </a:lnTo>
                  <a:lnTo>
                    <a:pt x="5678" y="871"/>
                  </a:lnTo>
                  <a:lnTo>
                    <a:pt x="5678" y="918"/>
                  </a:lnTo>
                  <a:cubicBezTo>
                    <a:pt x="5683" y="926"/>
                    <a:pt x="5688" y="933"/>
                    <a:pt x="5693" y="941"/>
                  </a:cubicBezTo>
                  <a:lnTo>
                    <a:pt x="5723" y="941"/>
                  </a:lnTo>
                  <a:lnTo>
                    <a:pt x="5723" y="988"/>
                  </a:lnTo>
                  <a:lnTo>
                    <a:pt x="5753" y="988"/>
                  </a:lnTo>
                  <a:lnTo>
                    <a:pt x="5753" y="1035"/>
                  </a:lnTo>
                  <a:lnTo>
                    <a:pt x="5753" y="1082"/>
                  </a:lnTo>
                  <a:lnTo>
                    <a:pt x="5768" y="1082"/>
                  </a:lnTo>
                  <a:lnTo>
                    <a:pt x="5768" y="1106"/>
                  </a:lnTo>
                  <a:lnTo>
                    <a:pt x="5768" y="1153"/>
                  </a:lnTo>
                  <a:lnTo>
                    <a:pt x="5798" y="1153"/>
                  </a:lnTo>
                  <a:lnTo>
                    <a:pt x="5828" y="1153"/>
                  </a:lnTo>
                  <a:lnTo>
                    <a:pt x="5828" y="1106"/>
                  </a:lnTo>
                  <a:lnTo>
                    <a:pt x="5858" y="1082"/>
                  </a:lnTo>
                  <a:lnTo>
                    <a:pt x="5873" y="1082"/>
                  </a:lnTo>
                  <a:lnTo>
                    <a:pt x="5904" y="1082"/>
                  </a:lnTo>
                  <a:lnTo>
                    <a:pt x="5904" y="1035"/>
                  </a:lnTo>
                  <a:lnTo>
                    <a:pt x="5934" y="1035"/>
                  </a:lnTo>
                  <a:cubicBezTo>
                    <a:pt x="5939" y="1051"/>
                    <a:pt x="5944" y="1066"/>
                    <a:pt x="5949" y="1082"/>
                  </a:cubicBezTo>
                  <a:lnTo>
                    <a:pt x="5949" y="1106"/>
                  </a:lnTo>
                  <a:lnTo>
                    <a:pt x="5949" y="1153"/>
                  </a:lnTo>
                  <a:lnTo>
                    <a:pt x="5979" y="1153"/>
                  </a:lnTo>
                  <a:cubicBezTo>
                    <a:pt x="5989" y="1169"/>
                    <a:pt x="5999" y="1184"/>
                    <a:pt x="6009" y="1200"/>
                  </a:cubicBezTo>
                  <a:lnTo>
                    <a:pt x="6009" y="1224"/>
                  </a:lnTo>
                  <a:lnTo>
                    <a:pt x="6024" y="1224"/>
                  </a:lnTo>
                  <a:cubicBezTo>
                    <a:pt x="6034" y="1240"/>
                    <a:pt x="6044" y="1255"/>
                    <a:pt x="6054" y="1271"/>
                  </a:cubicBezTo>
                  <a:lnTo>
                    <a:pt x="6084" y="1271"/>
                  </a:lnTo>
                  <a:lnTo>
                    <a:pt x="6114" y="1271"/>
                  </a:lnTo>
                  <a:lnTo>
                    <a:pt x="6130" y="1271"/>
                  </a:lnTo>
                  <a:lnTo>
                    <a:pt x="6160" y="1271"/>
                  </a:lnTo>
                  <a:lnTo>
                    <a:pt x="6190" y="1271"/>
                  </a:lnTo>
                  <a:lnTo>
                    <a:pt x="6205" y="1271"/>
                  </a:lnTo>
                  <a:lnTo>
                    <a:pt x="6205" y="1318"/>
                  </a:lnTo>
                  <a:lnTo>
                    <a:pt x="6235" y="1318"/>
                  </a:lnTo>
                  <a:lnTo>
                    <a:pt x="6235" y="1341"/>
                  </a:lnTo>
                  <a:lnTo>
                    <a:pt x="6265" y="1341"/>
                  </a:lnTo>
                  <a:lnTo>
                    <a:pt x="6280" y="1341"/>
                  </a:lnTo>
                  <a:lnTo>
                    <a:pt x="6280" y="1388"/>
                  </a:lnTo>
                  <a:lnTo>
                    <a:pt x="6310" y="1388"/>
                  </a:lnTo>
                  <a:lnTo>
                    <a:pt x="6310" y="1435"/>
                  </a:lnTo>
                  <a:lnTo>
                    <a:pt x="6340" y="1435"/>
                  </a:lnTo>
                  <a:lnTo>
                    <a:pt x="6340" y="1482"/>
                  </a:lnTo>
                  <a:lnTo>
                    <a:pt x="6370" y="1482"/>
                  </a:lnTo>
                  <a:lnTo>
                    <a:pt x="6386" y="1482"/>
                  </a:lnTo>
                  <a:lnTo>
                    <a:pt x="6386" y="1506"/>
                  </a:lnTo>
                  <a:lnTo>
                    <a:pt x="6386" y="1553"/>
                  </a:lnTo>
                  <a:lnTo>
                    <a:pt x="6386" y="1600"/>
                  </a:lnTo>
                  <a:lnTo>
                    <a:pt x="6386" y="1600"/>
                  </a:lnTo>
                  <a:lnTo>
                    <a:pt x="6386" y="1624"/>
                  </a:lnTo>
                  <a:lnTo>
                    <a:pt x="6386" y="1671"/>
                  </a:lnTo>
                  <a:lnTo>
                    <a:pt x="6416" y="1671"/>
                  </a:lnTo>
                  <a:lnTo>
                    <a:pt x="6446" y="1671"/>
                  </a:lnTo>
                  <a:lnTo>
                    <a:pt x="6461" y="1671"/>
                  </a:lnTo>
                  <a:lnTo>
                    <a:pt x="6491" y="1671"/>
                  </a:lnTo>
                  <a:lnTo>
                    <a:pt x="6521" y="1671"/>
                  </a:lnTo>
                  <a:lnTo>
                    <a:pt x="6521" y="1671"/>
                  </a:lnTo>
                  <a:lnTo>
                    <a:pt x="6536" y="1671"/>
                  </a:lnTo>
                  <a:lnTo>
                    <a:pt x="6536" y="1718"/>
                  </a:lnTo>
                  <a:lnTo>
                    <a:pt x="6566" y="1718"/>
                  </a:lnTo>
                  <a:cubicBezTo>
                    <a:pt x="6576" y="1726"/>
                    <a:pt x="6586" y="1733"/>
                    <a:pt x="6596" y="1741"/>
                  </a:cubicBezTo>
                  <a:lnTo>
                    <a:pt x="6596" y="1788"/>
                  </a:lnTo>
                  <a:lnTo>
                    <a:pt x="6627" y="1788"/>
                  </a:lnTo>
                  <a:lnTo>
                    <a:pt x="6642" y="1788"/>
                  </a:lnTo>
                  <a:lnTo>
                    <a:pt x="6642" y="1835"/>
                  </a:lnTo>
                  <a:lnTo>
                    <a:pt x="6642" y="1882"/>
                  </a:lnTo>
                  <a:lnTo>
                    <a:pt x="6672" y="1882"/>
                  </a:lnTo>
                  <a:lnTo>
                    <a:pt x="6702" y="1882"/>
                  </a:lnTo>
                  <a:lnTo>
                    <a:pt x="6702" y="1906"/>
                  </a:lnTo>
                  <a:lnTo>
                    <a:pt x="6717" y="1906"/>
                  </a:lnTo>
                  <a:lnTo>
                    <a:pt x="6747" y="1906"/>
                  </a:lnTo>
                  <a:lnTo>
                    <a:pt x="6747" y="1953"/>
                  </a:lnTo>
                  <a:lnTo>
                    <a:pt x="6777" y="1953"/>
                  </a:lnTo>
                  <a:lnTo>
                    <a:pt x="6807" y="1953"/>
                  </a:lnTo>
                  <a:lnTo>
                    <a:pt x="6822" y="1953"/>
                  </a:lnTo>
                  <a:lnTo>
                    <a:pt x="6852" y="1953"/>
                  </a:lnTo>
                  <a:lnTo>
                    <a:pt x="6883" y="1953"/>
                  </a:lnTo>
                  <a:lnTo>
                    <a:pt x="6898" y="1953"/>
                  </a:lnTo>
                  <a:cubicBezTo>
                    <a:pt x="6918" y="1929"/>
                    <a:pt x="6938" y="1906"/>
                    <a:pt x="6958" y="1882"/>
                  </a:cubicBezTo>
                  <a:lnTo>
                    <a:pt x="6973" y="1882"/>
                  </a:lnTo>
                  <a:lnTo>
                    <a:pt x="7003" y="1882"/>
                  </a:lnTo>
                  <a:cubicBezTo>
                    <a:pt x="7013" y="1866"/>
                    <a:pt x="7023" y="1851"/>
                    <a:pt x="7033" y="1835"/>
                  </a:cubicBezTo>
                  <a:lnTo>
                    <a:pt x="7063" y="1835"/>
                  </a:lnTo>
                  <a:lnTo>
                    <a:pt x="7078" y="1835"/>
                  </a:lnTo>
                  <a:lnTo>
                    <a:pt x="7108" y="1835"/>
                  </a:lnTo>
                  <a:cubicBezTo>
                    <a:pt x="7118" y="1819"/>
                    <a:pt x="7129" y="1804"/>
                    <a:pt x="7139" y="1788"/>
                  </a:cubicBezTo>
                  <a:lnTo>
                    <a:pt x="7139" y="1788"/>
                  </a:lnTo>
                  <a:cubicBezTo>
                    <a:pt x="7144" y="1772"/>
                    <a:pt x="7149" y="1757"/>
                    <a:pt x="7154" y="1741"/>
                  </a:cubicBezTo>
                  <a:lnTo>
                    <a:pt x="7184" y="1741"/>
                  </a:lnTo>
                  <a:cubicBezTo>
                    <a:pt x="7194" y="1757"/>
                    <a:pt x="7204" y="1772"/>
                    <a:pt x="7214" y="1788"/>
                  </a:cubicBezTo>
                  <a:lnTo>
                    <a:pt x="7229" y="1788"/>
                  </a:lnTo>
                  <a:lnTo>
                    <a:pt x="7259" y="1788"/>
                  </a:lnTo>
                  <a:lnTo>
                    <a:pt x="7289" y="1788"/>
                  </a:lnTo>
                  <a:lnTo>
                    <a:pt x="7319" y="1788"/>
                  </a:lnTo>
                  <a:lnTo>
                    <a:pt x="7319" y="1741"/>
                  </a:lnTo>
                  <a:lnTo>
                    <a:pt x="7334" y="1741"/>
                  </a:lnTo>
                  <a:lnTo>
                    <a:pt x="7334" y="1718"/>
                  </a:lnTo>
                  <a:lnTo>
                    <a:pt x="7334" y="1671"/>
                  </a:lnTo>
                  <a:lnTo>
                    <a:pt x="7334" y="1624"/>
                  </a:lnTo>
                  <a:lnTo>
                    <a:pt x="7364" y="1624"/>
                  </a:lnTo>
                  <a:lnTo>
                    <a:pt x="7364" y="1600"/>
                  </a:lnTo>
                  <a:lnTo>
                    <a:pt x="7395" y="1600"/>
                  </a:lnTo>
                  <a:lnTo>
                    <a:pt x="7395" y="1624"/>
                  </a:lnTo>
                  <a:lnTo>
                    <a:pt x="7410" y="1624"/>
                  </a:lnTo>
                  <a:lnTo>
                    <a:pt x="7440" y="1624"/>
                  </a:lnTo>
                  <a:lnTo>
                    <a:pt x="7440" y="1671"/>
                  </a:lnTo>
                  <a:lnTo>
                    <a:pt x="7470" y="1671"/>
                  </a:lnTo>
                  <a:lnTo>
                    <a:pt x="7485" y="1671"/>
                  </a:lnTo>
                  <a:lnTo>
                    <a:pt x="7515" y="1671"/>
                  </a:lnTo>
                  <a:lnTo>
                    <a:pt x="7515" y="1624"/>
                  </a:lnTo>
                  <a:lnTo>
                    <a:pt x="7545" y="1624"/>
                  </a:lnTo>
                  <a:lnTo>
                    <a:pt x="7575" y="1624"/>
                  </a:lnTo>
                  <a:lnTo>
                    <a:pt x="7590" y="1624"/>
                  </a:lnTo>
                  <a:lnTo>
                    <a:pt x="7620" y="1624"/>
                  </a:lnTo>
                  <a:cubicBezTo>
                    <a:pt x="7630" y="1616"/>
                    <a:pt x="7641" y="1608"/>
                    <a:pt x="7651" y="1600"/>
                  </a:cubicBezTo>
                  <a:lnTo>
                    <a:pt x="7666" y="1600"/>
                  </a:lnTo>
                  <a:lnTo>
                    <a:pt x="7666" y="1624"/>
                  </a:lnTo>
                  <a:lnTo>
                    <a:pt x="7666" y="1600"/>
                  </a:lnTo>
                  <a:lnTo>
                    <a:pt x="7696" y="1600"/>
                  </a:lnTo>
                  <a:lnTo>
                    <a:pt x="7696" y="1624"/>
                  </a:lnTo>
                  <a:lnTo>
                    <a:pt x="7726" y="1624"/>
                  </a:lnTo>
                  <a:lnTo>
                    <a:pt x="7756" y="1624"/>
                  </a:lnTo>
                  <a:lnTo>
                    <a:pt x="7756" y="1624"/>
                  </a:lnTo>
                  <a:lnTo>
                    <a:pt x="7756" y="1671"/>
                  </a:lnTo>
                  <a:lnTo>
                    <a:pt x="7771" y="1671"/>
                  </a:lnTo>
                  <a:lnTo>
                    <a:pt x="7771" y="1624"/>
                  </a:lnTo>
                  <a:lnTo>
                    <a:pt x="7801" y="1624"/>
                  </a:lnTo>
                  <a:lnTo>
                    <a:pt x="7831" y="1624"/>
                  </a:lnTo>
                  <a:lnTo>
                    <a:pt x="7846" y="1624"/>
                  </a:lnTo>
                  <a:lnTo>
                    <a:pt x="7877" y="1624"/>
                  </a:lnTo>
                  <a:lnTo>
                    <a:pt x="7907" y="1624"/>
                  </a:lnTo>
                  <a:lnTo>
                    <a:pt x="7922" y="1624"/>
                  </a:lnTo>
                  <a:lnTo>
                    <a:pt x="7952" y="1624"/>
                  </a:lnTo>
                  <a:lnTo>
                    <a:pt x="7952" y="1671"/>
                  </a:lnTo>
                  <a:lnTo>
                    <a:pt x="7952" y="1718"/>
                  </a:lnTo>
                  <a:cubicBezTo>
                    <a:pt x="7962" y="1726"/>
                    <a:pt x="7972" y="1733"/>
                    <a:pt x="7982" y="1741"/>
                  </a:cubicBezTo>
                  <a:lnTo>
                    <a:pt x="7982" y="1835"/>
                  </a:lnTo>
                  <a:cubicBezTo>
                    <a:pt x="7992" y="1851"/>
                    <a:pt x="8002" y="1866"/>
                    <a:pt x="8012" y="1882"/>
                  </a:cubicBezTo>
                  <a:lnTo>
                    <a:pt x="8012" y="1906"/>
                  </a:lnTo>
                  <a:lnTo>
                    <a:pt x="8012" y="1953"/>
                  </a:lnTo>
                  <a:lnTo>
                    <a:pt x="8012" y="2000"/>
                  </a:lnTo>
                  <a:lnTo>
                    <a:pt x="8027" y="2000"/>
                  </a:lnTo>
                  <a:lnTo>
                    <a:pt x="8027" y="2024"/>
                  </a:lnTo>
                  <a:lnTo>
                    <a:pt x="8027" y="2071"/>
                  </a:lnTo>
                  <a:lnTo>
                    <a:pt x="8027" y="2118"/>
                  </a:lnTo>
                  <a:lnTo>
                    <a:pt x="8027" y="2141"/>
                  </a:lnTo>
                  <a:lnTo>
                    <a:pt x="8012" y="2141"/>
                  </a:lnTo>
                  <a:lnTo>
                    <a:pt x="8027" y="2141"/>
                  </a:lnTo>
                  <a:lnTo>
                    <a:pt x="8027" y="2188"/>
                  </a:lnTo>
                  <a:lnTo>
                    <a:pt x="8027" y="2235"/>
                  </a:lnTo>
                  <a:lnTo>
                    <a:pt x="8027" y="2282"/>
                  </a:lnTo>
                  <a:lnTo>
                    <a:pt x="8027" y="2306"/>
                  </a:lnTo>
                  <a:lnTo>
                    <a:pt x="8057" y="2306"/>
                  </a:lnTo>
                  <a:lnTo>
                    <a:pt x="8057" y="2353"/>
                  </a:lnTo>
                  <a:lnTo>
                    <a:pt x="8087" y="2353"/>
                  </a:lnTo>
                  <a:lnTo>
                    <a:pt x="8087" y="2400"/>
                  </a:lnTo>
                  <a:lnTo>
                    <a:pt x="8102" y="2400"/>
                  </a:lnTo>
                  <a:lnTo>
                    <a:pt x="8102" y="2424"/>
                  </a:lnTo>
                  <a:lnTo>
                    <a:pt x="8102" y="2471"/>
                  </a:lnTo>
                  <a:lnTo>
                    <a:pt x="8133" y="2471"/>
                  </a:lnTo>
                  <a:lnTo>
                    <a:pt x="8163" y="2471"/>
                  </a:lnTo>
                  <a:lnTo>
                    <a:pt x="8163" y="2424"/>
                  </a:lnTo>
                  <a:lnTo>
                    <a:pt x="8178" y="2400"/>
                  </a:lnTo>
                  <a:lnTo>
                    <a:pt x="8178" y="2424"/>
                  </a:lnTo>
                  <a:lnTo>
                    <a:pt x="8208" y="2424"/>
                  </a:lnTo>
                  <a:lnTo>
                    <a:pt x="8208" y="2400"/>
                  </a:lnTo>
                  <a:lnTo>
                    <a:pt x="8238" y="2400"/>
                  </a:lnTo>
                  <a:lnTo>
                    <a:pt x="8238" y="2424"/>
                  </a:lnTo>
                  <a:lnTo>
                    <a:pt x="8268" y="2424"/>
                  </a:lnTo>
                  <a:lnTo>
                    <a:pt x="8268" y="2471"/>
                  </a:lnTo>
                  <a:lnTo>
                    <a:pt x="8283" y="2471"/>
                  </a:lnTo>
                  <a:cubicBezTo>
                    <a:pt x="8293" y="2487"/>
                    <a:pt x="8303" y="2502"/>
                    <a:pt x="8313" y="2518"/>
                  </a:cubicBezTo>
                  <a:lnTo>
                    <a:pt x="8313" y="2541"/>
                  </a:lnTo>
                  <a:lnTo>
                    <a:pt x="8343" y="2541"/>
                  </a:lnTo>
                  <a:lnTo>
                    <a:pt x="8358" y="2541"/>
                  </a:lnTo>
                  <a:lnTo>
                    <a:pt x="8358" y="2541"/>
                  </a:lnTo>
                  <a:lnTo>
                    <a:pt x="8389" y="2541"/>
                  </a:lnTo>
                  <a:lnTo>
                    <a:pt x="8419" y="2541"/>
                  </a:lnTo>
                  <a:lnTo>
                    <a:pt x="8419" y="2518"/>
                  </a:lnTo>
                  <a:cubicBezTo>
                    <a:pt x="8409" y="2502"/>
                    <a:pt x="8399" y="2487"/>
                    <a:pt x="8389" y="2471"/>
                  </a:cubicBezTo>
                  <a:lnTo>
                    <a:pt x="8389" y="2424"/>
                  </a:lnTo>
                  <a:lnTo>
                    <a:pt x="8389" y="2400"/>
                  </a:lnTo>
                  <a:lnTo>
                    <a:pt x="8389" y="2353"/>
                  </a:lnTo>
                  <a:lnTo>
                    <a:pt x="8389" y="2306"/>
                  </a:lnTo>
                  <a:lnTo>
                    <a:pt x="8389" y="2282"/>
                  </a:lnTo>
                  <a:lnTo>
                    <a:pt x="8389" y="2235"/>
                  </a:lnTo>
                  <a:lnTo>
                    <a:pt x="8389" y="2188"/>
                  </a:lnTo>
                  <a:lnTo>
                    <a:pt x="8389" y="2141"/>
                  </a:lnTo>
                  <a:lnTo>
                    <a:pt x="8389" y="2118"/>
                  </a:lnTo>
                  <a:lnTo>
                    <a:pt x="8389" y="2071"/>
                  </a:lnTo>
                  <a:lnTo>
                    <a:pt x="8389" y="2024"/>
                  </a:lnTo>
                  <a:lnTo>
                    <a:pt x="8389" y="2000"/>
                  </a:lnTo>
                  <a:lnTo>
                    <a:pt x="8389" y="1953"/>
                  </a:lnTo>
                  <a:lnTo>
                    <a:pt x="8389" y="1906"/>
                  </a:lnTo>
                  <a:cubicBezTo>
                    <a:pt x="8379" y="1898"/>
                    <a:pt x="8368" y="1890"/>
                    <a:pt x="8358" y="1882"/>
                  </a:cubicBezTo>
                  <a:lnTo>
                    <a:pt x="8358" y="1835"/>
                  </a:lnTo>
                  <a:lnTo>
                    <a:pt x="8358" y="1788"/>
                  </a:lnTo>
                  <a:lnTo>
                    <a:pt x="8389" y="1788"/>
                  </a:lnTo>
                  <a:lnTo>
                    <a:pt x="8389" y="1741"/>
                  </a:lnTo>
                  <a:lnTo>
                    <a:pt x="8389" y="1718"/>
                  </a:lnTo>
                  <a:lnTo>
                    <a:pt x="8389" y="1671"/>
                  </a:lnTo>
                  <a:lnTo>
                    <a:pt x="8389" y="1624"/>
                  </a:lnTo>
                  <a:lnTo>
                    <a:pt x="8389" y="1600"/>
                  </a:lnTo>
                  <a:lnTo>
                    <a:pt x="8389" y="1600"/>
                  </a:lnTo>
                  <a:lnTo>
                    <a:pt x="8419" y="1600"/>
                  </a:lnTo>
                  <a:lnTo>
                    <a:pt x="8419" y="1553"/>
                  </a:lnTo>
                  <a:lnTo>
                    <a:pt x="8419" y="1506"/>
                  </a:lnTo>
                  <a:lnTo>
                    <a:pt x="8419" y="1482"/>
                  </a:lnTo>
                  <a:lnTo>
                    <a:pt x="8434" y="1482"/>
                  </a:lnTo>
                  <a:lnTo>
                    <a:pt x="8434" y="1435"/>
                  </a:lnTo>
                  <a:cubicBezTo>
                    <a:pt x="8444" y="1419"/>
                    <a:pt x="8454" y="1404"/>
                    <a:pt x="8464" y="1388"/>
                  </a:cubicBezTo>
                  <a:lnTo>
                    <a:pt x="8494" y="1388"/>
                  </a:lnTo>
                  <a:lnTo>
                    <a:pt x="8494" y="1341"/>
                  </a:lnTo>
                  <a:cubicBezTo>
                    <a:pt x="8504" y="1333"/>
                    <a:pt x="8514" y="1326"/>
                    <a:pt x="8524" y="1318"/>
                  </a:cubicBezTo>
                  <a:lnTo>
                    <a:pt x="8524" y="1271"/>
                  </a:lnTo>
                  <a:lnTo>
                    <a:pt x="8494" y="1271"/>
                  </a:lnTo>
                  <a:lnTo>
                    <a:pt x="8524" y="1271"/>
                  </a:lnTo>
                  <a:lnTo>
                    <a:pt x="8524" y="1224"/>
                  </a:lnTo>
                  <a:lnTo>
                    <a:pt x="8539" y="1224"/>
                  </a:lnTo>
                  <a:lnTo>
                    <a:pt x="8539" y="1200"/>
                  </a:lnTo>
                  <a:lnTo>
                    <a:pt x="8524" y="1200"/>
                  </a:lnTo>
                  <a:lnTo>
                    <a:pt x="8539" y="1200"/>
                  </a:lnTo>
                  <a:lnTo>
                    <a:pt x="8539" y="1153"/>
                  </a:lnTo>
                  <a:lnTo>
                    <a:pt x="8539" y="1106"/>
                  </a:lnTo>
                  <a:lnTo>
                    <a:pt x="8524" y="1106"/>
                  </a:lnTo>
                  <a:lnTo>
                    <a:pt x="8524" y="1082"/>
                  </a:lnTo>
                  <a:cubicBezTo>
                    <a:pt x="8529" y="1066"/>
                    <a:pt x="8534" y="1051"/>
                    <a:pt x="8539" y="1035"/>
                  </a:cubicBezTo>
                  <a:lnTo>
                    <a:pt x="8539" y="988"/>
                  </a:lnTo>
                  <a:lnTo>
                    <a:pt x="8539" y="941"/>
                  </a:lnTo>
                  <a:lnTo>
                    <a:pt x="8524" y="941"/>
                  </a:lnTo>
                  <a:lnTo>
                    <a:pt x="8524" y="918"/>
                  </a:lnTo>
                  <a:lnTo>
                    <a:pt x="8524" y="871"/>
                  </a:lnTo>
                  <a:lnTo>
                    <a:pt x="8539" y="871"/>
                  </a:lnTo>
                  <a:lnTo>
                    <a:pt x="8539" y="824"/>
                  </a:lnTo>
                  <a:lnTo>
                    <a:pt x="8539" y="800"/>
                  </a:lnTo>
                  <a:lnTo>
                    <a:pt x="8539" y="753"/>
                  </a:lnTo>
                  <a:lnTo>
                    <a:pt x="8539" y="706"/>
                  </a:lnTo>
                  <a:lnTo>
                    <a:pt x="8539" y="682"/>
                  </a:lnTo>
                  <a:lnTo>
                    <a:pt x="8569" y="682"/>
                  </a:lnTo>
                  <a:lnTo>
                    <a:pt x="8599" y="682"/>
                  </a:lnTo>
                  <a:lnTo>
                    <a:pt x="8614" y="682"/>
                  </a:lnTo>
                  <a:lnTo>
                    <a:pt x="8645" y="682"/>
                  </a:lnTo>
                  <a:lnTo>
                    <a:pt x="8645" y="635"/>
                  </a:lnTo>
                  <a:lnTo>
                    <a:pt x="8645" y="635"/>
                  </a:lnTo>
                  <a:lnTo>
                    <a:pt x="8675" y="635"/>
                  </a:lnTo>
                  <a:lnTo>
                    <a:pt x="8675" y="588"/>
                  </a:lnTo>
                  <a:lnTo>
                    <a:pt x="8645" y="588"/>
                  </a:lnTo>
                  <a:lnTo>
                    <a:pt x="8645" y="541"/>
                  </a:lnTo>
                  <a:lnTo>
                    <a:pt x="8645" y="518"/>
                  </a:lnTo>
                  <a:lnTo>
                    <a:pt x="8645" y="471"/>
                  </a:lnTo>
                  <a:lnTo>
                    <a:pt x="8675" y="471"/>
                  </a:lnTo>
                  <a:lnTo>
                    <a:pt x="8690" y="471"/>
                  </a:lnTo>
                  <a:lnTo>
                    <a:pt x="8690" y="424"/>
                  </a:lnTo>
                  <a:lnTo>
                    <a:pt x="8720" y="424"/>
                  </a:lnTo>
                  <a:lnTo>
                    <a:pt x="8720" y="400"/>
                  </a:lnTo>
                  <a:lnTo>
                    <a:pt x="8750" y="400"/>
                  </a:lnTo>
                  <a:lnTo>
                    <a:pt x="8780" y="400"/>
                  </a:lnTo>
                  <a:lnTo>
                    <a:pt x="8795" y="400"/>
                  </a:lnTo>
                  <a:lnTo>
                    <a:pt x="8795" y="424"/>
                  </a:lnTo>
                  <a:lnTo>
                    <a:pt x="8795" y="471"/>
                  </a:lnTo>
                  <a:cubicBezTo>
                    <a:pt x="8805" y="487"/>
                    <a:pt x="8815" y="502"/>
                    <a:pt x="8825" y="518"/>
                  </a:cubicBezTo>
                  <a:lnTo>
                    <a:pt x="8855" y="518"/>
                  </a:lnTo>
                  <a:lnTo>
                    <a:pt x="8870" y="518"/>
                  </a:lnTo>
                  <a:lnTo>
                    <a:pt x="8870" y="541"/>
                  </a:lnTo>
                  <a:lnTo>
                    <a:pt x="8901" y="541"/>
                  </a:lnTo>
                  <a:lnTo>
                    <a:pt x="8901" y="588"/>
                  </a:lnTo>
                  <a:lnTo>
                    <a:pt x="8931" y="588"/>
                  </a:lnTo>
                  <a:lnTo>
                    <a:pt x="8961" y="588"/>
                  </a:lnTo>
                  <a:lnTo>
                    <a:pt x="8961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8976" y="635"/>
                  </a:lnTo>
                  <a:lnTo>
                    <a:pt x="9006" y="635"/>
                  </a:lnTo>
                  <a:lnTo>
                    <a:pt x="9006" y="682"/>
                  </a:lnTo>
                  <a:lnTo>
                    <a:pt x="9006" y="706"/>
                  </a:lnTo>
                  <a:lnTo>
                    <a:pt x="9036" y="706"/>
                  </a:lnTo>
                  <a:lnTo>
                    <a:pt x="9036" y="753"/>
                  </a:lnTo>
                  <a:lnTo>
                    <a:pt x="9051" y="753"/>
                  </a:lnTo>
                  <a:lnTo>
                    <a:pt x="9051" y="800"/>
                  </a:lnTo>
                  <a:lnTo>
                    <a:pt x="9081" y="800"/>
                  </a:lnTo>
                  <a:lnTo>
                    <a:pt x="9111" y="800"/>
                  </a:lnTo>
                  <a:lnTo>
                    <a:pt x="9111" y="824"/>
                  </a:lnTo>
                  <a:lnTo>
                    <a:pt x="9127" y="824"/>
                  </a:lnTo>
                  <a:lnTo>
                    <a:pt x="9127" y="871"/>
                  </a:lnTo>
                  <a:lnTo>
                    <a:pt x="9157" y="871"/>
                  </a:lnTo>
                  <a:lnTo>
                    <a:pt x="9157" y="918"/>
                  </a:lnTo>
                  <a:lnTo>
                    <a:pt x="9187" y="918"/>
                  </a:lnTo>
                  <a:lnTo>
                    <a:pt x="9187" y="941"/>
                  </a:lnTo>
                  <a:lnTo>
                    <a:pt x="9217" y="941"/>
                  </a:lnTo>
                  <a:lnTo>
                    <a:pt x="9232" y="941"/>
                  </a:lnTo>
                  <a:lnTo>
                    <a:pt x="9262" y="941"/>
                  </a:lnTo>
                  <a:cubicBezTo>
                    <a:pt x="9272" y="957"/>
                    <a:pt x="9282" y="972"/>
                    <a:pt x="9292" y="988"/>
                  </a:cubicBezTo>
                  <a:lnTo>
                    <a:pt x="9292" y="941"/>
                  </a:lnTo>
                  <a:lnTo>
                    <a:pt x="9307" y="941"/>
                  </a:lnTo>
                  <a:lnTo>
                    <a:pt x="9307" y="988"/>
                  </a:lnTo>
                  <a:lnTo>
                    <a:pt x="9337" y="988"/>
                  </a:lnTo>
                  <a:lnTo>
                    <a:pt x="9367" y="988"/>
                  </a:lnTo>
                  <a:lnTo>
                    <a:pt x="9367" y="1035"/>
                  </a:lnTo>
                  <a:lnTo>
                    <a:pt x="9367" y="1082"/>
                  </a:lnTo>
                  <a:lnTo>
                    <a:pt x="9367" y="1106"/>
                  </a:lnTo>
                  <a:cubicBezTo>
                    <a:pt x="9357" y="1122"/>
                    <a:pt x="9347" y="1137"/>
                    <a:pt x="9337" y="1153"/>
                  </a:cubicBezTo>
                  <a:lnTo>
                    <a:pt x="9337" y="1200"/>
                  </a:lnTo>
                  <a:lnTo>
                    <a:pt x="9337" y="1224"/>
                  </a:lnTo>
                  <a:lnTo>
                    <a:pt x="9337" y="1271"/>
                  </a:lnTo>
                  <a:lnTo>
                    <a:pt x="9337" y="1318"/>
                  </a:lnTo>
                  <a:lnTo>
                    <a:pt x="9337" y="1341"/>
                  </a:lnTo>
                  <a:lnTo>
                    <a:pt x="9337" y="1388"/>
                  </a:lnTo>
                  <a:lnTo>
                    <a:pt x="9337" y="1435"/>
                  </a:lnTo>
                  <a:cubicBezTo>
                    <a:pt x="9327" y="1451"/>
                    <a:pt x="9317" y="1466"/>
                    <a:pt x="9307" y="1482"/>
                  </a:cubicBezTo>
                  <a:lnTo>
                    <a:pt x="9307" y="1506"/>
                  </a:lnTo>
                  <a:lnTo>
                    <a:pt x="9337" y="1506"/>
                  </a:lnTo>
                  <a:lnTo>
                    <a:pt x="9337" y="1553"/>
                  </a:lnTo>
                  <a:cubicBezTo>
                    <a:pt x="9347" y="1569"/>
                    <a:pt x="9357" y="1584"/>
                    <a:pt x="9367" y="1600"/>
                  </a:cubicBezTo>
                  <a:lnTo>
                    <a:pt x="9367" y="1600"/>
                  </a:lnTo>
                  <a:lnTo>
                    <a:pt x="9367" y="1624"/>
                  </a:lnTo>
                  <a:lnTo>
                    <a:pt x="9367" y="1671"/>
                  </a:lnTo>
                  <a:lnTo>
                    <a:pt x="9367" y="1718"/>
                  </a:lnTo>
                  <a:lnTo>
                    <a:pt x="9383" y="1718"/>
                  </a:lnTo>
                  <a:lnTo>
                    <a:pt x="9367" y="1718"/>
                  </a:lnTo>
                  <a:lnTo>
                    <a:pt x="9367" y="1741"/>
                  </a:lnTo>
                  <a:lnTo>
                    <a:pt x="9383" y="1741"/>
                  </a:lnTo>
                  <a:lnTo>
                    <a:pt x="9383" y="1788"/>
                  </a:lnTo>
                  <a:lnTo>
                    <a:pt x="9413" y="1788"/>
                  </a:lnTo>
                  <a:lnTo>
                    <a:pt x="9413" y="1835"/>
                  </a:lnTo>
                  <a:lnTo>
                    <a:pt x="9413" y="1882"/>
                  </a:lnTo>
                  <a:lnTo>
                    <a:pt x="9413" y="1906"/>
                  </a:lnTo>
                  <a:cubicBezTo>
                    <a:pt x="9423" y="1922"/>
                    <a:pt x="9433" y="1937"/>
                    <a:pt x="9443" y="1953"/>
                  </a:cubicBezTo>
                  <a:lnTo>
                    <a:pt x="9473" y="1953"/>
                  </a:lnTo>
                  <a:lnTo>
                    <a:pt x="9473" y="2000"/>
                  </a:lnTo>
                  <a:lnTo>
                    <a:pt x="9488" y="2000"/>
                  </a:lnTo>
                  <a:lnTo>
                    <a:pt x="9518" y="2000"/>
                  </a:lnTo>
                  <a:lnTo>
                    <a:pt x="9548" y="2000"/>
                  </a:lnTo>
                  <a:lnTo>
                    <a:pt x="9563" y="2000"/>
                  </a:lnTo>
                  <a:lnTo>
                    <a:pt x="9593" y="2000"/>
                  </a:lnTo>
                  <a:lnTo>
                    <a:pt x="9593" y="2000"/>
                  </a:lnTo>
                  <a:lnTo>
                    <a:pt x="9593" y="2024"/>
                  </a:lnTo>
                  <a:lnTo>
                    <a:pt x="9593" y="2071"/>
                  </a:lnTo>
                  <a:lnTo>
                    <a:pt x="9593" y="2118"/>
                  </a:lnTo>
                  <a:lnTo>
                    <a:pt x="9623" y="2118"/>
                  </a:lnTo>
                  <a:lnTo>
                    <a:pt x="9623" y="2141"/>
                  </a:lnTo>
                  <a:lnTo>
                    <a:pt x="9623" y="2188"/>
                  </a:lnTo>
                  <a:lnTo>
                    <a:pt x="9623" y="2235"/>
                  </a:lnTo>
                  <a:cubicBezTo>
                    <a:pt x="9628" y="2251"/>
                    <a:pt x="9634" y="2266"/>
                    <a:pt x="9639" y="2282"/>
                  </a:cubicBezTo>
                  <a:lnTo>
                    <a:pt x="9639" y="2306"/>
                  </a:lnTo>
                  <a:lnTo>
                    <a:pt x="9623" y="2306"/>
                  </a:lnTo>
                  <a:lnTo>
                    <a:pt x="9623" y="2353"/>
                  </a:lnTo>
                  <a:lnTo>
                    <a:pt x="9623" y="2400"/>
                  </a:lnTo>
                  <a:lnTo>
                    <a:pt x="9623" y="2424"/>
                  </a:lnTo>
                  <a:lnTo>
                    <a:pt x="9623" y="2471"/>
                  </a:lnTo>
                  <a:lnTo>
                    <a:pt x="9639" y="2471"/>
                  </a:lnTo>
                  <a:lnTo>
                    <a:pt x="9639" y="2518"/>
                  </a:lnTo>
                  <a:lnTo>
                    <a:pt x="9639" y="2541"/>
                  </a:lnTo>
                  <a:lnTo>
                    <a:pt x="9639" y="2541"/>
                  </a:lnTo>
                  <a:lnTo>
                    <a:pt x="9639" y="2588"/>
                  </a:lnTo>
                  <a:lnTo>
                    <a:pt x="9639" y="2635"/>
                  </a:lnTo>
                  <a:lnTo>
                    <a:pt x="9669" y="2635"/>
                  </a:lnTo>
                  <a:lnTo>
                    <a:pt x="9669" y="2682"/>
                  </a:lnTo>
                  <a:lnTo>
                    <a:pt x="9669" y="2706"/>
                  </a:lnTo>
                  <a:lnTo>
                    <a:pt x="9669" y="2753"/>
                  </a:lnTo>
                  <a:lnTo>
                    <a:pt x="9669" y="2800"/>
                  </a:lnTo>
                  <a:lnTo>
                    <a:pt x="9699" y="2800"/>
                  </a:lnTo>
                  <a:lnTo>
                    <a:pt x="9699" y="2824"/>
                  </a:lnTo>
                  <a:lnTo>
                    <a:pt x="9699" y="2871"/>
                  </a:lnTo>
                  <a:lnTo>
                    <a:pt x="9669" y="2871"/>
                  </a:lnTo>
                  <a:lnTo>
                    <a:pt x="9669" y="2918"/>
                  </a:lnTo>
                  <a:lnTo>
                    <a:pt x="9669" y="2941"/>
                  </a:lnTo>
                  <a:lnTo>
                    <a:pt x="9669" y="2988"/>
                  </a:lnTo>
                  <a:lnTo>
                    <a:pt x="9669" y="3035"/>
                  </a:lnTo>
                  <a:cubicBezTo>
                    <a:pt x="9659" y="3051"/>
                    <a:pt x="9649" y="3066"/>
                    <a:pt x="9639" y="3082"/>
                  </a:cubicBezTo>
                  <a:lnTo>
                    <a:pt x="9639" y="3106"/>
                  </a:lnTo>
                  <a:lnTo>
                    <a:pt x="9639" y="3153"/>
                  </a:lnTo>
                  <a:lnTo>
                    <a:pt x="9669" y="3153"/>
                  </a:lnTo>
                  <a:lnTo>
                    <a:pt x="9669" y="3200"/>
                  </a:lnTo>
                  <a:lnTo>
                    <a:pt x="9639" y="3200"/>
                  </a:lnTo>
                  <a:lnTo>
                    <a:pt x="9623" y="3200"/>
                  </a:lnTo>
                  <a:lnTo>
                    <a:pt x="9623" y="3224"/>
                  </a:lnTo>
                  <a:lnTo>
                    <a:pt x="9593" y="3224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271"/>
                  </a:lnTo>
                  <a:lnTo>
                    <a:pt x="9593" y="3318"/>
                  </a:lnTo>
                  <a:lnTo>
                    <a:pt x="9593" y="3365"/>
                  </a:lnTo>
                  <a:lnTo>
                    <a:pt x="9593" y="3388"/>
                  </a:lnTo>
                  <a:lnTo>
                    <a:pt x="9593" y="3388"/>
                  </a:lnTo>
                  <a:lnTo>
                    <a:pt x="9593" y="3435"/>
                  </a:lnTo>
                  <a:lnTo>
                    <a:pt x="9593" y="3435"/>
                  </a:lnTo>
                  <a:lnTo>
                    <a:pt x="9593" y="3482"/>
                  </a:lnTo>
                  <a:lnTo>
                    <a:pt x="9593" y="3435"/>
                  </a:lnTo>
                  <a:lnTo>
                    <a:pt x="9623" y="3435"/>
                  </a:lnTo>
                  <a:lnTo>
                    <a:pt x="9623" y="3388"/>
                  </a:lnTo>
                  <a:lnTo>
                    <a:pt x="9639" y="3388"/>
                  </a:lnTo>
                  <a:lnTo>
                    <a:pt x="9639" y="3435"/>
                  </a:lnTo>
                  <a:lnTo>
                    <a:pt x="9639" y="3482"/>
                  </a:lnTo>
                  <a:lnTo>
                    <a:pt x="9669" y="3482"/>
                  </a:lnTo>
                  <a:lnTo>
                    <a:pt x="9669" y="3506"/>
                  </a:lnTo>
                  <a:lnTo>
                    <a:pt x="9699" y="3506"/>
                  </a:lnTo>
                  <a:lnTo>
                    <a:pt x="9699" y="3506"/>
                  </a:lnTo>
                  <a:lnTo>
                    <a:pt x="9729" y="3506"/>
                  </a:lnTo>
                  <a:lnTo>
                    <a:pt x="9744" y="3506"/>
                  </a:lnTo>
                  <a:lnTo>
                    <a:pt x="9744" y="3553"/>
                  </a:lnTo>
                  <a:lnTo>
                    <a:pt x="9774" y="3553"/>
                  </a:lnTo>
                  <a:lnTo>
                    <a:pt x="9804" y="3553"/>
                  </a:lnTo>
                  <a:lnTo>
                    <a:pt x="9804" y="3600"/>
                  </a:lnTo>
                  <a:lnTo>
                    <a:pt x="9774" y="3600"/>
                  </a:lnTo>
                  <a:lnTo>
                    <a:pt x="9774" y="3624"/>
                  </a:lnTo>
                  <a:lnTo>
                    <a:pt x="9744" y="3624"/>
                  </a:lnTo>
                  <a:lnTo>
                    <a:pt x="9744" y="3671"/>
                  </a:lnTo>
                  <a:lnTo>
                    <a:pt x="9729" y="3671"/>
                  </a:lnTo>
                  <a:lnTo>
                    <a:pt x="9729" y="3718"/>
                  </a:lnTo>
                  <a:lnTo>
                    <a:pt x="9699" y="3718"/>
                  </a:lnTo>
                  <a:lnTo>
                    <a:pt x="9699" y="3765"/>
                  </a:lnTo>
                  <a:lnTo>
                    <a:pt x="9699" y="3788"/>
                  </a:lnTo>
                  <a:lnTo>
                    <a:pt x="9669" y="3788"/>
                  </a:lnTo>
                  <a:lnTo>
                    <a:pt x="9669" y="3835"/>
                  </a:lnTo>
                  <a:lnTo>
                    <a:pt x="9669" y="3882"/>
                  </a:lnTo>
                  <a:lnTo>
                    <a:pt x="9639" y="3882"/>
                  </a:lnTo>
                  <a:lnTo>
                    <a:pt x="9623" y="3882"/>
                  </a:lnTo>
                  <a:lnTo>
                    <a:pt x="9623" y="3906"/>
                  </a:lnTo>
                  <a:lnTo>
                    <a:pt x="9623" y="3953"/>
                  </a:lnTo>
                  <a:lnTo>
                    <a:pt x="9593" y="3953"/>
                  </a:lnTo>
                  <a:lnTo>
                    <a:pt x="9623" y="3953"/>
                  </a:lnTo>
                  <a:lnTo>
                    <a:pt x="9623" y="4000"/>
                  </a:lnTo>
                  <a:lnTo>
                    <a:pt x="9593" y="4000"/>
                  </a:lnTo>
                  <a:lnTo>
                    <a:pt x="9593" y="4024"/>
                  </a:lnTo>
                  <a:cubicBezTo>
                    <a:pt x="9603" y="4040"/>
                    <a:pt x="9613" y="4055"/>
                    <a:pt x="9623" y="4071"/>
                  </a:cubicBezTo>
                  <a:lnTo>
                    <a:pt x="9639" y="4071"/>
                  </a:lnTo>
                  <a:lnTo>
                    <a:pt x="9639" y="4118"/>
                  </a:lnTo>
                  <a:lnTo>
                    <a:pt x="9639" y="4165"/>
                  </a:lnTo>
                  <a:lnTo>
                    <a:pt x="9669" y="4165"/>
                  </a:lnTo>
                  <a:lnTo>
                    <a:pt x="9669" y="4188"/>
                  </a:lnTo>
                  <a:lnTo>
                    <a:pt x="9669" y="4235"/>
                  </a:lnTo>
                  <a:lnTo>
                    <a:pt x="9669" y="4282"/>
                  </a:lnTo>
                  <a:lnTo>
                    <a:pt x="9699" y="4282"/>
                  </a:lnTo>
                  <a:lnTo>
                    <a:pt x="9699" y="4306"/>
                  </a:lnTo>
                  <a:lnTo>
                    <a:pt x="9699" y="4353"/>
                  </a:lnTo>
                  <a:lnTo>
                    <a:pt x="9669" y="4353"/>
                  </a:lnTo>
                  <a:lnTo>
                    <a:pt x="9639" y="4353"/>
                  </a:lnTo>
                  <a:lnTo>
                    <a:pt x="9623" y="4353"/>
                  </a:lnTo>
                  <a:lnTo>
                    <a:pt x="9593" y="4353"/>
                  </a:lnTo>
                  <a:lnTo>
                    <a:pt x="9593" y="4353"/>
                  </a:lnTo>
                  <a:cubicBezTo>
                    <a:pt x="9583" y="4369"/>
                    <a:pt x="9573" y="4384"/>
                    <a:pt x="9563" y="4400"/>
                  </a:cubicBezTo>
                  <a:lnTo>
                    <a:pt x="9563" y="4424"/>
                  </a:lnTo>
                  <a:lnTo>
                    <a:pt x="9563" y="4471"/>
                  </a:lnTo>
                  <a:lnTo>
                    <a:pt x="9548" y="4471"/>
                  </a:lnTo>
                  <a:lnTo>
                    <a:pt x="9548" y="4471"/>
                  </a:lnTo>
                  <a:lnTo>
                    <a:pt x="9518" y="4471"/>
                  </a:lnTo>
                  <a:lnTo>
                    <a:pt x="9488" y="4471"/>
                  </a:lnTo>
                  <a:cubicBezTo>
                    <a:pt x="9483" y="4487"/>
                    <a:pt x="9478" y="4502"/>
                    <a:pt x="9473" y="4518"/>
                  </a:cubicBezTo>
                  <a:lnTo>
                    <a:pt x="9443" y="4518"/>
                  </a:lnTo>
                  <a:cubicBezTo>
                    <a:pt x="9433" y="4534"/>
                    <a:pt x="9423" y="4549"/>
                    <a:pt x="9413" y="4565"/>
                  </a:cubicBezTo>
                  <a:lnTo>
                    <a:pt x="9383" y="4565"/>
                  </a:lnTo>
                  <a:cubicBezTo>
                    <a:pt x="9378" y="4573"/>
                    <a:pt x="9372" y="4580"/>
                    <a:pt x="9367" y="4588"/>
                  </a:cubicBezTo>
                  <a:cubicBezTo>
                    <a:pt x="9357" y="4604"/>
                    <a:pt x="9347" y="4619"/>
                    <a:pt x="9337" y="4635"/>
                  </a:cubicBezTo>
                  <a:cubicBezTo>
                    <a:pt x="9327" y="4651"/>
                    <a:pt x="9317" y="4666"/>
                    <a:pt x="9307" y="4682"/>
                  </a:cubicBezTo>
                  <a:lnTo>
                    <a:pt x="9292" y="4706"/>
                  </a:lnTo>
                  <a:lnTo>
                    <a:pt x="9292" y="4753"/>
                  </a:lnTo>
                  <a:cubicBezTo>
                    <a:pt x="9282" y="4777"/>
                    <a:pt x="9272" y="4800"/>
                    <a:pt x="9262" y="4824"/>
                  </a:cubicBezTo>
                  <a:lnTo>
                    <a:pt x="9232" y="4824"/>
                  </a:lnTo>
                  <a:lnTo>
                    <a:pt x="9232" y="4871"/>
                  </a:lnTo>
                  <a:cubicBezTo>
                    <a:pt x="9227" y="4887"/>
                    <a:pt x="9222" y="4902"/>
                    <a:pt x="9217" y="4918"/>
                  </a:cubicBezTo>
                  <a:lnTo>
                    <a:pt x="9217" y="4965"/>
                  </a:lnTo>
                  <a:cubicBezTo>
                    <a:pt x="9207" y="4973"/>
                    <a:pt x="9197" y="4980"/>
                    <a:pt x="9187" y="4988"/>
                  </a:cubicBezTo>
                  <a:lnTo>
                    <a:pt x="9187" y="5035"/>
                  </a:lnTo>
                  <a:lnTo>
                    <a:pt x="9187" y="5082"/>
                  </a:lnTo>
                  <a:lnTo>
                    <a:pt x="9217" y="5082"/>
                  </a:lnTo>
                  <a:lnTo>
                    <a:pt x="9217" y="5106"/>
                  </a:lnTo>
                  <a:lnTo>
                    <a:pt x="9232" y="5106"/>
                  </a:lnTo>
                  <a:lnTo>
                    <a:pt x="9232" y="5153"/>
                  </a:lnTo>
                  <a:lnTo>
                    <a:pt x="9232" y="5200"/>
                  </a:lnTo>
                  <a:lnTo>
                    <a:pt x="9262" y="5200"/>
                  </a:lnTo>
                  <a:lnTo>
                    <a:pt x="9262" y="5224"/>
                  </a:lnTo>
                  <a:lnTo>
                    <a:pt x="9292" y="5224"/>
                  </a:lnTo>
                  <a:lnTo>
                    <a:pt x="9292" y="5318"/>
                  </a:lnTo>
                  <a:lnTo>
                    <a:pt x="9307" y="5318"/>
                  </a:lnTo>
                  <a:lnTo>
                    <a:pt x="9307" y="5365"/>
                  </a:lnTo>
                  <a:lnTo>
                    <a:pt x="9307" y="5435"/>
                  </a:lnTo>
                  <a:lnTo>
                    <a:pt x="9307" y="5435"/>
                  </a:lnTo>
                  <a:lnTo>
                    <a:pt x="9307" y="5482"/>
                  </a:lnTo>
                  <a:lnTo>
                    <a:pt x="9292" y="5482"/>
                  </a:lnTo>
                  <a:lnTo>
                    <a:pt x="9292" y="5506"/>
                  </a:lnTo>
                  <a:lnTo>
                    <a:pt x="9292" y="5553"/>
                  </a:lnTo>
                  <a:lnTo>
                    <a:pt x="9292" y="5624"/>
                  </a:lnTo>
                  <a:lnTo>
                    <a:pt x="9292" y="5671"/>
                  </a:lnTo>
                  <a:lnTo>
                    <a:pt x="9292" y="5718"/>
                  </a:lnTo>
                  <a:lnTo>
                    <a:pt x="9292" y="5765"/>
                  </a:lnTo>
                  <a:lnTo>
                    <a:pt x="9292" y="5788"/>
                  </a:lnTo>
                  <a:cubicBezTo>
                    <a:pt x="9297" y="5804"/>
                    <a:pt x="9302" y="5819"/>
                    <a:pt x="9307" y="5835"/>
                  </a:cubicBezTo>
                  <a:cubicBezTo>
                    <a:pt x="9317" y="5851"/>
                    <a:pt x="9327" y="5866"/>
                    <a:pt x="9337" y="5882"/>
                  </a:cubicBezTo>
                  <a:lnTo>
                    <a:pt x="9367" y="5882"/>
                  </a:lnTo>
                  <a:lnTo>
                    <a:pt x="9383" y="5882"/>
                  </a:lnTo>
                  <a:lnTo>
                    <a:pt x="9413" y="5882"/>
                  </a:lnTo>
                  <a:lnTo>
                    <a:pt x="9413" y="5906"/>
                  </a:lnTo>
                  <a:lnTo>
                    <a:pt x="9443" y="5906"/>
                  </a:lnTo>
                  <a:lnTo>
                    <a:pt x="9473" y="5906"/>
                  </a:lnTo>
                  <a:cubicBezTo>
                    <a:pt x="9488" y="5922"/>
                    <a:pt x="9503" y="5937"/>
                    <a:pt x="9518" y="5953"/>
                  </a:cubicBezTo>
                  <a:lnTo>
                    <a:pt x="9548" y="5953"/>
                  </a:lnTo>
                  <a:lnTo>
                    <a:pt x="9548" y="6000"/>
                  </a:lnTo>
                  <a:lnTo>
                    <a:pt x="9563" y="6000"/>
                  </a:lnTo>
                  <a:lnTo>
                    <a:pt x="9563" y="6024"/>
                  </a:lnTo>
                  <a:lnTo>
                    <a:pt x="9593" y="6024"/>
                  </a:lnTo>
                  <a:lnTo>
                    <a:pt x="9593" y="6071"/>
                  </a:lnTo>
                  <a:lnTo>
                    <a:pt x="9593" y="6118"/>
                  </a:lnTo>
                  <a:lnTo>
                    <a:pt x="9593" y="6118"/>
                  </a:lnTo>
                  <a:lnTo>
                    <a:pt x="9593" y="6165"/>
                  </a:lnTo>
                  <a:lnTo>
                    <a:pt x="9593" y="6188"/>
                  </a:lnTo>
                  <a:lnTo>
                    <a:pt x="9623" y="6188"/>
                  </a:lnTo>
                  <a:lnTo>
                    <a:pt x="9623" y="6235"/>
                  </a:lnTo>
                  <a:lnTo>
                    <a:pt x="9639" y="6235"/>
                  </a:lnTo>
                  <a:lnTo>
                    <a:pt x="9639" y="6282"/>
                  </a:lnTo>
                  <a:lnTo>
                    <a:pt x="9639" y="6306"/>
                  </a:lnTo>
                  <a:lnTo>
                    <a:pt x="9669" y="6306"/>
                  </a:lnTo>
                  <a:lnTo>
                    <a:pt x="9699" y="6306"/>
                  </a:lnTo>
                  <a:cubicBezTo>
                    <a:pt x="9709" y="6322"/>
                    <a:pt x="9719" y="6337"/>
                    <a:pt x="9729" y="6353"/>
                  </a:cubicBezTo>
                  <a:lnTo>
                    <a:pt x="9729" y="6400"/>
                  </a:lnTo>
                  <a:lnTo>
                    <a:pt x="9729" y="6400"/>
                  </a:lnTo>
                  <a:lnTo>
                    <a:pt x="9699" y="6400"/>
                  </a:lnTo>
                  <a:lnTo>
                    <a:pt x="9729" y="6424"/>
                  </a:lnTo>
                  <a:lnTo>
                    <a:pt x="9729" y="6471"/>
                  </a:lnTo>
                  <a:lnTo>
                    <a:pt x="9744" y="6471"/>
                  </a:lnTo>
                  <a:lnTo>
                    <a:pt x="9744" y="6518"/>
                  </a:lnTo>
                  <a:lnTo>
                    <a:pt x="9744" y="6565"/>
                  </a:lnTo>
                  <a:lnTo>
                    <a:pt x="9729" y="6565"/>
                  </a:lnTo>
                  <a:cubicBezTo>
                    <a:pt x="9734" y="6573"/>
                    <a:pt x="9739" y="6580"/>
                    <a:pt x="9744" y="6588"/>
                  </a:cubicBezTo>
                  <a:lnTo>
                    <a:pt x="9774" y="6588"/>
                  </a:lnTo>
                  <a:lnTo>
                    <a:pt x="9774" y="6635"/>
                  </a:lnTo>
                  <a:lnTo>
                    <a:pt x="9774" y="6682"/>
                  </a:lnTo>
                  <a:lnTo>
                    <a:pt x="9804" y="6682"/>
                  </a:lnTo>
                  <a:lnTo>
                    <a:pt x="9819" y="6682"/>
                  </a:lnTo>
                  <a:lnTo>
                    <a:pt x="9819" y="6635"/>
                  </a:lnTo>
                  <a:lnTo>
                    <a:pt x="9849" y="6635"/>
                  </a:lnTo>
                  <a:lnTo>
                    <a:pt x="9849" y="6682"/>
                  </a:lnTo>
                  <a:lnTo>
                    <a:pt x="9849" y="6706"/>
                  </a:lnTo>
                  <a:lnTo>
                    <a:pt x="9849" y="6753"/>
                  </a:lnTo>
                  <a:lnTo>
                    <a:pt x="9849" y="6800"/>
                  </a:lnTo>
                  <a:lnTo>
                    <a:pt x="9849" y="6847"/>
                  </a:lnTo>
                  <a:lnTo>
                    <a:pt x="9849" y="6871"/>
                  </a:lnTo>
                  <a:lnTo>
                    <a:pt x="9849" y="6918"/>
                  </a:lnTo>
                  <a:lnTo>
                    <a:pt x="9819" y="6918"/>
                  </a:lnTo>
                  <a:lnTo>
                    <a:pt x="9819" y="6965"/>
                  </a:lnTo>
                  <a:lnTo>
                    <a:pt x="9849" y="6965"/>
                  </a:lnTo>
                  <a:lnTo>
                    <a:pt x="9849" y="6988"/>
                  </a:lnTo>
                  <a:lnTo>
                    <a:pt x="9880" y="6988"/>
                  </a:lnTo>
                  <a:lnTo>
                    <a:pt x="9880" y="7035"/>
                  </a:lnTo>
                  <a:lnTo>
                    <a:pt x="9849" y="7035"/>
                  </a:lnTo>
                  <a:lnTo>
                    <a:pt x="9849" y="7082"/>
                  </a:lnTo>
                  <a:cubicBezTo>
                    <a:pt x="9859" y="7090"/>
                    <a:pt x="9870" y="7098"/>
                    <a:pt x="9880" y="7106"/>
                  </a:cubicBezTo>
                  <a:lnTo>
                    <a:pt x="9910" y="7106"/>
                  </a:lnTo>
                  <a:lnTo>
                    <a:pt x="9910" y="7153"/>
                  </a:lnTo>
                  <a:lnTo>
                    <a:pt x="9925" y="7153"/>
                  </a:lnTo>
                  <a:lnTo>
                    <a:pt x="9955" y="7153"/>
                  </a:lnTo>
                  <a:lnTo>
                    <a:pt x="9955" y="7200"/>
                  </a:lnTo>
                  <a:lnTo>
                    <a:pt x="9985" y="7200"/>
                  </a:lnTo>
                  <a:cubicBezTo>
                    <a:pt x="9990" y="7184"/>
                    <a:pt x="9995" y="7169"/>
                    <a:pt x="10000" y="7153"/>
                  </a:cubicBezTo>
                  <a:lnTo>
                    <a:pt x="10000" y="7200"/>
                  </a:lnTo>
                  <a:lnTo>
                    <a:pt x="10000" y="7247"/>
                  </a:lnTo>
                  <a:lnTo>
                    <a:pt x="9985" y="7247"/>
                  </a:lnTo>
                  <a:lnTo>
                    <a:pt x="9985" y="7271"/>
                  </a:lnTo>
                  <a:lnTo>
                    <a:pt x="9985" y="7318"/>
                  </a:lnTo>
                  <a:lnTo>
                    <a:pt x="9955" y="7318"/>
                  </a:lnTo>
                  <a:lnTo>
                    <a:pt x="9925" y="7318"/>
                  </a:lnTo>
                  <a:lnTo>
                    <a:pt x="9910" y="7318"/>
                  </a:lnTo>
                  <a:lnTo>
                    <a:pt x="9880" y="7318"/>
                  </a:lnTo>
                  <a:lnTo>
                    <a:pt x="9849" y="7318"/>
                  </a:lnTo>
                  <a:lnTo>
                    <a:pt x="9849" y="7365"/>
                  </a:lnTo>
                  <a:lnTo>
                    <a:pt x="9819" y="7365"/>
                  </a:lnTo>
                  <a:lnTo>
                    <a:pt x="9804" y="7365"/>
                  </a:lnTo>
                  <a:lnTo>
                    <a:pt x="9774" y="7365"/>
                  </a:lnTo>
                  <a:lnTo>
                    <a:pt x="9744" y="7365"/>
                  </a:lnTo>
                  <a:lnTo>
                    <a:pt x="9729" y="7365"/>
                  </a:lnTo>
                  <a:lnTo>
                    <a:pt x="9729" y="7388"/>
                  </a:lnTo>
                  <a:lnTo>
                    <a:pt x="9699" y="7388"/>
                  </a:lnTo>
                  <a:lnTo>
                    <a:pt x="9699" y="7435"/>
                  </a:lnTo>
                  <a:lnTo>
                    <a:pt x="9699" y="7482"/>
                  </a:lnTo>
                  <a:lnTo>
                    <a:pt x="9669" y="7506"/>
                  </a:lnTo>
                  <a:lnTo>
                    <a:pt x="9669" y="7553"/>
                  </a:lnTo>
                  <a:lnTo>
                    <a:pt x="9639" y="7553"/>
                  </a:lnTo>
                  <a:lnTo>
                    <a:pt x="9639" y="7600"/>
                  </a:lnTo>
                  <a:lnTo>
                    <a:pt x="9639" y="7647"/>
                  </a:lnTo>
                  <a:lnTo>
                    <a:pt x="9639" y="7671"/>
                  </a:lnTo>
                  <a:lnTo>
                    <a:pt x="9623" y="7671"/>
                  </a:lnTo>
                  <a:lnTo>
                    <a:pt x="9623" y="7718"/>
                  </a:lnTo>
                  <a:lnTo>
                    <a:pt x="9623" y="7765"/>
                  </a:lnTo>
                  <a:lnTo>
                    <a:pt x="9623" y="7788"/>
                  </a:lnTo>
                  <a:lnTo>
                    <a:pt x="9593" y="7788"/>
                  </a:lnTo>
                  <a:lnTo>
                    <a:pt x="9593" y="7835"/>
                  </a:lnTo>
                  <a:lnTo>
                    <a:pt x="9563" y="7835"/>
                  </a:lnTo>
                  <a:lnTo>
                    <a:pt x="9563" y="7882"/>
                  </a:lnTo>
                  <a:lnTo>
                    <a:pt x="9548" y="7882"/>
                  </a:lnTo>
                  <a:lnTo>
                    <a:pt x="9518" y="7882"/>
                  </a:lnTo>
                  <a:lnTo>
                    <a:pt x="9518" y="7835"/>
                  </a:lnTo>
                  <a:lnTo>
                    <a:pt x="9488" y="7835"/>
                  </a:lnTo>
                  <a:lnTo>
                    <a:pt x="9473" y="7835"/>
                  </a:lnTo>
                  <a:lnTo>
                    <a:pt x="9473" y="7882"/>
                  </a:lnTo>
                  <a:lnTo>
                    <a:pt x="9443" y="7882"/>
                  </a:lnTo>
                  <a:lnTo>
                    <a:pt x="9443" y="7906"/>
                  </a:lnTo>
                  <a:lnTo>
                    <a:pt x="9413" y="7906"/>
                  </a:lnTo>
                  <a:lnTo>
                    <a:pt x="9383" y="7906"/>
                  </a:lnTo>
                  <a:lnTo>
                    <a:pt x="9367" y="7906"/>
                  </a:lnTo>
                  <a:lnTo>
                    <a:pt x="9367" y="7953"/>
                  </a:lnTo>
                  <a:lnTo>
                    <a:pt x="9367" y="8000"/>
                  </a:lnTo>
                  <a:lnTo>
                    <a:pt x="9337" y="8000"/>
                  </a:lnTo>
                  <a:lnTo>
                    <a:pt x="9307" y="8000"/>
                  </a:lnTo>
                  <a:lnTo>
                    <a:pt x="9307" y="8047"/>
                  </a:lnTo>
                  <a:lnTo>
                    <a:pt x="9307" y="8071"/>
                  </a:lnTo>
                  <a:lnTo>
                    <a:pt x="9292" y="8071"/>
                  </a:lnTo>
                  <a:lnTo>
                    <a:pt x="9292" y="8118"/>
                  </a:lnTo>
                  <a:lnTo>
                    <a:pt x="9292" y="8165"/>
                  </a:lnTo>
                  <a:lnTo>
                    <a:pt x="9292" y="8188"/>
                  </a:lnTo>
                  <a:cubicBezTo>
                    <a:pt x="9282" y="8204"/>
                    <a:pt x="9272" y="8219"/>
                    <a:pt x="9262" y="8235"/>
                  </a:cubicBezTo>
                  <a:lnTo>
                    <a:pt x="9262" y="8282"/>
                  </a:lnTo>
                  <a:lnTo>
                    <a:pt x="9262" y="8306"/>
                  </a:lnTo>
                  <a:lnTo>
                    <a:pt x="9262" y="8353"/>
                  </a:lnTo>
                  <a:lnTo>
                    <a:pt x="9262" y="8353"/>
                  </a:lnTo>
                  <a:lnTo>
                    <a:pt x="9262" y="8400"/>
                  </a:lnTo>
                  <a:lnTo>
                    <a:pt x="9262" y="8447"/>
                  </a:lnTo>
                  <a:lnTo>
                    <a:pt x="9262" y="8471"/>
                  </a:lnTo>
                  <a:lnTo>
                    <a:pt x="9232" y="8471"/>
                  </a:lnTo>
                  <a:lnTo>
                    <a:pt x="9232" y="8518"/>
                  </a:lnTo>
                  <a:lnTo>
                    <a:pt x="9217" y="8518"/>
                  </a:lnTo>
                  <a:lnTo>
                    <a:pt x="9217" y="8471"/>
                  </a:lnTo>
                  <a:lnTo>
                    <a:pt x="9187" y="8471"/>
                  </a:lnTo>
                  <a:lnTo>
                    <a:pt x="9157" y="8471"/>
                  </a:lnTo>
                  <a:lnTo>
                    <a:pt x="9127" y="8447"/>
                  </a:lnTo>
                  <a:lnTo>
                    <a:pt x="9127" y="8471"/>
                  </a:lnTo>
                  <a:lnTo>
                    <a:pt x="9111" y="8471"/>
                  </a:lnTo>
                  <a:lnTo>
                    <a:pt x="9111" y="8447"/>
                  </a:lnTo>
                  <a:lnTo>
                    <a:pt x="9081" y="8447"/>
                  </a:lnTo>
                  <a:cubicBezTo>
                    <a:pt x="9071" y="8431"/>
                    <a:pt x="9061" y="8416"/>
                    <a:pt x="9051" y="8400"/>
                  </a:cubicBezTo>
                  <a:lnTo>
                    <a:pt x="9036" y="8400"/>
                  </a:lnTo>
                  <a:lnTo>
                    <a:pt x="9036" y="8353"/>
                  </a:lnTo>
                  <a:lnTo>
                    <a:pt x="9036" y="8353"/>
                  </a:lnTo>
                  <a:lnTo>
                    <a:pt x="9036" y="8306"/>
                  </a:lnTo>
                  <a:lnTo>
                    <a:pt x="9036" y="8282"/>
                  </a:lnTo>
                  <a:lnTo>
                    <a:pt x="9036" y="8235"/>
                  </a:lnTo>
                  <a:lnTo>
                    <a:pt x="9006" y="8235"/>
                  </a:lnTo>
                  <a:lnTo>
                    <a:pt x="9006" y="8188"/>
                  </a:lnTo>
                  <a:lnTo>
                    <a:pt x="8976" y="8188"/>
                  </a:lnTo>
                  <a:lnTo>
                    <a:pt x="8976" y="8165"/>
                  </a:lnTo>
                  <a:lnTo>
                    <a:pt x="8976" y="8165"/>
                  </a:lnTo>
                  <a:lnTo>
                    <a:pt x="8976" y="8118"/>
                  </a:lnTo>
                  <a:lnTo>
                    <a:pt x="8961" y="8118"/>
                  </a:lnTo>
                  <a:lnTo>
                    <a:pt x="8961" y="8071"/>
                  </a:lnTo>
                  <a:lnTo>
                    <a:pt x="8961" y="8047"/>
                  </a:lnTo>
                  <a:lnTo>
                    <a:pt x="8931" y="8047"/>
                  </a:lnTo>
                  <a:lnTo>
                    <a:pt x="8931" y="8000"/>
                  </a:lnTo>
                  <a:lnTo>
                    <a:pt x="8931" y="7953"/>
                  </a:lnTo>
                  <a:lnTo>
                    <a:pt x="8901" y="7953"/>
                  </a:lnTo>
                  <a:lnTo>
                    <a:pt x="8870" y="7953"/>
                  </a:lnTo>
                  <a:lnTo>
                    <a:pt x="8870" y="7906"/>
                  </a:lnTo>
                  <a:lnTo>
                    <a:pt x="8855" y="7906"/>
                  </a:lnTo>
                  <a:lnTo>
                    <a:pt x="8825" y="7906"/>
                  </a:lnTo>
                  <a:lnTo>
                    <a:pt x="8825" y="7953"/>
                  </a:lnTo>
                  <a:lnTo>
                    <a:pt x="8825" y="7906"/>
                  </a:lnTo>
                  <a:lnTo>
                    <a:pt x="8795" y="7906"/>
                  </a:lnTo>
                  <a:lnTo>
                    <a:pt x="8795" y="7953"/>
                  </a:lnTo>
                  <a:lnTo>
                    <a:pt x="8795" y="7906"/>
                  </a:lnTo>
                  <a:lnTo>
                    <a:pt x="8780" y="7906"/>
                  </a:lnTo>
                  <a:lnTo>
                    <a:pt x="8780" y="7882"/>
                  </a:lnTo>
                  <a:lnTo>
                    <a:pt x="8750" y="7882"/>
                  </a:lnTo>
                  <a:lnTo>
                    <a:pt x="8720" y="7882"/>
                  </a:lnTo>
                  <a:lnTo>
                    <a:pt x="8720" y="7835"/>
                  </a:lnTo>
                  <a:lnTo>
                    <a:pt x="8690" y="7835"/>
                  </a:lnTo>
                  <a:lnTo>
                    <a:pt x="8690" y="7788"/>
                  </a:lnTo>
                  <a:lnTo>
                    <a:pt x="8675" y="7788"/>
                  </a:lnTo>
                  <a:lnTo>
                    <a:pt x="8645" y="7788"/>
                  </a:lnTo>
                  <a:lnTo>
                    <a:pt x="8645" y="7765"/>
                  </a:lnTo>
                  <a:lnTo>
                    <a:pt x="8614" y="7765"/>
                  </a:lnTo>
                  <a:lnTo>
                    <a:pt x="8599" y="7765"/>
                  </a:lnTo>
                  <a:lnTo>
                    <a:pt x="8599" y="7718"/>
                  </a:lnTo>
                  <a:lnTo>
                    <a:pt x="8569" y="7718"/>
                  </a:lnTo>
                  <a:lnTo>
                    <a:pt x="8539" y="7718"/>
                  </a:lnTo>
                  <a:lnTo>
                    <a:pt x="8524" y="7718"/>
                  </a:lnTo>
                  <a:cubicBezTo>
                    <a:pt x="8514" y="7734"/>
                    <a:pt x="8504" y="7749"/>
                    <a:pt x="8494" y="7765"/>
                  </a:cubicBezTo>
                  <a:lnTo>
                    <a:pt x="8464" y="7765"/>
                  </a:lnTo>
                  <a:lnTo>
                    <a:pt x="8464" y="7788"/>
                  </a:lnTo>
                  <a:lnTo>
                    <a:pt x="8434" y="7788"/>
                  </a:lnTo>
                  <a:lnTo>
                    <a:pt x="8419" y="7788"/>
                  </a:lnTo>
                  <a:lnTo>
                    <a:pt x="8389" y="7788"/>
                  </a:lnTo>
                  <a:lnTo>
                    <a:pt x="8358" y="7788"/>
                  </a:lnTo>
                  <a:lnTo>
                    <a:pt x="8358" y="7765"/>
                  </a:lnTo>
                  <a:lnTo>
                    <a:pt x="8358" y="7765"/>
                  </a:lnTo>
                  <a:lnTo>
                    <a:pt x="8358" y="7788"/>
                  </a:lnTo>
                  <a:lnTo>
                    <a:pt x="8343" y="7788"/>
                  </a:lnTo>
                  <a:lnTo>
                    <a:pt x="8313" y="7788"/>
                  </a:lnTo>
                  <a:lnTo>
                    <a:pt x="8313" y="7835"/>
                  </a:lnTo>
                  <a:lnTo>
                    <a:pt x="8283" y="7835"/>
                  </a:lnTo>
                  <a:cubicBezTo>
                    <a:pt x="8278" y="7819"/>
                    <a:pt x="8273" y="7804"/>
                    <a:pt x="8268" y="7788"/>
                  </a:cubicBezTo>
                  <a:lnTo>
                    <a:pt x="8238" y="7788"/>
                  </a:lnTo>
                  <a:lnTo>
                    <a:pt x="8238" y="7765"/>
                  </a:lnTo>
                  <a:lnTo>
                    <a:pt x="8208" y="7765"/>
                  </a:lnTo>
                  <a:lnTo>
                    <a:pt x="8208" y="7718"/>
                  </a:lnTo>
                  <a:lnTo>
                    <a:pt x="8178" y="7718"/>
                  </a:lnTo>
                  <a:lnTo>
                    <a:pt x="8163" y="7718"/>
                  </a:lnTo>
                  <a:lnTo>
                    <a:pt x="8163" y="7765"/>
                  </a:lnTo>
                  <a:lnTo>
                    <a:pt x="8133" y="7765"/>
                  </a:lnTo>
                  <a:lnTo>
                    <a:pt x="8133" y="7788"/>
                  </a:lnTo>
                  <a:lnTo>
                    <a:pt x="8102" y="7788"/>
                  </a:lnTo>
                  <a:lnTo>
                    <a:pt x="8087" y="7788"/>
                  </a:lnTo>
                  <a:lnTo>
                    <a:pt x="8057" y="7788"/>
                  </a:lnTo>
                  <a:lnTo>
                    <a:pt x="8057" y="7835"/>
                  </a:lnTo>
                  <a:lnTo>
                    <a:pt x="8027" y="7835"/>
                  </a:lnTo>
                  <a:lnTo>
                    <a:pt x="8027" y="7788"/>
                  </a:lnTo>
                  <a:lnTo>
                    <a:pt x="8027" y="7835"/>
                  </a:lnTo>
                  <a:lnTo>
                    <a:pt x="8012" y="7835"/>
                  </a:lnTo>
                  <a:lnTo>
                    <a:pt x="8012" y="7882"/>
                  </a:lnTo>
                  <a:lnTo>
                    <a:pt x="8012" y="7906"/>
                  </a:lnTo>
                  <a:lnTo>
                    <a:pt x="8012" y="7953"/>
                  </a:lnTo>
                  <a:lnTo>
                    <a:pt x="8012" y="8000"/>
                  </a:lnTo>
                  <a:lnTo>
                    <a:pt x="7982" y="8000"/>
                  </a:lnTo>
                  <a:lnTo>
                    <a:pt x="7982" y="8047"/>
                  </a:lnTo>
                  <a:lnTo>
                    <a:pt x="7952" y="8047"/>
                  </a:lnTo>
                  <a:cubicBezTo>
                    <a:pt x="7942" y="8031"/>
                    <a:pt x="7932" y="8016"/>
                    <a:pt x="7922" y="8000"/>
                  </a:cubicBezTo>
                  <a:lnTo>
                    <a:pt x="7907" y="8000"/>
                  </a:lnTo>
                  <a:lnTo>
                    <a:pt x="7877" y="8000"/>
                  </a:lnTo>
                  <a:lnTo>
                    <a:pt x="7877" y="7953"/>
                  </a:lnTo>
                  <a:lnTo>
                    <a:pt x="7846" y="7953"/>
                  </a:lnTo>
                  <a:lnTo>
                    <a:pt x="7846" y="7906"/>
                  </a:lnTo>
                  <a:lnTo>
                    <a:pt x="7831" y="7906"/>
                  </a:lnTo>
                  <a:lnTo>
                    <a:pt x="7831" y="7953"/>
                  </a:lnTo>
                  <a:lnTo>
                    <a:pt x="7801" y="7953"/>
                  </a:lnTo>
                  <a:lnTo>
                    <a:pt x="7771" y="7953"/>
                  </a:lnTo>
                  <a:lnTo>
                    <a:pt x="7771" y="8000"/>
                  </a:lnTo>
                  <a:lnTo>
                    <a:pt x="7756" y="8000"/>
                  </a:lnTo>
                  <a:lnTo>
                    <a:pt x="7756" y="8000"/>
                  </a:lnTo>
                  <a:lnTo>
                    <a:pt x="7756" y="8047"/>
                  </a:lnTo>
                  <a:lnTo>
                    <a:pt x="7726" y="8047"/>
                  </a:lnTo>
                  <a:lnTo>
                    <a:pt x="7726" y="8000"/>
                  </a:lnTo>
                  <a:cubicBezTo>
                    <a:pt x="7716" y="8016"/>
                    <a:pt x="7706" y="8031"/>
                    <a:pt x="7696" y="8047"/>
                  </a:cubicBezTo>
                  <a:lnTo>
                    <a:pt x="7666" y="8047"/>
                  </a:lnTo>
                  <a:lnTo>
                    <a:pt x="7666" y="8071"/>
                  </a:lnTo>
                  <a:cubicBezTo>
                    <a:pt x="7661" y="8087"/>
                    <a:pt x="7656" y="8102"/>
                    <a:pt x="7651" y="8118"/>
                  </a:cubicBezTo>
                  <a:lnTo>
                    <a:pt x="7651" y="8165"/>
                  </a:lnTo>
                  <a:lnTo>
                    <a:pt x="7651" y="8188"/>
                  </a:lnTo>
                  <a:lnTo>
                    <a:pt x="7620" y="8188"/>
                  </a:lnTo>
                  <a:lnTo>
                    <a:pt x="7620" y="8235"/>
                  </a:lnTo>
                  <a:lnTo>
                    <a:pt x="7590" y="8235"/>
                  </a:lnTo>
                  <a:lnTo>
                    <a:pt x="7590" y="8282"/>
                  </a:lnTo>
                  <a:lnTo>
                    <a:pt x="7575" y="8282"/>
                  </a:lnTo>
                  <a:cubicBezTo>
                    <a:pt x="7565" y="8266"/>
                    <a:pt x="7555" y="8251"/>
                    <a:pt x="7545" y="8235"/>
                  </a:cubicBezTo>
                  <a:cubicBezTo>
                    <a:pt x="7555" y="8219"/>
                    <a:pt x="7565" y="8204"/>
                    <a:pt x="7575" y="8188"/>
                  </a:cubicBezTo>
                  <a:lnTo>
                    <a:pt x="7545" y="8188"/>
                  </a:lnTo>
                  <a:lnTo>
                    <a:pt x="7515" y="8188"/>
                  </a:lnTo>
                  <a:lnTo>
                    <a:pt x="7515" y="8235"/>
                  </a:lnTo>
                  <a:lnTo>
                    <a:pt x="7485" y="8235"/>
                  </a:lnTo>
                  <a:lnTo>
                    <a:pt x="7470" y="8235"/>
                  </a:lnTo>
                  <a:lnTo>
                    <a:pt x="7470" y="8188"/>
                  </a:lnTo>
                  <a:lnTo>
                    <a:pt x="7440" y="8188"/>
                  </a:lnTo>
                  <a:lnTo>
                    <a:pt x="7440" y="8165"/>
                  </a:lnTo>
                  <a:lnTo>
                    <a:pt x="7440" y="8188"/>
                  </a:lnTo>
                  <a:lnTo>
                    <a:pt x="7410" y="8188"/>
                  </a:lnTo>
                  <a:lnTo>
                    <a:pt x="7395" y="8188"/>
                  </a:lnTo>
                  <a:lnTo>
                    <a:pt x="7364" y="8188"/>
                  </a:lnTo>
                  <a:lnTo>
                    <a:pt x="7364" y="8165"/>
                  </a:lnTo>
                  <a:lnTo>
                    <a:pt x="7364" y="8118"/>
                  </a:lnTo>
                  <a:lnTo>
                    <a:pt x="7334" y="8118"/>
                  </a:lnTo>
                  <a:lnTo>
                    <a:pt x="7319" y="8118"/>
                  </a:lnTo>
                  <a:lnTo>
                    <a:pt x="7289" y="8118"/>
                  </a:lnTo>
                  <a:lnTo>
                    <a:pt x="7259" y="8118"/>
                  </a:lnTo>
                  <a:lnTo>
                    <a:pt x="7259" y="8071"/>
                  </a:lnTo>
                  <a:lnTo>
                    <a:pt x="7289" y="8071"/>
                  </a:lnTo>
                  <a:lnTo>
                    <a:pt x="7259" y="8047"/>
                  </a:lnTo>
                  <a:lnTo>
                    <a:pt x="7259" y="8000"/>
                  </a:lnTo>
                  <a:lnTo>
                    <a:pt x="7229" y="8000"/>
                  </a:lnTo>
                  <a:lnTo>
                    <a:pt x="7229" y="7953"/>
                  </a:lnTo>
                  <a:lnTo>
                    <a:pt x="7214" y="7953"/>
                  </a:lnTo>
                  <a:lnTo>
                    <a:pt x="7184" y="7953"/>
                  </a:lnTo>
                  <a:lnTo>
                    <a:pt x="7184" y="7906"/>
                  </a:lnTo>
                  <a:lnTo>
                    <a:pt x="7184" y="7882"/>
                  </a:lnTo>
                  <a:lnTo>
                    <a:pt x="7154" y="7882"/>
                  </a:lnTo>
                  <a:lnTo>
                    <a:pt x="7139" y="7882"/>
                  </a:lnTo>
                  <a:lnTo>
                    <a:pt x="7139" y="7835"/>
                  </a:lnTo>
                  <a:lnTo>
                    <a:pt x="7139" y="7835"/>
                  </a:lnTo>
                  <a:lnTo>
                    <a:pt x="7139" y="7788"/>
                  </a:lnTo>
                  <a:lnTo>
                    <a:pt x="7108" y="7788"/>
                  </a:lnTo>
                  <a:lnTo>
                    <a:pt x="7078" y="7788"/>
                  </a:lnTo>
                  <a:lnTo>
                    <a:pt x="7063" y="7788"/>
                  </a:lnTo>
                  <a:lnTo>
                    <a:pt x="7063" y="7765"/>
                  </a:lnTo>
                  <a:lnTo>
                    <a:pt x="7063" y="7718"/>
                  </a:lnTo>
                  <a:lnTo>
                    <a:pt x="7033" y="7718"/>
                  </a:lnTo>
                  <a:lnTo>
                    <a:pt x="7003" y="7718"/>
                  </a:lnTo>
                  <a:lnTo>
                    <a:pt x="6973" y="7718"/>
                  </a:lnTo>
                  <a:lnTo>
                    <a:pt x="6973" y="7765"/>
                  </a:lnTo>
                  <a:lnTo>
                    <a:pt x="6958" y="7765"/>
                  </a:lnTo>
                  <a:lnTo>
                    <a:pt x="6958" y="7718"/>
                  </a:lnTo>
                  <a:lnTo>
                    <a:pt x="6928" y="7718"/>
                  </a:lnTo>
                  <a:lnTo>
                    <a:pt x="6928" y="7671"/>
                  </a:lnTo>
                  <a:lnTo>
                    <a:pt x="6898" y="7671"/>
                  </a:lnTo>
                  <a:lnTo>
                    <a:pt x="6928" y="7671"/>
                  </a:lnTo>
                  <a:lnTo>
                    <a:pt x="6928" y="7647"/>
                  </a:lnTo>
                  <a:lnTo>
                    <a:pt x="6928" y="7600"/>
                  </a:lnTo>
                  <a:cubicBezTo>
                    <a:pt x="6918" y="7584"/>
                    <a:pt x="6908" y="7569"/>
                    <a:pt x="6898" y="7553"/>
                  </a:cubicBezTo>
                  <a:lnTo>
                    <a:pt x="6883" y="7553"/>
                  </a:lnTo>
                  <a:lnTo>
                    <a:pt x="6883" y="7506"/>
                  </a:lnTo>
                  <a:cubicBezTo>
                    <a:pt x="6873" y="7498"/>
                    <a:pt x="6862" y="7490"/>
                    <a:pt x="6852" y="7482"/>
                  </a:cubicBezTo>
                  <a:lnTo>
                    <a:pt x="6883" y="7482"/>
                  </a:lnTo>
                  <a:lnTo>
                    <a:pt x="6883" y="7435"/>
                  </a:lnTo>
                  <a:lnTo>
                    <a:pt x="6883" y="7388"/>
                  </a:lnTo>
                  <a:lnTo>
                    <a:pt x="6852" y="7388"/>
                  </a:lnTo>
                  <a:lnTo>
                    <a:pt x="6822" y="7388"/>
                  </a:lnTo>
                  <a:lnTo>
                    <a:pt x="6822" y="7365"/>
                  </a:lnTo>
                  <a:lnTo>
                    <a:pt x="6822" y="7365"/>
                  </a:lnTo>
                  <a:lnTo>
                    <a:pt x="6852" y="7365"/>
                  </a:lnTo>
                  <a:lnTo>
                    <a:pt x="6852" y="7318"/>
                  </a:lnTo>
                  <a:lnTo>
                    <a:pt x="6822" y="7318"/>
                  </a:lnTo>
                  <a:lnTo>
                    <a:pt x="6807" y="7318"/>
                  </a:lnTo>
                  <a:lnTo>
                    <a:pt x="6807" y="7271"/>
                  </a:lnTo>
                  <a:lnTo>
                    <a:pt x="6777" y="7271"/>
                  </a:lnTo>
                  <a:lnTo>
                    <a:pt x="6777" y="7247"/>
                  </a:lnTo>
                  <a:lnTo>
                    <a:pt x="6747" y="7247"/>
                  </a:lnTo>
                  <a:lnTo>
                    <a:pt x="6747" y="7200"/>
                  </a:lnTo>
                  <a:lnTo>
                    <a:pt x="6717" y="7200"/>
                  </a:lnTo>
                  <a:lnTo>
                    <a:pt x="6717" y="7153"/>
                  </a:lnTo>
                  <a:lnTo>
                    <a:pt x="6702" y="7153"/>
                  </a:lnTo>
                  <a:lnTo>
                    <a:pt x="6672" y="7153"/>
                  </a:lnTo>
                  <a:cubicBezTo>
                    <a:pt x="6662" y="7137"/>
                    <a:pt x="6652" y="7122"/>
                    <a:pt x="6642" y="7106"/>
                  </a:cubicBezTo>
                  <a:lnTo>
                    <a:pt x="6642" y="7082"/>
                  </a:lnTo>
                  <a:lnTo>
                    <a:pt x="6642" y="7035"/>
                  </a:lnTo>
                  <a:lnTo>
                    <a:pt x="6642" y="6988"/>
                  </a:lnTo>
                  <a:lnTo>
                    <a:pt x="6642" y="6965"/>
                  </a:lnTo>
                  <a:lnTo>
                    <a:pt x="6627" y="6965"/>
                  </a:lnTo>
                  <a:lnTo>
                    <a:pt x="6596" y="6965"/>
                  </a:lnTo>
                  <a:lnTo>
                    <a:pt x="6596" y="6988"/>
                  </a:lnTo>
                  <a:lnTo>
                    <a:pt x="6596" y="6965"/>
                  </a:lnTo>
                  <a:lnTo>
                    <a:pt x="6566" y="6965"/>
                  </a:lnTo>
                  <a:lnTo>
                    <a:pt x="6566" y="6918"/>
                  </a:lnTo>
                  <a:lnTo>
                    <a:pt x="6566" y="6871"/>
                  </a:lnTo>
                  <a:lnTo>
                    <a:pt x="6536" y="6847"/>
                  </a:lnTo>
                  <a:lnTo>
                    <a:pt x="6566" y="6847"/>
                  </a:lnTo>
                  <a:lnTo>
                    <a:pt x="6536" y="6847"/>
                  </a:lnTo>
                  <a:lnTo>
                    <a:pt x="6536" y="6871"/>
                  </a:lnTo>
                  <a:lnTo>
                    <a:pt x="6521" y="6871"/>
                  </a:lnTo>
                  <a:lnTo>
                    <a:pt x="6521" y="6847"/>
                  </a:lnTo>
                  <a:lnTo>
                    <a:pt x="6521" y="6800"/>
                  </a:lnTo>
                  <a:lnTo>
                    <a:pt x="6521" y="6800"/>
                  </a:lnTo>
                  <a:lnTo>
                    <a:pt x="6491" y="6800"/>
                  </a:lnTo>
                  <a:lnTo>
                    <a:pt x="6491" y="6753"/>
                  </a:lnTo>
                  <a:lnTo>
                    <a:pt x="6461" y="6753"/>
                  </a:lnTo>
                  <a:lnTo>
                    <a:pt x="6446" y="6753"/>
                  </a:lnTo>
                  <a:lnTo>
                    <a:pt x="6446" y="6800"/>
                  </a:lnTo>
                  <a:lnTo>
                    <a:pt x="6446" y="6753"/>
                  </a:lnTo>
                  <a:lnTo>
                    <a:pt x="6416" y="6753"/>
                  </a:lnTo>
                  <a:lnTo>
                    <a:pt x="6386" y="6753"/>
                  </a:lnTo>
                  <a:lnTo>
                    <a:pt x="6386" y="6706"/>
                  </a:lnTo>
                  <a:lnTo>
                    <a:pt x="6370" y="6706"/>
                  </a:lnTo>
                  <a:lnTo>
                    <a:pt x="6340" y="6706"/>
                  </a:lnTo>
                  <a:lnTo>
                    <a:pt x="6310" y="6706"/>
                  </a:lnTo>
                  <a:lnTo>
                    <a:pt x="6310" y="6682"/>
                  </a:lnTo>
                  <a:lnTo>
                    <a:pt x="6280" y="6682"/>
                  </a:lnTo>
                  <a:lnTo>
                    <a:pt x="6280" y="6635"/>
                  </a:lnTo>
                  <a:lnTo>
                    <a:pt x="6265" y="6635"/>
                  </a:lnTo>
                  <a:lnTo>
                    <a:pt x="6265" y="6588"/>
                  </a:lnTo>
                  <a:lnTo>
                    <a:pt x="6235" y="6588"/>
                  </a:lnTo>
                  <a:lnTo>
                    <a:pt x="6205" y="6588"/>
                  </a:lnTo>
                  <a:lnTo>
                    <a:pt x="6205" y="6635"/>
                  </a:lnTo>
                  <a:lnTo>
                    <a:pt x="6205" y="6588"/>
                  </a:lnTo>
                  <a:lnTo>
                    <a:pt x="6190" y="6588"/>
                  </a:lnTo>
                  <a:lnTo>
                    <a:pt x="6160" y="6588"/>
                  </a:lnTo>
                  <a:lnTo>
                    <a:pt x="6160" y="6565"/>
                  </a:lnTo>
                  <a:lnTo>
                    <a:pt x="6160" y="6518"/>
                  </a:lnTo>
                  <a:lnTo>
                    <a:pt x="6160" y="6565"/>
                  </a:lnTo>
                  <a:lnTo>
                    <a:pt x="6130" y="6565"/>
                  </a:lnTo>
                  <a:lnTo>
                    <a:pt x="6114" y="6565"/>
                  </a:lnTo>
                  <a:lnTo>
                    <a:pt x="6084" y="6565"/>
                  </a:lnTo>
                  <a:lnTo>
                    <a:pt x="6084" y="6588"/>
                  </a:lnTo>
                  <a:lnTo>
                    <a:pt x="6054" y="6588"/>
                  </a:lnTo>
                  <a:lnTo>
                    <a:pt x="6024" y="6588"/>
                  </a:lnTo>
                  <a:lnTo>
                    <a:pt x="6024" y="6565"/>
                  </a:lnTo>
                  <a:lnTo>
                    <a:pt x="6009" y="6565"/>
                  </a:lnTo>
                  <a:lnTo>
                    <a:pt x="5979" y="6565"/>
                  </a:lnTo>
                  <a:lnTo>
                    <a:pt x="5979" y="6518"/>
                  </a:lnTo>
                  <a:lnTo>
                    <a:pt x="5949" y="6518"/>
                  </a:lnTo>
                  <a:lnTo>
                    <a:pt x="5949" y="6565"/>
                  </a:lnTo>
                  <a:lnTo>
                    <a:pt x="5934" y="6565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565"/>
                  </a:lnTo>
                  <a:lnTo>
                    <a:pt x="5904" y="6588"/>
                  </a:lnTo>
                  <a:lnTo>
                    <a:pt x="5904" y="6635"/>
                  </a:lnTo>
                  <a:lnTo>
                    <a:pt x="5873" y="6635"/>
                  </a:lnTo>
                  <a:lnTo>
                    <a:pt x="5873" y="6682"/>
                  </a:lnTo>
                  <a:lnTo>
                    <a:pt x="5858" y="6682"/>
                  </a:lnTo>
                  <a:lnTo>
                    <a:pt x="5858" y="6706"/>
                  </a:lnTo>
                  <a:lnTo>
                    <a:pt x="5828" y="6706"/>
                  </a:lnTo>
                  <a:lnTo>
                    <a:pt x="5828" y="6753"/>
                  </a:lnTo>
                  <a:lnTo>
                    <a:pt x="5828" y="6800"/>
                  </a:lnTo>
                  <a:lnTo>
                    <a:pt x="5798" y="6800"/>
                  </a:lnTo>
                  <a:lnTo>
                    <a:pt x="5798" y="6847"/>
                  </a:lnTo>
                  <a:lnTo>
                    <a:pt x="5768" y="6847"/>
                  </a:lnTo>
                  <a:lnTo>
                    <a:pt x="5753" y="6847"/>
                  </a:lnTo>
                  <a:lnTo>
                    <a:pt x="5753" y="6871"/>
                  </a:lnTo>
                  <a:lnTo>
                    <a:pt x="5723" y="6871"/>
                  </a:lnTo>
                  <a:lnTo>
                    <a:pt x="5723" y="6918"/>
                  </a:lnTo>
                  <a:lnTo>
                    <a:pt x="5693" y="6918"/>
                  </a:lnTo>
                  <a:lnTo>
                    <a:pt x="5693" y="6871"/>
                  </a:lnTo>
                  <a:lnTo>
                    <a:pt x="5678" y="6871"/>
                  </a:lnTo>
                  <a:lnTo>
                    <a:pt x="5678" y="6847"/>
                  </a:lnTo>
                  <a:lnTo>
                    <a:pt x="5648" y="6847"/>
                  </a:lnTo>
                  <a:lnTo>
                    <a:pt x="5617" y="6847"/>
                  </a:lnTo>
                  <a:lnTo>
                    <a:pt x="5602" y="6847"/>
                  </a:lnTo>
                  <a:lnTo>
                    <a:pt x="5572" y="6847"/>
                  </a:lnTo>
                  <a:lnTo>
                    <a:pt x="5572" y="6871"/>
                  </a:lnTo>
                  <a:lnTo>
                    <a:pt x="5542" y="6871"/>
                  </a:lnTo>
                  <a:lnTo>
                    <a:pt x="5512" y="6871"/>
                  </a:lnTo>
                  <a:lnTo>
                    <a:pt x="5497" y="6871"/>
                  </a:lnTo>
                  <a:lnTo>
                    <a:pt x="5497" y="6918"/>
                  </a:lnTo>
                  <a:lnTo>
                    <a:pt x="5467" y="6918"/>
                  </a:lnTo>
                  <a:lnTo>
                    <a:pt x="5437" y="6918"/>
                  </a:lnTo>
                  <a:lnTo>
                    <a:pt x="5422" y="6918"/>
                  </a:lnTo>
                  <a:lnTo>
                    <a:pt x="5392" y="6918"/>
                  </a:lnTo>
                  <a:lnTo>
                    <a:pt x="5392" y="6871"/>
                  </a:lnTo>
                  <a:lnTo>
                    <a:pt x="5361" y="6871"/>
                  </a:lnTo>
                  <a:lnTo>
                    <a:pt x="5361" y="6918"/>
                  </a:lnTo>
                  <a:lnTo>
                    <a:pt x="5331" y="6918"/>
                  </a:lnTo>
                  <a:lnTo>
                    <a:pt x="5331" y="6965"/>
                  </a:lnTo>
                  <a:lnTo>
                    <a:pt x="5316" y="6965"/>
                  </a:lnTo>
                  <a:lnTo>
                    <a:pt x="5286" y="6965"/>
                  </a:lnTo>
                  <a:lnTo>
                    <a:pt x="5286" y="6965"/>
                  </a:lnTo>
                  <a:lnTo>
                    <a:pt x="5256" y="6965"/>
                  </a:lnTo>
                  <a:lnTo>
                    <a:pt x="5241" y="6965"/>
                  </a:lnTo>
                  <a:cubicBezTo>
                    <a:pt x="5231" y="6949"/>
                    <a:pt x="5221" y="6934"/>
                    <a:pt x="5211" y="6918"/>
                  </a:cubicBezTo>
                  <a:cubicBezTo>
                    <a:pt x="5201" y="6902"/>
                    <a:pt x="5191" y="6887"/>
                    <a:pt x="5181" y="6871"/>
                  </a:cubicBezTo>
                  <a:lnTo>
                    <a:pt x="5166" y="6871"/>
                  </a:lnTo>
                  <a:lnTo>
                    <a:pt x="5136" y="6871"/>
                  </a:lnTo>
                  <a:lnTo>
                    <a:pt x="5136" y="6847"/>
                  </a:lnTo>
                  <a:lnTo>
                    <a:pt x="5105" y="6847"/>
                  </a:lnTo>
                  <a:lnTo>
                    <a:pt x="5105" y="6800"/>
                  </a:lnTo>
                  <a:lnTo>
                    <a:pt x="5075" y="6800"/>
                  </a:lnTo>
                  <a:lnTo>
                    <a:pt x="5060" y="6800"/>
                  </a:lnTo>
                  <a:lnTo>
                    <a:pt x="5060" y="6753"/>
                  </a:lnTo>
                  <a:lnTo>
                    <a:pt x="5030" y="6753"/>
                  </a:lnTo>
                  <a:lnTo>
                    <a:pt x="5030" y="6706"/>
                  </a:lnTo>
                  <a:lnTo>
                    <a:pt x="5000" y="6706"/>
                  </a:lnTo>
                  <a:lnTo>
                    <a:pt x="4985" y="6706"/>
                  </a:lnTo>
                  <a:lnTo>
                    <a:pt x="4955" y="6706"/>
                  </a:lnTo>
                  <a:lnTo>
                    <a:pt x="4955" y="6682"/>
                  </a:lnTo>
                  <a:lnTo>
                    <a:pt x="4955" y="6706"/>
                  </a:lnTo>
                  <a:lnTo>
                    <a:pt x="4925" y="6706"/>
                  </a:lnTo>
                  <a:cubicBezTo>
                    <a:pt x="4920" y="6722"/>
                    <a:pt x="4915" y="6737"/>
                    <a:pt x="4910" y="6753"/>
                  </a:cubicBezTo>
                  <a:lnTo>
                    <a:pt x="4910" y="6706"/>
                  </a:lnTo>
                  <a:lnTo>
                    <a:pt x="4880" y="6706"/>
                  </a:lnTo>
                  <a:lnTo>
                    <a:pt x="4849" y="6706"/>
                  </a:lnTo>
                  <a:lnTo>
                    <a:pt x="4819" y="6706"/>
                  </a:lnTo>
                  <a:lnTo>
                    <a:pt x="4804" y="6706"/>
                  </a:lnTo>
                  <a:lnTo>
                    <a:pt x="4774" y="6706"/>
                  </a:lnTo>
                  <a:lnTo>
                    <a:pt x="4774" y="6682"/>
                  </a:lnTo>
                  <a:lnTo>
                    <a:pt x="4744" y="6682"/>
                  </a:lnTo>
                  <a:lnTo>
                    <a:pt x="4729" y="6682"/>
                  </a:lnTo>
                  <a:lnTo>
                    <a:pt x="4729" y="6635"/>
                  </a:lnTo>
                  <a:lnTo>
                    <a:pt x="4699" y="6635"/>
                  </a:lnTo>
                  <a:lnTo>
                    <a:pt x="4699" y="6588"/>
                  </a:lnTo>
                  <a:lnTo>
                    <a:pt x="4669" y="6588"/>
                  </a:lnTo>
                  <a:lnTo>
                    <a:pt x="4669" y="6588"/>
                  </a:lnTo>
                  <a:lnTo>
                    <a:pt x="4669" y="6635"/>
                  </a:lnTo>
                  <a:lnTo>
                    <a:pt x="4669" y="6682"/>
                  </a:lnTo>
                  <a:lnTo>
                    <a:pt x="4654" y="6682"/>
                  </a:lnTo>
                  <a:lnTo>
                    <a:pt x="4654" y="6706"/>
                  </a:lnTo>
                  <a:lnTo>
                    <a:pt x="4623" y="6706"/>
                  </a:lnTo>
                  <a:lnTo>
                    <a:pt x="4623" y="6753"/>
                  </a:lnTo>
                  <a:lnTo>
                    <a:pt x="4593" y="6753"/>
                  </a:lnTo>
                  <a:lnTo>
                    <a:pt x="4593" y="6800"/>
                  </a:lnTo>
                  <a:lnTo>
                    <a:pt x="4563" y="6800"/>
                  </a:lnTo>
                  <a:lnTo>
                    <a:pt x="4563" y="6847"/>
                  </a:lnTo>
                  <a:lnTo>
                    <a:pt x="4563" y="6871"/>
                  </a:lnTo>
                  <a:lnTo>
                    <a:pt x="4548" y="6871"/>
                  </a:lnTo>
                  <a:lnTo>
                    <a:pt x="4548" y="6918"/>
                  </a:lnTo>
                  <a:lnTo>
                    <a:pt x="4563" y="6918"/>
                  </a:lnTo>
                  <a:lnTo>
                    <a:pt x="4593" y="6918"/>
                  </a:lnTo>
                  <a:lnTo>
                    <a:pt x="4593" y="6965"/>
                  </a:lnTo>
                  <a:lnTo>
                    <a:pt x="4593" y="6988"/>
                  </a:lnTo>
                  <a:lnTo>
                    <a:pt x="4593" y="7035"/>
                  </a:lnTo>
                  <a:lnTo>
                    <a:pt x="4593" y="7082"/>
                  </a:lnTo>
                  <a:lnTo>
                    <a:pt x="4623" y="7082"/>
                  </a:lnTo>
                  <a:lnTo>
                    <a:pt x="4593" y="7106"/>
                  </a:lnTo>
                  <a:lnTo>
                    <a:pt x="4593" y="7153"/>
                  </a:lnTo>
                  <a:lnTo>
                    <a:pt x="4593" y="7200"/>
                  </a:lnTo>
                  <a:lnTo>
                    <a:pt x="4623" y="7200"/>
                  </a:lnTo>
                  <a:lnTo>
                    <a:pt x="4623" y="7247"/>
                  </a:lnTo>
                  <a:lnTo>
                    <a:pt x="4593" y="7247"/>
                  </a:lnTo>
                  <a:lnTo>
                    <a:pt x="4593" y="7271"/>
                  </a:lnTo>
                  <a:lnTo>
                    <a:pt x="4623" y="7271"/>
                  </a:lnTo>
                  <a:lnTo>
                    <a:pt x="4623" y="7318"/>
                  </a:lnTo>
                  <a:cubicBezTo>
                    <a:pt x="4613" y="7334"/>
                    <a:pt x="4603" y="7349"/>
                    <a:pt x="4593" y="7365"/>
                  </a:cubicBezTo>
                  <a:lnTo>
                    <a:pt x="4563" y="7365"/>
                  </a:lnTo>
                  <a:lnTo>
                    <a:pt x="4563" y="7365"/>
                  </a:lnTo>
                  <a:lnTo>
                    <a:pt x="4593" y="7365"/>
                  </a:lnTo>
                  <a:lnTo>
                    <a:pt x="4593" y="7388"/>
                  </a:lnTo>
                  <a:lnTo>
                    <a:pt x="4623" y="7388"/>
                  </a:lnTo>
                  <a:lnTo>
                    <a:pt x="4654" y="7388"/>
                  </a:lnTo>
                  <a:lnTo>
                    <a:pt x="4654" y="7435"/>
                  </a:lnTo>
                  <a:lnTo>
                    <a:pt x="4654" y="7388"/>
                  </a:lnTo>
                  <a:cubicBezTo>
                    <a:pt x="4659" y="7404"/>
                    <a:pt x="4664" y="7419"/>
                    <a:pt x="4669" y="7435"/>
                  </a:cubicBezTo>
                  <a:lnTo>
                    <a:pt x="4669" y="7482"/>
                  </a:lnTo>
                  <a:lnTo>
                    <a:pt x="4654" y="7506"/>
                  </a:lnTo>
                  <a:lnTo>
                    <a:pt x="4654" y="7553"/>
                  </a:lnTo>
                  <a:cubicBezTo>
                    <a:pt x="4659" y="7569"/>
                    <a:pt x="4664" y="7584"/>
                    <a:pt x="4669" y="7600"/>
                  </a:cubicBezTo>
                  <a:lnTo>
                    <a:pt x="4669" y="7647"/>
                  </a:lnTo>
                  <a:lnTo>
                    <a:pt x="4654" y="7647"/>
                  </a:lnTo>
                  <a:lnTo>
                    <a:pt x="4623" y="7647"/>
                  </a:lnTo>
                  <a:lnTo>
                    <a:pt x="4623" y="7671"/>
                  </a:lnTo>
                  <a:lnTo>
                    <a:pt x="4623" y="7718"/>
                  </a:lnTo>
                  <a:lnTo>
                    <a:pt x="4593" y="7718"/>
                  </a:lnTo>
                  <a:lnTo>
                    <a:pt x="4593" y="7765"/>
                  </a:lnTo>
                  <a:lnTo>
                    <a:pt x="4593" y="7788"/>
                  </a:lnTo>
                  <a:lnTo>
                    <a:pt x="4563" y="7788"/>
                  </a:lnTo>
                  <a:lnTo>
                    <a:pt x="4563" y="7765"/>
                  </a:lnTo>
                  <a:lnTo>
                    <a:pt x="4563" y="7788"/>
                  </a:lnTo>
                  <a:lnTo>
                    <a:pt x="4548" y="7788"/>
                  </a:lnTo>
                  <a:cubicBezTo>
                    <a:pt x="4538" y="7804"/>
                    <a:pt x="4528" y="7819"/>
                    <a:pt x="4518" y="7835"/>
                  </a:cubicBezTo>
                  <a:lnTo>
                    <a:pt x="4518" y="7882"/>
                  </a:lnTo>
                  <a:lnTo>
                    <a:pt x="4488" y="7882"/>
                  </a:lnTo>
                  <a:lnTo>
                    <a:pt x="4488" y="7906"/>
                  </a:lnTo>
                  <a:lnTo>
                    <a:pt x="4488" y="7953"/>
                  </a:lnTo>
                  <a:lnTo>
                    <a:pt x="4488" y="8000"/>
                  </a:lnTo>
                  <a:lnTo>
                    <a:pt x="4488" y="8047"/>
                  </a:lnTo>
                  <a:lnTo>
                    <a:pt x="4488" y="8071"/>
                  </a:lnTo>
                  <a:cubicBezTo>
                    <a:pt x="4483" y="8087"/>
                    <a:pt x="4478" y="8102"/>
                    <a:pt x="4473" y="8118"/>
                  </a:cubicBezTo>
                  <a:cubicBezTo>
                    <a:pt x="4463" y="8134"/>
                    <a:pt x="4453" y="8149"/>
                    <a:pt x="4443" y="8165"/>
                  </a:cubicBezTo>
                  <a:lnTo>
                    <a:pt x="4413" y="8165"/>
                  </a:lnTo>
                  <a:lnTo>
                    <a:pt x="4413" y="8188"/>
                  </a:lnTo>
                  <a:lnTo>
                    <a:pt x="4413" y="8235"/>
                  </a:lnTo>
                  <a:lnTo>
                    <a:pt x="4383" y="8235"/>
                  </a:lnTo>
                  <a:lnTo>
                    <a:pt x="4383" y="8282"/>
                  </a:lnTo>
                  <a:lnTo>
                    <a:pt x="4413" y="8282"/>
                  </a:lnTo>
                  <a:lnTo>
                    <a:pt x="4383" y="8282"/>
                  </a:lnTo>
                  <a:lnTo>
                    <a:pt x="4383" y="8306"/>
                  </a:lnTo>
                  <a:lnTo>
                    <a:pt x="4367" y="8306"/>
                  </a:lnTo>
                  <a:lnTo>
                    <a:pt x="4367" y="8353"/>
                  </a:lnTo>
                  <a:lnTo>
                    <a:pt x="4383" y="8353"/>
                  </a:lnTo>
                  <a:lnTo>
                    <a:pt x="4383" y="8353"/>
                  </a:lnTo>
                  <a:lnTo>
                    <a:pt x="4383" y="8400"/>
                  </a:lnTo>
                  <a:lnTo>
                    <a:pt x="4383" y="8447"/>
                  </a:lnTo>
                  <a:lnTo>
                    <a:pt x="4383" y="8471"/>
                  </a:lnTo>
                  <a:lnTo>
                    <a:pt x="4383" y="8518"/>
                  </a:lnTo>
                  <a:lnTo>
                    <a:pt x="4367" y="8518"/>
                  </a:lnTo>
                  <a:lnTo>
                    <a:pt x="4367" y="8565"/>
                  </a:lnTo>
                  <a:lnTo>
                    <a:pt x="4337" y="8565"/>
                  </a:lnTo>
                  <a:lnTo>
                    <a:pt x="4307" y="8565"/>
                  </a:lnTo>
                  <a:lnTo>
                    <a:pt x="4292" y="8565"/>
                  </a:lnTo>
                  <a:lnTo>
                    <a:pt x="4292" y="8518"/>
                  </a:lnTo>
                  <a:lnTo>
                    <a:pt x="4292" y="8471"/>
                  </a:lnTo>
                  <a:lnTo>
                    <a:pt x="4262" y="8471"/>
                  </a:lnTo>
                  <a:lnTo>
                    <a:pt x="4262" y="8447"/>
                  </a:lnTo>
                  <a:lnTo>
                    <a:pt x="4232" y="8447"/>
                  </a:lnTo>
                  <a:lnTo>
                    <a:pt x="4232" y="8400"/>
                  </a:lnTo>
                  <a:lnTo>
                    <a:pt x="4217" y="8400"/>
                  </a:lnTo>
                  <a:lnTo>
                    <a:pt x="4187" y="8400"/>
                  </a:lnTo>
                  <a:lnTo>
                    <a:pt x="4187" y="8447"/>
                  </a:lnTo>
                  <a:lnTo>
                    <a:pt x="4157" y="8471"/>
                  </a:lnTo>
                  <a:cubicBezTo>
                    <a:pt x="4147" y="8487"/>
                    <a:pt x="4137" y="8502"/>
                    <a:pt x="4127" y="8518"/>
                  </a:cubicBezTo>
                  <a:lnTo>
                    <a:pt x="4111" y="8518"/>
                  </a:lnTo>
                  <a:lnTo>
                    <a:pt x="4111" y="8565"/>
                  </a:lnTo>
                  <a:lnTo>
                    <a:pt x="4127" y="8565"/>
                  </a:lnTo>
                  <a:cubicBezTo>
                    <a:pt x="4122" y="8573"/>
                    <a:pt x="4116" y="8580"/>
                    <a:pt x="4111" y="8588"/>
                  </a:cubicBezTo>
                  <a:lnTo>
                    <a:pt x="4111" y="8635"/>
                  </a:lnTo>
                  <a:lnTo>
                    <a:pt x="4127" y="8635"/>
                  </a:lnTo>
                  <a:lnTo>
                    <a:pt x="4127" y="8682"/>
                  </a:lnTo>
                  <a:cubicBezTo>
                    <a:pt x="4122" y="8690"/>
                    <a:pt x="4116" y="8698"/>
                    <a:pt x="4111" y="8706"/>
                  </a:cubicBezTo>
                  <a:lnTo>
                    <a:pt x="4111" y="8753"/>
                  </a:lnTo>
                  <a:lnTo>
                    <a:pt x="4081" y="8753"/>
                  </a:lnTo>
                  <a:lnTo>
                    <a:pt x="4081" y="8800"/>
                  </a:lnTo>
                  <a:cubicBezTo>
                    <a:pt x="4091" y="8816"/>
                    <a:pt x="4101" y="8831"/>
                    <a:pt x="4111" y="8847"/>
                  </a:cubicBezTo>
                  <a:lnTo>
                    <a:pt x="4127" y="8847"/>
                  </a:lnTo>
                  <a:lnTo>
                    <a:pt x="4127" y="8871"/>
                  </a:lnTo>
                  <a:cubicBezTo>
                    <a:pt x="4122" y="8887"/>
                    <a:pt x="4116" y="8902"/>
                    <a:pt x="4111" y="8918"/>
                  </a:cubicBezTo>
                  <a:lnTo>
                    <a:pt x="4081" y="8918"/>
                  </a:lnTo>
                  <a:lnTo>
                    <a:pt x="4081" y="8965"/>
                  </a:lnTo>
                  <a:lnTo>
                    <a:pt x="4051" y="8965"/>
                  </a:lnTo>
                  <a:lnTo>
                    <a:pt x="4051" y="8918"/>
                  </a:lnTo>
                  <a:lnTo>
                    <a:pt x="4036" y="8918"/>
                  </a:lnTo>
                  <a:lnTo>
                    <a:pt x="4006" y="8918"/>
                  </a:lnTo>
                  <a:lnTo>
                    <a:pt x="3976" y="8918"/>
                  </a:lnTo>
                  <a:lnTo>
                    <a:pt x="3961" y="8918"/>
                  </a:lnTo>
                  <a:lnTo>
                    <a:pt x="3931" y="8918"/>
                  </a:lnTo>
                  <a:lnTo>
                    <a:pt x="3931" y="8965"/>
                  </a:lnTo>
                  <a:lnTo>
                    <a:pt x="3901" y="8965"/>
                  </a:lnTo>
                  <a:lnTo>
                    <a:pt x="3901" y="8988"/>
                  </a:lnTo>
                  <a:lnTo>
                    <a:pt x="3870" y="8988"/>
                  </a:lnTo>
                  <a:lnTo>
                    <a:pt x="3870" y="9035"/>
                  </a:lnTo>
                  <a:lnTo>
                    <a:pt x="3855" y="9035"/>
                  </a:lnTo>
                  <a:lnTo>
                    <a:pt x="3855" y="8988"/>
                  </a:lnTo>
                  <a:lnTo>
                    <a:pt x="3825" y="8988"/>
                  </a:lnTo>
                  <a:lnTo>
                    <a:pt x="3825" y="9035"/>
                  </a:lnTo>
                  <a:lnTo>
                    <a:pt x="3795" y="9035"/>
                  </a:lnTo>
                  <a:lnTo>
                    <a:pt x="3780" y="9035"/>
                  </a:lnTo>
                  <a:lnTo>
                    <a:pt x="3795" y="9035"/>
                  </a:lnTo>
                  <a:lnTo>
                    <a:pt x="3795" y="9082"/>
                  </a:lnTo>
                  <a:lnTo>
                    <a:pt x="3795" y="9106"/>
                  </a:lnTo>
                  <a:lnTo>
                    <a:pt x="3795" y="9153"/>
                  </a:lnTo>
                  <a:lnTo>
                    <a:pt x="3795" y="9200"/>
                  </a:lnTo>
                  <a:lnTo>
                    <a:pt x="3780" y="9200"/>
                  </a:lnTo>
                  <a:lnTo>
                    <a:pt x="3750" y="9200"/>
                  </a:lnTo>
                  <a:lnTo>
                    <a:pt x="3750" y="9247"/>
                  </a:lnTo>
                  <a:lnTo>
                    <a:pt x="3720" y="9247"/>
                  </a:lnTo>
                  <a:lnTo>
                    <a:pt x="3720" y="9271"/>
                  </a:lnTo>
                  <a:lnTo>
                    <a:pt x="3705" y="9271"/>
                  </a:lnTo>
                  <a:lnTo>
                    <a:pt x="3675" y="9271"/>
                  </a:lnTo>
                  <a:lnTo>
                    <a:pt x="3675" y="9318"/>
                  </a:lnTo>
                  <a:lnTo>
                    <a:pt x="3645" y="9318"/>
                  </a:lnTo>
                  <a:lnTo>
                    <a:pt x="3645" y="9318"/>
                  </a:lnTo>
                  <a:lnTo>
                    <a:pt x="3614" y="9318"/>
                  </a:lnTo>
                  <a:lnTo>
                    <a:pt x="3614" y="9365"/>
                  </a:lnTo>
                  <a:lnTo>
                    <a:pt x="3599" y="9365"/>
                  </a:lnTo>
                  <a:lnTo>
                    <a:pt x="3599" y="9388"/>
                  </a:lnTo>
                  <a:lnTo>
                    <a:pt x="3569" y="9388"/>
                  </a:lnTo>
                  <a:lnTo>
                    <a:pt x="3569" y="9435"/>
                  </a:lnTo>
                  <a:cubicBezTo>
                    <a:pt x="3559" y="9451"/>
                    <a:pt x="3549" y="9466"/>
                    <a:pt x="3539" y="9482"/>
                  </a:cubicBezTo>
                  <a:lnTo>
                    <a:pt x="3524" y="9482"/>
                  </a:lnTo>
                  <a:lnTo>
                    <a:pt x="3524" y="9506"/>
                  </a:lnTo>
                  <a:lnTo>
                    <a:pt x="3524" y="9553"/>
                  </a:lnTo>
                  <a:lnTo>
                    <a:pt x="3494" y="9553"/>
                  </a:lnTo>
                  <a:lnTo>
                    <a:pt x="3494" y="9600"/>
                  </a:lnTo>
                  <a:lnTo>
                    <a:pt x="3494" y="9647"/>
                  </a:lnTo>
                  <a:lnTo>
                    <a:pt x="3524" y="9671"/>
                  </a:lnTo>
                  <a:lnTo>
                    <a:pt x="3494" y="9671"/>
                  </a:lnTo>
                  <a:lnTo>
                    <a:pt x="3494" y="9718"/>
                  </a:lnTo>
                  <a:lnTo>
                    <a:pt x="3464" y="9718"/>
                  </a:lnTo>
                  <a:lnTo>
                    <a:pt x="3434" y="9718"/>
                  </a:lnTo>
                  <a:lnTo>
                    <a:pt x="3434" y="9671"/>
                  </a:lnTo>
                  <a:lnTo>
                    <a:pt x="3434" y="9671"/>
                  </a:lnTo>
                  <a:lnTo>
                    <a:pt x="3419" y="9671"/>
                  </a:lnTo>
                  <a:lnTo>
                    <a:pt x="3389" y="9671"/>
                  </a:lnTo>
                  <a:lnTo>
                    <a:pt x="3389" y="9718"/>
                  </a:lnTo>
                  <a:lnTo>
                    <a:pt x="3358" y="9718"/>
                  </a:lnTo>
                  <a:lnTo>
                    <a:pt x="3358" y="9765"/>
                  </a:lnTo>
                  <a:lnTo>
                    <a:pt x="3358" y="9788"/>
                  </a:lnTo>
                  <a:lnTo>
                    <a:pt x="3389" y="9788"/>
                  </a:lnTo>
                  <a:lnTo>
                    <a:pt x="3389" y="9835"/>
                  </a:lnTo>
                  <a:lnTo>
                    <a:pt x="3358" y="9835"/>
                  </a:lnTo>
                  <a:lnTo>
                    <a:pt x="3389" y="9835"/>
                  </a:lnTo>
                  <a:lnTo>
                    <a:pt x="3389" y="9882"/>
                  </a:lnTo>
                  <a:cubicBezTo>
                    <a:pt x="3379" y="9898"/>
                    <a:pt x="3368" y="9913"/>
                    <a:pt x="3358" y="9929"/>
                  </a:cubicBezTo>
                  <a:lnTo>
                    <a:pt x="3358" y="9953"/>
                  </a:lnTo>
                  <a:lnTo>
                    <a:pt x="3358" y="10000"/>
                  </a:lnTo>
                  <a:lnTo>
                    <a:pt x="3343" y="10000"/>
                  </a:lnTo>
                  <a:lnTo>
                    <a:pt x="3313" y="10000"/>
                  </a:lnTo>
                  <a:lnTo>
                    <a:pt x="3313" y="9953"/>
                  </a:lnTo>
                  <a:lnTo>
                    <a:pt x="3283" y="9953"/>
                  </a:lnTo>
                  <a:lnTo>
                    <a:pt x="3283" y="9929"/>
                  </a:lnTo>
                  <a:lnTo>
                    <a:pt x="3268" y="9929"/>
                  </a:lnTo>
                  <a:lnTo>
                    <a:pt x="3268" y="9882"/>
                  </a:lnTo>
                  <a:lnTo>
                    <a:pt x="3268" y="9835"/>
                  </a:lnTo>
                  <a:lnTo>
                    <a:pt x="3268" y="9788"/>
                  </a:lnTo>
                  <a:lnTo>
                    <a:pt x="3238" y="9788"/>
                  </a:lnTo>
                  <a:lnTo>
                    <a:pt x="3238" y="9765"/>
                  </a:lnTo>
                  <a:lnTo>
                    <a:pt x="3208" y="9765"/>
                  </a:lnTo>
                  <a:lnTo>
                    <a:pt x="3178" y="9765"/>
                  </a:lnTo>
                  <a:lnTo>
                    <a:pt x="3178" y="9718"/>
                  </a:lnTo>
                  <a:cubicBezTo>
                    <a:pt x="3173" y="9702"/>
                    <a:pt x="3168" y="9687"/>
                    <a:pt x="3163" y="9671"/>
                  </a:cubicBezTo>
                  <a:lnTo>
                    <a:pt x="3133" y="9671"/>
                  </a:lnTo>
                  <a:lnTo>
                    <a:pt x="3102" y="9671"/>
                  </a:lnTo>
                  <a:lnTo>
                    <a:pt x="3087" y="9671"/>
                  </a:lnTo>
                  <a:lnTo>
                    <a:pt x="3087" y="9718"/>
                  </a:lnTo>
                  <a:lnTo>
                    <a:pt x="3087" y="9671"/>
                  </a:lnTo>
                  <a:lnTo>
                    <a:pt x="3057" y="9671"/>
                  </a:lnTo>
                  <a:lnTo>
                    <a:pt x="3057" y="9718"/>
                  </a:lnTo>
                  <a:lnTo>
                    <a:pt x="3027" y="9718"/>
                  </a:lnTo>
                  <a:lnTo>
                    <a:pt x="3012" y="9718"/>
                  </a:lnTo>
                  <a:lnTo>
                    <a:pt x="3012" y="9765"/>
                  </a:lnTo>
                  <a:lnTo>
                    <a:pt x="2982" y="9765"/>
                  </a:lnTo>
                  <a:lnTo>
                    <a:pt x="2982" y="9788"/>
                  </a:lnTo>
                  <a:lnTo>
                    <a:pt x="2982" y="9765"/>
                  </a:lnTo>
                  <a:lnTo>
                    <a:pt x="2982" y="9718"/>
                  </a:lnTo>
                  <a:cubicBezTo>
                    <a:pt x="2972" y="9702"/>
                    <a:pt x="2962" y="9687"/>
                    <a:pt x="2952" y="9671"/>
                  </a:cubicBezTo>
                  <a:lnTo>
                    <a:pt x="2982" y="9647"/>
                  </a:lnTo>
                  <a:lnTo>
                    <a:pt x="2982" y="9600"/>
                  </a:lnTo>
                  <a:lnTo>
                    <a:pt x="2982" y="9553"/>
                  </a:lnTo>
                  <a:lnTo>
                    <a:pt x="2982" y="9506"/>
                  </a:lnTo>
                  <a:lnTo>
                    <a:pt x="3012" y="9506"/>
                  </a:lnTo>
                  <a:lnTo>
                    <a:pt x="3012" y="9482"/>
                  </a:lnTo>
                  <a:lnTo>
                    <a:pt x="3012" y="9435"/>
                  </a:lnTo>
                  <a:lnTo>
                    <a:pt x="3012" y="9388"/>
                  </a:lnTo>
                  <a:lnTo>
                    <a:pt x="3012" y="9365"/>
                  </a:lnTo>
                  <a:lnTo>
                    <a:pt x="3012" y="9318"/>
                  </a:lnTo>
                  <a:lnTo>
                    <a:pt x="3027" y="9318"/>
                  </a:lnTo>
                  <a:lnTo>
                    <a:pt x="3057" y="9318"/>
                  </a:lnTo>
                  <a:lnTo>
                    <a:pt x="3087" y="9318"/>
                  </a:lnTo>
                  <a:lnTo>
                    <a:pt x="3087" y="9271"/>
                  </a:lnTo>
                  <a:lnTo>
                    <a:pt x="3087" y="9247"/>
                  </a:lnTo>
                  <a:lnTo>
                    <a:pt x="3102" y="9247"/>
                  </a:lnTo>
                  <a:lnTo>
                    <a:pt x="3102" y="9200"/>
                  </a:lnTo>
                  <a:lnTo>
                    <a:pt x="3102" y="9153"/>
                  </a:lnTo>
                  <a:lnTo>
                    <a:pt x="3102" y="9106"/>
                  </a:lnTo>
                  <a:lnTo>
                    <a:pt x="3102" y="9082"/>
                  </a:lnTo>
                  <a:lnTo>
                    <a:pt x="3087" y="9082"/>
                  </a:lnTo>
                  <a:lnTo>
                    <a:pt x="3087" y="9035"/>
                  </a:lnTo>
                  <a:lnTo>
                    <a:pt x="3087" y="8988"/>
                  </a:lnTo>
                  <a:lnTo>
                    <a:pt x="3087" y="8965"/>
                  </a:lnTo>
                  <a:lnTo>
                    <a:pt x="3057" y="8965"/>
                  </a:lnTo>
                  <a:lnTo>
                    <a:pt x="3057" y="8918"/>
                  </a:lnTo>
                  <a:lnTo>
                    <a:pt x="3057" y="8871"/>
                  </a:lnTo>
                  <a:lnTo>
                    <a:pt x="3057" y="8847"/>
                  </a:lnTo>
                  <a:lnTo>
                    <a:pt x="3057" y="8800"/>
                  </a:lnTo>
                  <a:lnTo>
                    <a:pt x="3057" y="8753"/>
                  </a:lnTo>
                  <a:lnTo>
                    <a:pt x="3057" y="8706"/>
                  </a:lnTo>
                  <a:lnTo>
                    <a:pt x="3027" y="8706"/>
                  </a:lnTo>
                  <a:lnTo>
                    <a:pt x="3027" y="8682"/>
                  </a:lnTo>
                  <a:lnTo>
                    <a:pt x="3027" y="8635"/>
                  </a:lnTo>
                  <a:lnTo>
                    <a:pt x="3027" y="8588"/>
                  </a:lnTo>
                  <a:lnTo>
                    <a:pt x="3027" y="8565"/>
                  </a:lnTo>
                  <a:lnTo>
                    <a:pt x="3027" y="8518"/>
                  </a:lnTo>
                  <a:lnTo>
                    <a:pt x="3057" y="8518"/>
                  </a:lnTo>
                  <a:lnTo>
                    <a:pt x="3057" y="8471"/>
                  </a:lnTo>
                  <a:lnTo>
                    <a:pt x="3057" y="8447"/>
                  </a:lnTo>
                  <a:lnTo>
                    <a:pt x="3087" y="8447"/>
                  </a:lnTo>
                  <a:lnTo>
                    <a:pt x="3087" y="8400"/>
                  </a:lnTo>
                  <a:lnTo>
                    <a:pt x="3057" y="8400"/>
                  </a:lnTo>
                  <a:lnTo>
                    <a:pt x="3057" y="8353"/>
                  </a:lnTo>
                  <a:lnTo>
                    <a:pt x="3057" y="8353"/>
                  </a:lnTo>
                  <a:lnTo>
                    <a:pt x="3027" y="8353"/>
                  </a:lnTo>
                  <a:lnTo>
                    <a:pt x="3027" y="8306"/>
                  </a:lnTo>
                  <a:lnTo>
                    <a:pt x="3027" y="8282"/>
                  </a:lnTo>
                  <a:lnTo>
                    <a:pt x="3012" y="8282"/>
                  </a:lnTo>
                  <a:lnTo>
                    <a:pt x="2982" y="8282"/>
                  </a:lnTo>
                  <a:lnTo>
                    <a:pt x="2982" y="8235"/>
                  </a:lnTo>
                  <a:lnTo>
                    <a:pt x="2952" y="8235"/>
                  </a:lnTo>
                  <a:lnTo>
                    <a:pt x="2922" y="8235"/>
                  </a:lnTo>
                  <a:lnTo>
                    <a:pt x="2922" y="8188"/>
                  </a:lnTo>
                  <a:lnTo>
                    <a:pt x="2922" y="8165"/>
                  </a:lnTo>
                  <a:lnTo>
                    <a:pt x="2922" y="8118"/>
                  </a:lnTo>
                  <a:lnTo>
                    <a:pt x="2952" y="8118"/>
                  </a:lnTo>
                  <a:lnTo>
                    <a:pt x="2922" y="8118"/>
                  </a:lnTo>
                  <a:lnTo>
                    <a:pt x="2922" y="8071"/>
                  </a:lnTo>
                  <a:lnTo>
                    <a:pt x="2922" y="8047"/>
                  </a:lnTo>
                  <a:lnTo>
                    <a:pt x="2907" y="8047"/>
                  </a:lnTo>
                  <a:lnTo>
                    <a:pt x="2907" y="8000"/>
                  </a:lnTo>
                  <a:lnTo>
                    <a:pt x="2877" y="8000"/>
                  </a:lnTo>
                  <a:lnTo>
                    <a:pt x="2877" y="7953"/>
                  </a:lnTo>
                  <a:lnTo>
                    <a:pt x="2846" y="7953"/>
                  </a:lnTo>
                  <a:lnTo>
                    <a:pt x="2846" y="7906"/>
                  </a:lnTo>
                  <a:lnTo>
                    <a:pt x="2846" y="7882"/>
                  </a:lnTo>
                  <a:lnTo>
                    <a:pt x="2831" y="7882"/>
                  </a:lnTo>
                  <a:lnTo>
                    <a:pt x="2831" y="7835"/>
                  </a:lnTo>
                  <a:lnTo>
                    <a:pt x="2831" y="7835"/>
                  </a:lnTo>
                  <a:lnTo>
                    <a:pt x="2831" y="7788"/>
                  </a:lnTo>
                  <a:lnTo>
                    <a:pt x="2801" y="7788"/>
                  </a:lnTo>
                  <a:lnTo>
                    <a:pt x="2801" y="7765"/>
                  </a:lnTo>
                  <a:lnTo>
                    <a:pt x="2801" y="7718"/>
                  </a:lnTo>
                  <a:lnTo>
                    <a:pt x="2771" y="7718"/>
                  </a:lnTo>
                  <a:lnTo>
                    <a:pt x="2771" y="7671"/>
                  </a:lnTo>
                  <a:lnTo>
                    <a:pt x="2756" y="7671"/>
                  </a:lnTo>
                  <a:lnTo>
                    <a:pt x="2756" y="7647"/>
                  </a:lnTo>
                  <a:lnTo>
                    <a:pt x="2756" y="7600"/>
                  </a:lnTo>
                  <a:lnTo>
                    <a:pt x="2726" y="7600"/>
                  </a:lnTo>
                  <a:lnTo>
                    <a:pt x="2726" y="7553"/>
                  </a:lnTo>
                  <a:lnTo>
                    <a:pt x="2726" y="7506"/>
                  </a:lnTo>
                  <a:lnTo>
                    <a:pt x="2756" y="7506"/>
                  </a:lnTo>
                  <a:lnTo>
                    <a:pt x="2756" y="7482"/>
                  </a:lnTo>
                  <a:lnTo>
                    <a:pt x="2771" y="7482"/>
                  </a:lnTo>
                  <a:lnTo>
                    <a:pt x="2771" y="7435"/>
                  </a:lnTo>
                  <a:lnTo>
                    <a:pt x="2771" y="7388"/>
                  </a:lnTo>
                  <a:cubicBezTo>
                    <a:pt x="2781" y="7380"/>
                    <a:pt x="2791" y="7373"/>
                    <a:pt x="2801" y="7365"/>
                  </a:cubicBezTo>
                  <a:lnTo>
                    <a:pt x="2801" y="7365"/>
                  </a:lnTo>
                  <a:lnTo>
                    <a:pt x="2831" y="7365"/>
                  </a:lnTo>
                  <a:lnTo>
                    <a:pt x="2831" y="7365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318"/>
                  </a:lnTo>
                  <a:lnTo>
                    <a:pt x="2831" y="7271"/>
                  </a:lnTo>
                  <a:lnTo>
                    <a:pt x="2831" y="7271"/>
                  </a:lnTo>
                  <a:lnTo>
                    <a:pt x="2831" y="7247"/>
                  </a:lnTo>
                  <a:lnTo>
                    <a:pt x="2801" y="7247"/>
                  </a:lnTo>
                  <a:lnTo>
                    <a:pt x="2801" y="7200"/>
                  </a:lnTo>
                  <a:lnTo>
                    <a:pt x="2831" y="7200"/>
                  </a:lnTo>
                  <a:lnTo>
                    <a:pt x="2801" y="7200"/>
                  </a:lnTo>
                  <a:lnTo>
                    <a:pt x="2801" y="7153"/>
                  </a:lnTo>
                  <a:lnTo>
                    <a:pt x="2771" y="7153"/>
                  </a:lnTo>
                  <a:lnTo>
                    <a:pt x="2756" y="7153"/>
                  </a:lnTo>
                  <a:lnTo>
                    <a:pt x="2756" y="7106"/>
                  </a:lnTo>
                  <a:lnTo>
                    <a:pt x="2756" y="7082"/>
                  </a:lnTo>
                  <a:lnTo>
                    <a:pt x="2726" y="7082"/>
                  </a:lnTo>
                  <a:lnTo>
                    <a:pt x="2696" y="7082"/>
                  </a:lnTo>
                  <a:lnTo>
                    <a:pt x="2696" y="7035"/>
                  </a:lnTo>
                  <a:lnTo>
                    <a:pt x="2666" y="7035"/>
                  </a:lnTo>
                  <a:lnTo>
                    <a:pt x="2651" y="7035"/>
                  </a:lnTo>
                  <a:lnTo>
                    <a:pt x="2651" y="6988"/>
                  </a:lnTo>
                  <a:lnTo>
                    <a:pt x="2651" y="6965"/>
                  </a:lnTo>
                  <a:lnTo>
                    <a:pt x="2666" y="6965"/>
                  </a:lnTo>
                  <a:lnTo>
                    <a:pt x="2666" y="6918"/>
                  </a:lnTo>
                  <a:lnTo>
                    <a:pt x="2696" y="6918"/>
                  </a:lnTo>
                  <a:lnTo>
                    <a:pt x="2666" y="6918"/>
                  </a:lnTo>
                  <a:lnTo>
                    <a:pt x="2666" y="6871"/>
                  </a:lnTo>
                  <a:lnTo>
                    <a:pt x="2651" y="6871"/>
                  </a:lnTo>
                  <a:lnTo>
                    <a:pt x="2651" y="6847"/>
                  </a:lnTo>
                  <a:lnTo>
                    <a:pt x="2620" y="6847"/>
                  </a:lnTo>
                  <a:lnTo>
                    <a:pt x="2590" y="6847"/>
                  </a:lnTo>
                  <a:lnTo>
                    <a:pt x="2590" y="6871"/>
                  </a:lnTo>
                  <a:lnTo>
                    <a:pt x="2590" y="6847"/>
                  </a:lnTo>
                  <a:lnTo>
                    <a:pt x="2575" y="6847"/>
                  </a:lnTo>
                  <a:lnTo>
                    <a:pt x="2545" y="6847"/>
                  </a:lnTo>
                  <a:lnTo>
                    <a:pt x="2515" y="6847"/>
                  </a:lnTo>
                  <a:lnTo>
                    <a:pt x="2500" y="6847"/>
                  </a:lnTo>
                  <a:lnTo>
                    <a:pt x="2500" y="6800"/>
                  </a:lnTo>
                  <a:lnTo>
                    <a:pt x="2470" y="6800"/>
                  </a:lnTo>
                  <a:lnTo>
                    <a:pt x="2470" y="6847"/>
                  </a:lnTo>
                  <a:lnTo>
                    <a:pt x="2440" y="6871"/>
                  </a:lnTo>
                  <a:lnTo>
                    <a:pt x="2440" y="6918"/>
                  </a:lnTo>
                  <a:lnTo>
                    <a:pt x="2410" y="6918"/>
                  </a:lnTo>
                  <a:lnTo>
                    <a:pt x="2395" y="6918"/>
                  </a:lnTo>
                  <a:lnTo>
                    <a:pt x="2364" y="6918"/>
                  </a:lnTo>
                  <a:lnTo>
                    <a:pt x="2364" y="6871"/>
                  </a:lnTo>
                  <a:lnTo>
                    <a:pt x="2334" y="6871"/>
                  </a:lnTo>
                  <a:lnTo>
                    <a:pt x="2334" y="6847"/>
                  </a:lnTo>
                  <a:lnTo>
                    <a:pt x="2319" y="6847"/>
                  </a:lnTo>
                  <a:lnTo>
                    <a:pt x="2319" y="6800"/>
                  </a:lnTo>
                  <a:lnTo>
                    <a:pt x="2289" y="6800"/>
                  </a:lnTo>
                  <a:lnTo>
                    <a:pt x="2259" y="6800"/>
                  </a:lnTo>
                  <a:lnTo>
                    <a:pt x="2259" y="6753"/>
                  </a:lnTo>
                  <a:lnTo>
                    <a:pt x="2229" y="6753"/>
                  </a:lnTo>
                  <a:lnTo>
                    <a:pt x="2229" y="6706"/>
                  </a:lnTo>
                  <a:lnTo>
                    <a:pt x="2214" y="6706"/>
                  </a:lnTo>
                  <a:lnTo>
                    <a:pt x="2214" y="6682"/>
                  </a:lnTo>
                  <a:lnTo>
                    <a:pt x="2214" y="6682"/>
                  </a:lnTo>
                  <a:lnTo>
                    <a:pt x="2214" y="6706"/>
                  </a:lnTo>
                  <a:lnTo>
                    <a:pt x="2214" y="6753"/>
                  </a:lnTo>
                  <a:lnTo>
                    <a:pt x="2184" y="6753"/>
                  </a:lnTo>
                  <a:lnTo>
                    <a:pt x="2184" y="6706"/>
                  </a:lnTo>
                  <a:lnTo>
                    <a:pt x="2184" y="6682"/>
                  </a:lnTo>
                  <a:lnTo>
                    <a:pt x="2154" y="6682"/>
                  </a:lnTo>
                  <a:lnTo>
                    <a:pt x="2154" y="6635"/>
                  </a:lnTo>
                  <a:lnTo>
                    <a:pt x="2139" y="6635"/>
                  </a:lnTo>
                  <a:lnTo>
                    <a:pt x="2108" y="6635"/>
                  </a:lnTo>
                  <a:lnTo>
                    <a:pt x="2078" y="6635"/>
                  </a:lnTo>
                  <a:lnTo>
                    <a:pt x="2078" y="6588"/>
                  </a:lnTo>
                  <a:lnTo>
                    <a:pt x="2063" y="6588"/>
                  </a:lnTo>
                  <a:lnTo>
                    <a:pt x="2033" y="6588"/>
                  </a:lnTo>
                  <a:lnTo>
                    <a:pt x="2003" y="6588"/>
                  </a:lnTo>
                  <a:lnTo>
                    <a:pt x="2003" y="6565"/>
                  </a:lnTo>
                  <a:lnTo>
                    <a:pt x="1973" y="6565"/>
                  </a:lnTo>
                  <a:lnTo>
                    <a:pt x="1973" y="6588"/>
                  </a:lnTo>
                  <a:lnTo>
                    <a:pt x="1958" y="6588"/>
                  </a:lnTo>
                  <a:lnTo>
                    <a:pt x="1958" y="6565"/>
                  </a:lnTo>
                  <a:lnTo>
                    <a:pt x="1928" y="6565"/>
                  </a:lnTo>
                  <a:lnTo>
                    <a:pt x="1898" y="6565"/>
                  </a:lnTo>
                  <a:lnTo>
                    <a:pt x="1898" y="6518"/>
                  </a:lnTo>
                  <a:lnTo>
                    <a:pt x="1883" y="6518"/>
                  </a:lnTo>
                  <a:lnTo>
                    <a:pt x="1883" y="6565"/>
                  </a:lnTo>
                  <a:lnTo>
                    <a:pt x="1852" y="6565"/>
                  </a:lnTo>
                  <a:lnTo>
                    <a:pt x="1822" y="6565"/>
                  </a:lnTo>
                  <a:lnTo>
                    <a:pt x="1822" y="6588"/>
                  </a:lnTo>
                  <a:lnTo>
                    <a:pt x="1807" y="6588"/>
                  </a:lnTo>
                  <a:lnTo>
                    <a:pt x="1807" y="6565"/>
                  </a:lnTo>
                  <a:lnTo>
                    <a:pt x="1777" y="6565"/>
                  </a:lnTo>
                  <a:lnTo>
                    <a:pt x="1777" y="6518"/>
                  </a:lnTo>
                  <a:lnTo>
                    <a:pt x="1777" y="6565"/>
                  </a:lnTo>
                  <a:lnTo>
                    <a:pt x="1747" y="6565"/>
                  </a:lnTo>
                  <a:lnTo>
                    <a:pt x="1747" y="6518"/>
                  </a:lnTo>
                  <a:lnTo>
                    <a:pt x="1717" y="6518"/>
                  </a:lnTo>
                  <a:lnTo>
                    <a:pt x="1717" y="6565"/>
                  </a:lnTo>
                  <a:lnTo>
                    <a:pt x="1702" y="6565"/>
                  </a:lnTo>
                  <a:lnTo>
                    <a:pt x="1672" y="6565"/>
                  </a:lnTo>
                  <a:lnTo>
                    <a:pt x="1672" y="6588"/>
                  </a:lnTo>
                  <a:lnTo>
                    <a:pt x="1672" y="6565"/>
                  </a:lnTo>
                  <a:lnTo>
                    <a:pt x="1642" y="6565"/>
                  </a:lnTo>
                  <a:lnTo>
                    <a:pt x="1642" y="6518"/>
                  </a:lnTo>
                  <a:lnTo>
                    <a:pt x="1627" y="6518"/>
                  </a:lnTo>
                  <a:lnTo>
                    <a:pt x="1596" y="6518"/>
                  </a:lnTo>
                  <a:lnTo>
                    <a:pt x="1596" y="6518"/>
                  </a:lnTo>
                  <a:lnTo>
                    <a:pt x="1596" y="6471"/>
                  </a:lnTo>
                  <a:lnTo>
                    <a:pt x="1566" y="6471"/>
                  </a:lnTo>
                  <a:lnTo>
                    <a:pt x="1566" y="6424"/>
                  </a:lnTo>
                  <a:lnTo>
                    <a:pt x="1551" y="6424"/>
                  </a:lnTo>
                  <a:lnTo>
                    <a:pt x="1551" y="6400"/>
                  </a:lnTo>
                  <a:lnTo>
                    <a:pt x="1521" y="6400"/>
                  </a:lnTo>
                  <a:lnTo>
                    <a:pt x="1521" y="6400"/>
                  </a:lnTo>
                  <a:lnTo>
                    <a:pt x="1491" y="6400"/>
                  </a:lnTo>
                  <a:lnTo>
                    <a:pt x="1491" y="6353"/>
                  </a:lnTo>
                  <a:lnTo>
                    <a:pt x="1491" y="6306"/>
                  </a:lnTo>
                  <a:lnTo>
                    <a:pt x="1491" y="6282"/>
                  </a:lnTo>
                  <a:lnTo>
                    <a:pt x="1491" y="6235"/>
                  </a:lnTo>
                  <a:lnTo>
                    <a:pt x="1461" y="6235"/>
                  </a:lnTo>
                  <a:lnTo>
                    <a:pt x="1461" y="6188"/>
                  </a:lnTo>
                  <a:lnTo>
                    <a:pt x="1491" y="6188"/>
                  </a:lnTo>
                  <a:lnTo>
                    <a:pt x="1491" y="6165"/>
                  </a:lnTo>
                  <a:lnTo>
                    <a:pt x="1491" y="6118"/>
                  </a:lnTo>
                  <a:lnTo>
                    <a:pt x="1491" y="6071"/>
                  </a:lnTo>
                  <a:lnTo>
                    <a:pt x="1491" y="6024"/>
                  </a:lnTo>
                  <a:lnTo>
                    <a:pt x="1461" y="6024"/>
                  </a:lnTo>
                  <a:lnTo>
                    <a:pt x="1461" y="6000"/>
                  </a:lnTo>
                  <a:lnTo>
                    <a:pt x="1446" y="6000"/>
                  </a:lnTo>
                  <a:lnTo>
                    <a:pt x="1416" y="6000"/>
                  </a:lnTo>
                  <a:lnTo>
                    <a:pt x="1416" y="5953"/>
                  </a:lnTo>
                  <a:lnTo>
                    <a:pt x="1386" y="5953"/>
                  </a:lnTo>
                  <a:lnTo>
                    <a:pt x="1386" y="5906"/>
                  </a:lnTo>
                  <a:lnTo>
                    <a:pt x="1370" y="5906"/>
                  </a:lnTo>
                  <a:lnTo>
                    <a:pt x="1370" y="5882"/>
                  </a:lnTo>
                  <a:lnTo>
                    <a:pt x="1370" y="5835"/>
                  </a:lnTo>
                  <a:lnTo>
                    <a:pt x="1340" y="5835"/>
                  </a:lnTo>
                  <a:lnTo>
                    <a:pt x="1340" y="5788"/>
                  </a:lnTo>
                  <a:lnTo>
                    <a:pt x="1310" y="5788"/>
                  </a:lnTo>
                  <a:lnTo>
                    <a:pt x="1310" y="5765"/>
                  </a:lnTo>
                  <a:lnTo>
                    <a:pt x="1310" y="5718"/>
                  </a:lnTo>
                  <a:lnTo>
                    <a:pt x="1310" y="5671"/>
                  </a:lnTo>
                  <a:lnTo>
                    <a:pt x="1280" y="5671"/>
                  </a:lnTo>
                  <a:lnTo>
                    <a:pt x="1280" y="5624"/>
                  </a:lnTo>
                  <a:lnTo>
                    <a:pt x="1265" y="5624"/>
                  </a:lnTo>
                  <a:lnTo>
                    <a:pt x="1265" y="5600"/>
                  </a:lnTo>
                  <a:lnTo>
                    <a:pt x="1235" y="5600"/>
                  </a:lnTo>
                  <a:lnTo>
                    <a:pt x="1235" y="5553"/>
                  </a:lnTo>
                  <a:lnTo>
                    <a:pt x="1205" y="5553"/>
                  </a:lnTo>
                  <a:lnTo>
                    <a:pt x="1205" y="5506"/>
                  </a:lnTo>
                  <a:lnTo>
                    <a:pt x="1190" y="5506"/>
                  </a:lnTo>
                  <a:lnTo>
                    <a:pt x="1190" y="5553"/>
                  </a:lnTo>
                  <a:lnTo>
                    <a:pt x="1160" y="5553"/>
                  </a:lnTo>
                  <a:lnTo>
                    <a:pt x="1160" y="5506"/>
                  </a:lnTo>
                  <a:lnTo>
                    <a:pt x="1130" y="5506"/>
                  </a:lnTo>
                  <a:lnTo>
                    <a:pt x="1130" y="5482"/>
                  </a:lnTo>
                  <a:lnTo>
                    <a:pt x="1114" y="5482"/>
                  </a:lnTo>
                  <a:lnTo>
                    <a:pt x="1114" y="5435"/>
                  </a:lnTo>
                  <a:lnTo>
                    <a:pt x="1114" y="5435"/>
                  </a:lnTo>
                  <a:cubicBezTo>
                    <a:pt x="1104" y="5419"/>
                    <a:pt x="1094" y="5404"/>
                    <a:pt x="1084" y="5388"/>
                  </a:cubicBezTo>
                  <a:lnTo>
                    <a:pt x="1054" y="5388"/>
                  </a:lnTo>
                  <a:lnTo>
                    <a:pt x="1054" y="5365"/>
                  </a:lnTo>
                  <a:lnTo>
                    <a:pt x="1024" y="5365"/>
                  </a:lnTo>
                  <a:lnTo>
                    <a:pt x="1009" y="5365"/>
                  </a:lnTo>
                  <a:lnTo>
                    <a:pt x="1009" y="5318"/>
                  </a:lnTo>
                  <a:lnTo>
                    <a:pt x="1009" y="5271"/>
                  </a:lnTo>
                  <a:lnTo>
                    <a:pt x="1009" y="5224"/>
                  </a:lnTo>
                  <a:lnTo>
                    <a:pt x="1009" y="5200"/>
                  </a:lnTo>
                  <a:lnTo>
                    <a:pt x="979" y="5200"/>
                  </a:lnTo>
                  <a:lnTo>
                    <a:pt x="979" y="5153"/>
                  </a:lnTo>
                  <a:cubicBezTo>
                    <a:pt x="989" y="5137"/>
                    <a:pt x="999" y="5122"/>
                    <a:pt x="1009" y="5106"/>
                  </a:cubicBezTo>
                  <a:lnTo>
                    <a:pt x="1024" y="5106"/>
                  </a:lnTo>
                  <a:lnTo>
                    <a:pt x="1024" y="5082"/>
                  </a:lnTo>
                  <a:lnTo>
                    <a:pt x="1024" y="5035"/>
                  </a:lnTo>
                  <a:lnTo>
                    <a:pt x="1024" y="4988"/>
                  </a:lnTo>
                  <a:lnTo>
                    <a:pt x="1009" y="4988"/>
                  </a:lnTo>
                  <a:lnTo>
                    <a:pt x="1009" y="4965"/>
                  </a:lnTo>
                  <a:lnTo>
                    <a:pt x="1009" y="4918"/>
                  </a:lnTo>
                  <a:lnTo>
                    <a:pt x="1024" y="4918"/>
                  </a:lnTo>
                  <a:lnTo>
                    <a:pt x="1024" y="4871"/>
                  </a:lnTo>
                  <a:lnTo>
                    <a:pt x="1054" y="4871"/>
                  </a:lnTo>
                  <a:lnTo>
                    <a:pt x="1054" y="4824"/>
                  </a:lnTo>
                  <a:lnTo>
                    <a:pt x="1024" y="4824"/>
                  </a:lnTo>
                  <a:lnTo>
                    <a:pt x="1024" y="4800"/>
                  </a:lnTo>
                  <a:lnTo>
                    <a:pt x="1009" y="4800"/>
                  </a:lnTo>
                  <a:lnTo>
                    <a:pt x="1009" y="4753"/>
                  </a:lnTo>
                  <a:lnTo>
                    <a:pt x="1024" y="4753"/>
                  </a:lnTo>
                  <a:lnTo>
                    <a:pt x="1024" y="4706"/>
                  </a:lnTo>
                  <a:lnTo>
                    <a:pt x="1054" y="4706"/>
                  </a:lnTo>
                  <a:lnTo>
                    <a:pt x="1084" y="4706"/>
                  </a:lnTo>
                  <a:lnTo>
                    <a:pt x="1084" y="4682"/>
                  </a:lnTo>
                  <a:lnTo>
                    <a:pt x="1054" y="4682"/>
                  </a:lnTo>
                  <a:lnTo>
                    <a:pt x="1054" y="4635"/>
                  </a:lnTo>
                  <a:lnTo>
                    <a:pt x="1054" y="4588"/>
                  </a:lnTo>
                  <a:lnTo>
                    <a:pt x="1024" y="4588"/>
                  </a:lnTo>
                  <a:lnTo>
                    <a:pt x="1024" y="4565"/>
                  </a:lnTo>
                  <a:lnTo>
                    <a:pt x="1024" y="4588"/>
                  </a:lnTo>
                  <a:lnTo>
                    <a:pt x="1009" y="4588"/>
                  </a:lnTo>
                  <a:lnTo>
                    <a:pt x="1009" y="4565"/>
                  </a:lnTo>
                  <a:lnTo>
                    <a:pt x="1009" y="4518"/>
                  </a:lnTo>
                  <a:lnTo>
                    <a:pt x="979" y="4518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79" y="4471"/>
                  </a:lnTo>
                  <a:lnTo>
                    <a:pt x="949" y="4471"/>
                  </a:lnTo>
                  <a:lnTo>
                    <a:pt x="949" y="4424"/>
                  </a:lnTo>
                  <a:lnTo>
                    <a:pt x="934" y="4424"/>
                  </a:lnTo>
                  <a:lnTo>
                    <a:pt x="934" y="4471"/>
                  </a:lnTo>
                  <a:lnTo>
                    <a:pt x="934" y="4471"/>
                  </a:lnTo>
                  <a:lnTo>
                    <a:pt x="904" y="4471"/>
                  </a:lnTo>
                  <a:lnTo>
                    <a:pt x="873" y="4471"/>
                  </a:lnTo>
                  <a:lnTo>
                    <a:pt x="858" y="4471"/>
                  </a:lnTo>
                  <a:lnTo>
                    <a:pt x="828" y="4471"/>
                  </a:lnTo>
                  <a:lnTo>
                    <a:pt x="798" y="4471"/>
                  </a:lnTo>
                  <a:lnTo>
                    <a:pt x="798" y="4518"/>
                  </a:lnTo>
                  <a:lnTo>
                    <a:pt x="798" y="4565"/>
                  </a:lnTo>
                  <a:lnTo>
                    <a:pt x="768" y="4565"/>
                  </a:lnTo>
                  <a:lnTo>
                    <a:pt x="768" y="4588"/>
                  </a:lnTo>
                  <a:lnTo>
                    <a:pt x="753" y="4588"/>
                  </a:lnTo>
                  <a:lnTo>
                    <a:pt x="723" y="4588"/>
                  </a:lnTo>
                  <a:lnTo>
                    <a:pt x="723" y="4635"/>
                  </a:lnTo>
                  <a:lnTo>
                    <a:pt x="723" y="4588"/>
                  </a:lnTo>
                  <a:lnTo>
                    <a:pt x="723" y="4565"/>
                  </a:lnTo>
                  <a:lnTo>
                    <a:pt x="693" y="4565"/>
                  </a:lnTo>
                  <a:lnTo>
                    <a:pt x="693" y="4518"/>
                  </a:lnTo>
                  <a:lnTo>
                    <a:pt x="693" y="4471"/>
                  </a:lnTo>
                  <a:lnTo>
                    <a:pt x="678" y="4471"/>
                  </a:lnTo>
                  <a:lnTo>
                    <a:pt x="678" y="4471"/>
                  </a:lnTo>
                  <a:lnTo>
                    <a:pt x="648" y="4471"/>
                  </a:lnTo>
                  <a:lnTo>
                    <a:pt x="648" y="4424"/>
                  </a:lnTo>
                  <a:lnTo>
                    <a:pt x="617" y="4424"/>
                  </a:lnTo>
                  <a:lnTo>
                    <a:pt x="617" y="4400"/>
                  </a:lnTo>
                  <a:lnTo>
                    <a:pt x="602" y="4400"/>
                  </a:lnTo>
                  <a:lnTo>
                    <a:pt x="572" y="4400"/>
                  </a:lnTo>
                  <a:lnTo>
                    <a:pt x="542" y="4400"/>
                  </a:lnTo>
                  <a:lnTo>
                    <a:pt x="542" y="4353"/>
                  </a:lnTo>
                  <a:lnTo>
                    <a:pt x="542" y="4306"/>
                  </a:lnTo>
                  <a:lnTo>
                    <a:pt x="542" y="4282"/>
                  </a:lnTo>
                  <a:lnTo>
                    <a:pt x="512" y="4282"/>
                  </a:lnTo>
                  <a:lnTo>
                    <a:pt x="497" y="4282"/>
                  </a:lnTo>
                  <a:lnTo>
                    <a:pt x="497" y="4235"/>
                  </a:lnTo>
                  <a:lnTo>
                    <a:pt x="512" y="4235"/>
                  </a:lnTo>
                  <a:lnTo>
                    <a:pt x="497" y="4235"/>
                  </a:lnTo>
                  <a:lnTo>
                    <a:pt x="497" y="4188"/>
                  </a:lnTo>
                  <a:lnTo>
                    <a:pt x="467" y="4188"/>
                  </a:lnTo>
                  <a:lnTo>
                    <a:pt x="467" y="4165"/>
                  </a:lnTo>
                  <a:lnTo>
                    <a:pt x="437" y="4165"/>
                  </a:lnTo>
                  <a:lnTo>
                    <a:pt x="437" y="4118"/>
                  </a:lnTo>
                  <a:lnTo>
                    <a:pt x="437" y="4071"/>
                  </a:lnTo>
                  <a:lnTo>
                    <a:pt x="467" y="4071"/>
                  </a:lnTo>
                  <a:lnTo>
                    <a:pt x="467" y="4024"/>
                  </a:lnTo>
                  <a:lnTo>
                    <a:pt x="467" y="4000"/>
                  </a:lnTo>
                  <a:lnTo>
                    <a:pt x="467" y="3953"/>
                  </a:lnTo>
                  <a:lnTo>
                    <a:pt x="467" y="3906"/>
                  </a:lnTo>
                  <a:lnTo>
                    <a:pt x="467" y="3882"/>
                  </a:lnTo>
                  <a:lnTo>
                    <a:pt x="437" y="3882"/>
                  </a:lnTo>
                  <a:lnTo>
                    <a:pt x="422" y="3882"/>
                  </a:lnTo>
                  <a:lnTo>
                    <a:pt x="392" y="3882"/>
                  </a:lnTo>
                  <a:lnTo>
                    <a:pt x="392" y="3835"/>
                  </a:lnTo>
                  <a:cubicBezTo>
                    <a:pt x="382" y="3819"/>
                    <a:pt x="371" y="3804"/>
                    <a:pt x="361" y="3788"/>
                  </a:cubicBezTo>
                  <a:lnTo>
                    <a:pt x="361" y="3765"/>
                  </a:lnTo>
                  <a:lnTo>
                    <a:pt x="361" y="3765"/>
                  </a:lnTo>
                  <a:lnTo>
                    <a:pt x="361" y="3718"/>
                  </a:lnTo>
                  <a:lnTo>
                    <a:pt x="361" y="3718"/>
                  </a:lnTo>
                  <a:lnTo>
                    <a:pt x="361" y="3671"/>
                  </a:lnTo>
                  <a:lnTo>
                    <a:pt x="361" y="3624"/>
                  </a:lnTo>
                  <a:lnTo>
                    <a:pt x="361" y="3600"/>
                  </a:lnTo>
                  <a:lnTo>
                    <a:pt x="361" y="3600"/>
                  </a:lnTo>
                  <a:lnTo>
                    <a:pt x="361" y="3553"/>
                  </a:lnTo>
                  <a:lnTo>
                    <a:pt x="346" y="3553"/>
                  </a:lnTo>
                  <a:lnTo>
                    <a:pt x="346" y="3506"/>
                  </a:lnTo>
                  <a:lnTo>
                    <a:pt x="346" y="3506"/>
                  </a:lnTo>
                  <a:lnTo>
                    <a:pt x="346" y="3482"/>
                  </a:lnTo>
                  <a:cubicBezTo>
                    <a:pt x="336" y="3466"/>
                    <a:pt x="326" y="3451"/>
                    <a:pt x="316" y="3435"/>
                  </a:cubicBezTo>
                  <a:lnTo>
                    <a:pt x="316" y="3388"/>
                  </a:lnTo>
                  <a:cubicBezTo>
                    <a:pt x="306" y="3404"/>
                    <a:pt x="296" y="3419"/>
                    <a:pt x="286" y="3435"/>
                  </a:cubicBezTo>
                  <a:lnTo>
                    <a:pt x="256" y="3435"/>
                  </a:lnTo>
                  <a:lnTo>
                    <a:pt x="241" y="3435"/>
                  </a:lnTo>
                  <a:lnTo>
                    <a:pt x="241" y="3388"/>
                  </a:lnTo>
                  <a:lnTo>
                    <a:pt x="241" y="3365"/>
                  </a:lnTo>
                  <a:lnTo>
                    <a:pt x="211" y="3365"/>
                  </a:lnTo>
                  <a:lnTo>
                    <a:pt x="211" y="3318"/>
                  </a:lnTo>
                  <a:cubicBezTo>
                    <a:pt x="201" y="3302"/>
                    <a:pt x="191" y="3287"/>
                    <a:pt x="181" y="3271"/>
                  </a:cubicBezTo>
                  <a:lnTo>
                    <a:pt x="211" y="3271"/>
                  </a:lnTo>
                  <a:lnTo>
                    <a:pt x="211" y="3224"/>
                  </a:lnTo>
                  <a:lnTo>
                    <a:pt x="181" y="3224"/>
                  </a:lnTo>
                  <a:lnTo>
                    <a:pt x="181" y="3200"/>
                  </a:lnTo>
                  <a:lnTo>
                    <a:pt x="166" y="3200"/>
                  </a:lnTo>
                  <a:lnTo>
                    <a:pt x="166" y="3153"/>
                  </a:lnTo>
                  <a:lnTo>
                    <a:pt x="166" y="3106"/>
                  </a:lnTo>
                  <a:lnTo>
                    <a:pt x="166" y="3082"/>
                  </a:lnTo>
                  <a:lnTo>
                    <a:pt x="181" y="3082"/>
                  </a:lnTo>
                  <a:lnTo>
                    <a:pt x="181" y="3035"/>
                  </a:lnTo>
                  <a:lnTo>
                    <a:pt x="211" y="3035"/>
                  </a:lnTo>
                  <a:lnTo>
                    <a:pt x="211" y="2988"/>
                  </a:lnTo>
                  <a:lnTo>
                    <a:pt x="181" y="2988"/>
                  </a:lnTo>
                  <a:lnTo>
                    <a:pt x="166" y="2988"/>
                  </a:lnTo>
                  <a:lnTo>
                    <a:pt x="136" y="2988"/>
                  </a:lnTo>
                  <a:lnTo>
                    <a:pt x="136" y="2941"/>
                  </a:lnTo>
                  <a:lnTo>
                    <a:pt x="105" y="2941"/>
                  </a:lnTo>
                  <a:lnTo>
                    <a:pt x="105" y="2918"/>
                  </a:lnTo>
                  <a:lnTo>
                    <a:pt x="105" y="2871"/>
                  </a:lnTo>
                  <a:lnTo>
                    <a:pt x="136" y="2871"/>
                  </a:lnTo>
                  <a:lnTo>
                    <a:pt x="136" y="2824"/>
                  </a:lnTo>
                  <a:lnTo>
                    <a:pt x="136" y="2800"/>
                  </a:lnTo>
                  <a:lnTo>
                    <a:pt x="105" y="2800"/>
                  </a:lnTo>
                  <a:lnTo>
                    <a:pt x="105" y="2753"/>
                  </a:lnTo>
                  <a:lnTo>
                    <a:pt x="105" y="2706"/>
                  </a:lnTo>
                  <a:lnTo>
                    <a:pt x="105" y="2682"/>
                  </a:lnTo>
                  <a:lnTo>
                    <a:pt x="105" y="2635"/>
                  </a:lnTo>
                  <a:lnTo>
                    <a:pt x="105" y="2588"/>
                  </a:lnTo>
                  <a:lnTo>
                    <a:pt x="75" y="2588"/>
                  </a:lnTo>
                  <a:lnTo>
                    <a:pt x="75" y="2541"/>
                  </a:lnTo>
                  <a:lnTo>
                    <a:pt x="60" y="2541"/>
                  </a:lnTo>
                  <a:lnTo>
                    <a:pt x="60" y="2541"/>
                  </a:lnTo>
                  <a:lnTo>
                    <a:pt x="60" y="2518"/>
                  </a:lnTo>
                  <a:lnTo>
                    <a:pt x="60" y="2471"/>
                  </a:lnTo>
                  <a:lnTo>
                    <a:pt x="60" y="2424"/>
                  </a:lnTo>
                  <a:lnTo>
                    <a:pt x="60" y="2400"/>
                  </a:lnTo>
                  <a:cubicBezTo>
                    <a:pt x="50" y="2384"/>
                    <a:pt x="40" y="2369"/>
                    <a:pt x="30" y="2353"/>
                  </a:cubicBezTo>
                  <a:lnTo>
                    <a:pt x="30" y="2306"/>
                  </a:lnTo>
                  <a:lnTo>
                    <a:pt x="0" y="2306"/>
                  </a:lnTo>
                  <a:lnTo>
                    <a:pt x="0" y="2282"/>
                  </a:lnTo>
                  <a:lnTo>
                    <a:pt x="30" y="2282"/>
                  </a:lnTo>
                  <a:lnTo>
                    <a:pt x="60" y="2282"/>
                  </a:lnTo>
                  <a:lnTo>
                    <a:pt x="60" y="2235"/>
                  </a:lnTo>
                  <a:lnTo>
                    <a:pt x="75" y="2235"/>
                  </a:lnTo>
                  <a:cubicBezTo>
                    <a:pt x="85" y="2219"/>
                    <a:pt x="95" y="2204"/>
                    <a:pt x="105" y="2188"/>
                  </a:cubicBezTo>
                  <a:lnTo>
                    <a:pt x="105" y="2141"/>
                  </a:lnTo>
                  <a:lnTo>
                    <a:pt x="105" y="2118"/>
                  </a:lnTo>
                  <a:lnTo>
                    <a:pt x="136" y="2118"/>
                  </a:lnTo>
                  <a:lnTo>
                    <a:pt x="166" y="2118"/>
                  </a:lnTo>
                  <a:lnTo>
                    <a:pt x="181" y="2118"/>
                  </a:lnTo>
                  <a:lnTo>
                    <a:pt x="211" y="2118"/>
                  </a:lnTo>
                  <a:lnTo>
                    <a:pt x="211" y="2071"/>
                  </a:lnTo>
                  <a:lnTo>
                    <a:pt x="241" y="2071"/>
                  </a:lnTo>
                  <a:lnTo>
                    <a:pt x="241" y="2024"/>
                  </a:lnTo>
                  <a:lnTo>
                    <a:pt x="256" y="2024"/>
                  </a:lnTo>
                  <a:lnTo>
                    <a:pt x="256" y="2071"/>
                  </a:lnTo>
                  <a:lnTo>
                    <a:pt x="286" y="2071"/>
                  </a:lnTo>
                  <a:lnTo>
                    <a:pt x="316" y="2071"/>
                  </a:lnTo>
                  <a:lnTo>
                    <a:pt x="346" y="2071"/>
                  </a:lnTo>
                  <a:lnTo>
                    <a:pt x="361" y="2071"/>
                  </a:lnTo>
                  <a:lnTo>
                    <a:pt x="361" y="2071"/>
                  </a:lnTo>
                  <a:lnTo>
                    <a:pt x="392" y="2071"/>
                  </a:lnTo>
                  <a:lnTo>
                    <a:pt x="392" y="2024"/>
                  </a:lnTo>
                  <a:lnTo>
                    <a:pt x="422" y="2024"/>
                  </a:lnTo>
                  <a:cubicBezTo>
                    <a:pt x="427" y="2040"/>
                    <a:pt x="432" y="2055"/>
                    <a:pt x="437" y="2071"/>
                  </a:cubicBezTo>
                  <a:lnTo>
                    <a:pt x="437" y="2118"/>
                  </a:lnTo>
                  <a:lnTo>
                    <a:pt x="467" y="2118"/>
                  </a:lnTo>
                  <a:lnTo>
                    <a:pt x="497" y="2118"/>
                  </a:lnTo>
                  <a:lnTo>
                    <a:pt x="512" y="2118"/>
                  </a:lnTo>
                  <a:lnTo>
                    <a:pt x="512" y="2141"/>
                  </a:lnTo>
                  <a:lnTo>
                    <a:pt x="542" y="2141"/>
                  </a:lnTo>
                  <a:lnTo>
                    <a:pt x="572" y="2141"/>
                  </a:lnTo>
                  <a:lnTo>
                    <a:pt x="572" y="2118"/>
                  </a:lnTo>
                  <a:lnTo>
                    <a:pt x="602" y="2118"/>
                  </a:lnTo>
                  <a:lnTo>
                    <a:pt x="617" y="2118"/>
                  </a:lnTo>
                  <a:cubicBezTo>
                    <a:pt x="627" y="2126"/>
                    <a:pt x="638" y="2133"/>
                    <a:pt x="648" y="2141"/>
                  </a:cubicBezTo>
                  <a:lnTo>
                    <a:pt x="648" y="2188"/>
                  </a:lnTo>
                  <a:lnTo>
                    <a:pt x="648" y="2235"/>
                  </a:lnTo>
                  <a:lnTo>
                    <a:pt x="648" y="2282"/>
                  </a:lnTo>
                  <a:lnTo>
                    <a:pt x="678" y="2306"/>
                  </a:lnTo>
                  <a:lnTo>
                    <a:pt x="678" y="2353"/>
                  </a:lnTo>
                  <a:lnTo>
                    <a:pt x="693" y="2353"/>
                  </a:lnTo>
                  <a:lnTo>
                    <a:pt x="723" y="2353"/>
                  </a:lnTo>
                  <a:lnTo>
                    <a:pt x="723" y="2400"/>
                  </a:lnTo>
                  <a:lnTo>
                    <a:pt x="753" y="2400"/>
                  </a:lnTo>
                  <a:lnTo>
                    <a:pt x="768" y="2400"/>
                  </a:lnTo>
                  <a:lnTo>
                    <a:pt x="798" y="2400"/>
                  </a:lnTo>
                  <a:lnTo>
                    <a:pt x="798" y="2424"/>
                  </a:lnTo>
                  <a:lnTo>
                    <a:pt x="828" y="2424"/>
                  </a:lnTo>
                  <a:lnTo>
                    <a:pt x="858" y="2424"/>
                  </a:lnTo>
                  <a:lnTo>
                    <a:pt x="858" y="2471"/>
                  </a:lnTo>
                  <a:lnTo>
                    <a:pt x="858" y="2424"/>
                  </a:lnTo>
                  <a:lnTo>
                    <a:pt x="873" y="2424"/>
                  </a:lnTo>
                  <a:cubicBezTo>
                    <a:pt x="883" y="2416"/>
                    <a:pt x="894" y="2408"/>
                    <a:pt x="904" y="2400"/>
                  </a:cubicBezTo>
                  <a:lnTo>
                    <a:pt x="904" y="2424"/>
                  </a:lnTo>
                  <a:lnTo>
                    <a:pt x="934" y="2424"/>
                  </a:lnTo>
                  <a:lnTo>
                    <a:pt x="934" y="2471"/>
                  </a:lnTo>
                  <a:lnTo>
                    <a:pt x="949" y="2471"/>
                  </a:lnTo>
                  <a:lnTo>
                    <a:pt x="979" y="2471"/>
                  </a:lnTo>
                  <a:lnTo>
                    <a:pt x="979" y="2424"/>
                  </a:lnTo>
                  <a:lnTo>
                    <a:pt x="979" y="2400"/>
                  </a:lnTo>
                  <a:lnTo>
                    <a:pt x="949" y="2400"/>
                  </a:lnTo>
                  <a:lnTo>
                    <a:pt x="949" y="2353"/>
                  </a:lnTo>
                  <a:lnTo>
                    <a:pt x="934" y="2353"/>
                  </a:lnTo>
                  <a:lnTo>
                    <a:pt x="934" y="2306"/>
                  </a:lnTo>
                  <a:lnTo>
                    <a:pt x="934" y="2282"/>
                  </a:lnTo>
                  <a:lnTo>
                    <a:pt x="904" y="2282"/>
                  </a:lnTo>
                  <a:lnTo>
                    <a:pt x="873" y="2282"/>
                  </a:lnTo>
                  <a:lnTo>
                    <a:pt x="873" y="2235"/>
                  </a:lnTo>
                  <a:lnTo>
                    <a:pt x="873" y="2188"/>
                  </a:lnTo>
                  <a:lnTo>
                    <a:pt x="873" y="2141"/>
                  </a:lnTo>
                  <a:lnTo>
                    <a:pt x="873" y="2118"/>
                  </a:lnTo>
                  <a:lnTo>
                    <a:pt x="873" y="2071"/>
                  </a:lnTo>
                  <a:lnTo>
                    <a:pt x="904" y="2071"/>
                  </a:lnTo>
                  <a:lnTo>
                    <a:pt x="904" y="2024"/>
                  </a:lnTo>
                  <a:lnTo>
                    <a:pt x="873" y="2024"/>
                  </a:lnTo>
                  <a:lnTo>
                    <a:pt x="904" y="2024"/>
                  </a:lnTo>
                  <a:lnTo>
                    <a:pt x="904" y="2000"/>
                  </a:lnTo>
                  <a:lnTo>
                    <a:pt x="904" y="1953"/>
                  </a:lnTo>
                  <a:lnTo>
                    <a:pt x="904" y="1906"/>
                  </a:lnTo>
                  <a:lnTo>
                    <a:pt x="873" y="1906"/>
                  </a:lnTo>
                  <a:lnTo>
                    <a:pt x="904" y="1906"/>
                  </a:lnTo>
                  <a:lnTo>
                    <a:pt x="904" y="1882"/>
                  </a:lnTo>
                  <a:lnTo>
                    <a:pt x="873" y="1882"/>
                  </a:lnTo>
                  <a:lnTo>
                    <a:pt x="873" y="1835"/>
                  </a:lnTo>
                  <a:lnTo>
                    <a:pt x="858" y="1835"/>
                  </a:lnTo>
                  <a:lnTo>
                    <a:pt x="858" y="1788"/>
                  </a:lnTo>
                  <a:lnTo>
                    <a:pt x="858" y="1741"/>
                  </a:lnTo>
                  <a:lnTo>
                    <a:pt x="858" y="1718"/>
                  </a:lnTo>
                  <a:lnTo>
                    <a:pt x="858" y="1671"/>
                  </a:lnTo>
                  <a:lnTo>
                    <a:pt x="828" y="1671"/>
                  </a:lnTo>
                  <a:lnTo>
                    <a:pt x="828" y="1624"/>
                  </a:lnTo>
                  <a:lnTo>
                    <a:pt x="828" y="1600"/>
                  </a:lnTo>
                  <a:lnTo>
                    <a:pt x="798" y="1600"/>
                  </a:lnTo>
                  <a:lnTo>
                    <a:pt x="798" y="1600"/>
                  </a:lnTo>
                  <a:lnTo>
                    <a:pt x="798" y="1553"/>
                  </a:lnTo>
                  <a:lnTo>
                    <a:pt x="828" y="1553"/>
                  </a:lnTo>
                  <a:lnTo>
                    <a:pt x="798" y="1553"/>
                  </a:lnTo>
                  <a:lnTo>
                    <a:pt x="798" y="1506"/>
                  </a:lnTo>
                  <a:lnTo>
                    <a:pt x="828" y="1506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98" y="1506"/>
                  </a:lnTo>
                  <a:lnTo>
                    <a:pt x="798" y="1482"/>
                  </a:lnTo>
                  <a:lnTo>
                    <a:pt x="768" y="1482"/>
                  </a:lnTo>
                  <a:lnTo>
                    <a:pt x="768" y="1435"/>
                  </a:lnTo>
                  <a:lnTo>
                    <a:pt x="768" y="1388"/>
                  </a:lnTo>
                  <a:lnTo>
                    <a:pt x="768" y="1341"/>
                  </a:lnTo>
                  <a:lnTo>
                    <a:pt x="768" y="1318"/>
                  </a:lnTo>
                  <a:lnTo>
                    <a:pt x="798" y="1318"/>
                  </a:lnTo>
                  <a:lnTo>
                    <a:pt x="828" y="1318"/>
                  </a:lnTo>
                  <a:lnTo>
                    <a:pt x="858" y="1318"/>
                  </a:lnTo>
                  <a:lnTo>
                    <a:pt x="858" y="1341"/>
                  </a:lnTo>
                  <a:lnTo>
                    <a:pt x="873" y="1341"/>
                  </a:lnTo>
                  <a:lnTo>
                    <a:pt x="873" y="1388"/>
                  </a:lnTo>
                  <a:lnTo>
                    <a:pt x="873" y="1435"/>
                  </a:lnTo>
                  <a:lnTo>
                    <a:pt x="904" y="1435"/>
                  </a:lnTo>
                  <a:lnTo>
                    <a:pt x="904" y="1482"/>
                  </a:lnTo>
                  <a:lnTo>
                    <a:pt x="934" y="1506"/>
                  </a:lnTo>
                  <a:lnTo>
                    <a:pt x="934" y="1553"/>
                  </a:lnTo>
                  <a:lnTo>
                    <a:pt x="949" y="1553"/>
                  </a:lnTo>
                  <a:lnTo>
                    <a:pt x="949" y="1600"/>
                  </a:lnTo>
                  <a:lnTo>
                    <a:pt x="979" y="1600"/>
                  </a:lnTo>
                  <a:lnTo>
                    <a:pt x="979" y="1624"/>
                  </a:lnTo>
                  <a:lnTo>
                    <a:pt x="979" y="1624"/>
                  </a:lnTo>
                  <a:lnTo>
                    <a:pt x="979" y="1671"/>
                  </a:lnTo>
                  <a:lnTo>
                    <a:pt x="979" y="1718"/>
                  </a:lnTo>
                  <a:lnTo>
                    <a:pt x="1009" y="1718"/>
                  </a:lnTo>
                  <a:lnTo>
                    <a:pt x="1009" y="1741"/>
                  </a:lnTo>
                  <a:lnTo>
                    <a:pt x="1024" y="1741"/>
                  </a:lnTo>
                  <a:lnTo>
                    <a:pt x="1024" y="1788"/>
                  </a:lnTo>
                  <a:lnTo>
                    <a:pt x="1024" y="1835"/>
                  </a:lnTo>
                  <a:lnTo>
                    <a:pt x="1054" y="1835"/>
                  </a:lnTo>
                  <a:lnTo>
                    <a:pt x="1084" y="1835"/>
                  </a:lnTo>
                  <a:lnTo>
                    <a:pt x="1084" y="1882"/>
                  </a:lnTo>
                  <a:lnTo>
                    <a:pt x="1084" y="1906"/>
                  </a:lnTo>
                  <a:lnTo>
                    <a:pt x="1114" y="1906"/>
                  </a:lnTo>
                  <a:cubicBezTo>
                    <a:pt x="1119" y="1922"/>
                    <a:pt x="1125" y="1937"/>
                    <a:pt x="1130" y="1953"/>
                  </a:cubicBezTo>
                  <a:lnTo>
                    <a:pt x="1160" y="1953"/>
                  </a:lnTo>
                  <a:lnTo>
                    <a:pt x="1160" y="2000"/>
                  </a:lnTo>
                  <a:lnTo>
                    <a:pt x="1160" y="2024"/>
                  </a:lnTo>
                  <a:lnTo>
                    <a:pt x="1190" y="2024"/>
                  </a:lnTo>
                  <a:lnTo>
                    <a:pt x="1190" y="2071"/>
                  </a:lnTo>
                  <a:lnTo>
                    <a:pt x="1205" y="2071"/>
                  </a:lnTo>
                  <a:lnTo>
                    <a:pt x="1205" y="2118"/>
                  </a:lnTo>
                  <a:lnTo>
                    <a:pt x="1235" y="2118"/>
                  </a:lnTo>
                  <a:lnTo>
                    <a:pt x="1265" y="2118"/>
                  </a:lnTo>
                  <a:lnTo>
                    <a:pt x="1265" y="2141"/>
                  </a:lnTo>
                  <a:lnTo>
                    <a:pt x="1265" y="2188"/>
                  </a:lnTo>
                  <a:cubicBezTo>
                    <a:pt x="1270" y="2204"/>
                    <a:pt x="1275" y="2219"/>
                    <a:pt x="1280" y="2235"/>
                  </a:cubicBezTo>
                  <a:lnTo>
                    <a:pt x="1310" y="2235"/>
                  </a:lnTo>
                  <a:lnTo>
                    <a:pt x="1310" y="2282"/>
                  </a:lnTo>
                  <a:lnTo>
                    <a:pt x="1340" y="2282"/>
                  </a:lnTo>
                  <a:lnTo>
                    <a:pt x="1370" y="2306"/>
                  </a:lnTo>
                  <a:lnTo>
                    <a:pt x="1370" y="2282"/>
                  </a:lnTo>
                  <a:lnTo>
                    <a:pt x="1340" y="2282"/>
                  </a:lnTo>
                  <a:lnTo>
                    <a:pt x="1340" y="2235"/>
                  </a:lnTo>
                  <a:lnTo>
                    <a:pt x="1370" y="2235"/>
                  </a:lnTo>
                  <a:lnTo>
                    <a:pt x="1386" y="2235"/>
                  </a:lnTo>
                  <a:lnTo>
                    <a:pt x="1386" y="2282"/>
                  </a:lnTo>
                  <a:lnTo>
                    <a:pt x="1416" y="2282"/>
                  </a:lnTo>
                  <a:lnTo>
                    <a:pt x="1446" y="2282"/>
                  </a:lnTo>
                  <a:lnTo>
                    <a:pt x="1461" y="2282"/>
                  </a:lnTo>
                  <a:cubicBezTo>
                    <a:pt x="1456" y="2266"/>
                    <a:pt x="1451" y="2251"/>
                    <a:pt x="1446" y="2235"/>
                  </a:cubicBezTo>
                  <a:lnTo>
                    <a:pt x="1461" y="2235"/>
                  </a:lnTo>
                  <a:lnTo>
                    <a:pt x="1461" y="2188"/>
                  </a:lnTo>
                  <a:lnTo>
                    <a:pt x="1461" y="2141"/>
                  </a:lnTo>
                  <a:lnTo>
                    <a:pt x="1461" y="2141"/>
                  </a:lnTo>
                  <a:lnTo>
                    <a:pt x="1491" y="2141"/>
                  </a:lnTo>
                  <a:lnTo>
                    <a:pt x="1551" y="2141"/>
                  </a:lnTo>
                  <a:cubicBezTo>
                    <a:pt x="1556" y="2133"/>
                    <a:pt x="1561" y="2126"/>
                    <a:pt x="1566" y="2118"/>
                  </a:cubicBezTo>
                  <a:lnTo>
                    <a:pt x="1596" y="2118"/>
                  </a:lnTo>
                  <a:lnTo>
                    <a:pt x="1596" y="2071"/>
                  </a:lnTo>
                  <a:lnTo>
                    <a:pt x="1566" y="2071"/>
                  </a:lnTo>
                  <a:lnTo>
                    <a:pt x="1566" y="2024"/>
                  </a:lnTo>
                  <a:lnTo>
                    <a:pt x="1566" y="2000"/>
                  </a:lnTo>
                  <a:lnTo>
                    <a:pt x="1596" y="2000"/>
                  </a:lnTo>
                  <a:lnTo>
                    <a:pt x="1596" y="1953"/>
                  </a:lnTo>
                  <a:lnTo>
                    <a:pt x="1596" y="1953"/>
                  </a:lnTo>
                  <a:lnTo>
                    <a:pt x="1596" y="1906"/>
                  </a:lnTo>
                  <a:lnTo>
                    <a:pt x="1627" y="1906"/>
                  </a:lnTo>
                  <a:lnTo>
                    <a:pt x="1596" y="1906"/>
                  </a:lnTo>
                  <a:lnTo>
                    <a:pt x="1596" y="1882"/>
                  </a:lnTo>
                  <a:lnTo>
                    <a:pt x="1596" y="1835"/>
                  </a:lnTo>
                  <a:lnTo>
                    <a:pt x="1596" y="1788"/>
                  </a:lnTo>
                  <a:lnTo>
                    <a:pt x="1596" y="1788"/>
                  </a:lnTo>
                  <a:lnTo>
                    <a:pt x="1596" y="1835"/>
                  </a:lnTo>
                  <a:cubicBezTo>
                    <a:pt x="1586" y="1819"/>
                    <a:pt x="1576" y="1804"/>
                    <a:pt x="1566" y="1788"/>
                  </a:cubicBezTo>
                  <a:lnTo>
                    <a:pt x="1566" y="1835"/>
                  </a:lnTo>
                  <a:lnTo>
                    <a:pt x="1566" y="1788"/>
                  </a:lnTo>
                  <a:lnTo>
                    <a:pt x="1551" y="1788"/>
                  </a:lnTo>
                  <a:lnTo>
                    <a:pt x="1551" y="1835"/>
                  </a:lnTo>
                  <a:lnTo>
                    <a:pt x="1551" y="1788"/>
                  </a:lnTo>
                  <a:lnTo>
                    <a:pt x="1551" y="1835"/>
                  </a:lnTo>
                  <a:cubicBezTo>
                    <a:pt x="1541" y="1819"/>
                    <a:pt x="1531" y="1804"/>
                    <a:pt x="1521" y="1788"/>
                  </a:cubicBezTo>
                  <a:lnTo>
                    <a:pt x="1521" y="1741"/>
                  </a:lnTo>
                  <a:lnTo>
                    <a:pt x="1521" y="1718"/>
                  </a:lnTo>
                  <a:lnTo>
                    <a:pt x="1491" y="1718"/>
                  </a:lnTo>
                  <a:lnTo>
                    <a:pt x="1491" y="1671"/>
                  </a:lnTo>
                  <a:cubicBezTo>
                    <a:pt x="1501" y="1687"/>
                    <a:pt x="1511" y="1702"/>
                    <a:pt x="1521" y="1718"/>
                  </a:cubicBezTo>
                  <a:lnTo>
                    <a:pt x="1521" y="1671"/>
                  </a:lnTo>
                  <a:lnTo>
                    <a:pt x="1491" y="1671"/>
                  </a:lnTo>
                  <a:lnTo>
                    <a:pt x="1491" y="1624"/>
                  </a:lnTo>
                  <a:lnTo>
                    <a:pt x="1461" y="1624"/>
                  </a:lnTo>
                  <a:lnTo>
                    <a:pt x="1461" y="1600"/>
                  </a:lnTo>
                  <a:lnTo>
                    <a:pt x="144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446" y="1600"/>
                  </a:lnTo>
                  <a:lnTo>
                    <a:pt x="1416" y="1600"/>
                  </a:lnTo>
                  <a:lnTo>
                    <a:pt x="1386" y="1600"/>
                  </a:lnTo>
                  <a:lnTo>
                    <a:pt x="1370" y="1600"/>
                  </a:lnTo>
                  <a:lnTo>
                    <a:pt x="1340" y="1600"/>
                  </a:lnTo>
                  <a:lnTo>
                    <a:pt x="1310" y="1600"/>
                  </a:lnTo>
                  <a:lnTo>
                    <a:pt x="1310" y="1553"/>
                  </a:lnTo>
                  <a:lnTo>
                    <a:pt x="1310" y="1506"/>
                  </a:lnTo>
                  <a:lnTo>
                    <a:pt x="1280" y="1506"/>
                  </a:lnTo>
                  <a:lnTo>
                    <a:pt x="1280" y="1553"/>
                  </a:lnTo>
                  <a:lnTo>
                    <a:pt x="1265" y="1553"/>
                  </a:lnTo>
                  <a:lnTo>
                    <a:pt x="1265" y="1506"/>
                  </a:lnTo>
                  <a:lnTo>
                    <a:pt x="1280" y="1506"/>
                  </a:lnTo>
                  <a:lnTo>
                    <a:pt x="1280" y="1482"/>
                  </a:lnTo>
                  <a:cubicBezTo>
                    <a:pt x="1290" y="1466"/>
                    <a:pt x="1300" y="1451"/>
                    <a:pt x="1310" y="1435"/>
                  </a:cubicBezTo>
                  <a:lnTo>
                    <a:pt x="1310" y="1388"/>
                  </a:lnTo>
                  <a:lnTo>
                    <a:pt x="1340" y="1388"/>
                  </a:lnTo>
                  <a:lnTo>
                    <a:pt x="1340" y="1341"/>
                  </a:lnTo>
                  <a:lnTo>
                    <a:pt x="1340" y="1318"/>
                  </a:lnTo>
                  <a:lnTo>
                    <a:pt x="1370" y="1318"/>
                  </a:lnTo>
                  <a:lnTo>
                    <a:pt x="1370" y="1271"/>
                  </a:lnTo>
                  <a:lnTo>
                    <a:pt x="1370" y="1224"/>
                  </a:lnTo>
                  <a:lnTo>
                    <a:pt x="1386" y="1224"/>
                  </a:lnTo>
                  <a:lnTo>
                    <a:pt x="1386" y="1200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16" y="1200"/>
                  </a:lnTo>
                  <a:lnTo>
                    <a:pt x="1416" y="1153"/>
                  </a:lnTo>
                  <a:lnTo>
                    <a:pt x="1446" y="1153"/>
                  </a:lnTo>
                  <a:lnTo>
                    <a:pt x="1461" y="1153"/>
                  </a:lnTo>
                  <a:lnTo>
                    <a:pt x="1461" y="1106"/>
                  </a:lnTo>
                  <a:lnTo>
                    <a:pt x="1491" y="1106"/>
                  </a:lnTo>
                  <a:lnTo>
                    <a:pt x="1521" y="1106"/>
                  </a:lnTo>
                  <a:lnTo>
                    <a:pt x="1521" y="1082"/>
                  </a:lnTo>
                  <a:lnTo>
                    <a:pt x="1551" y="1082"/>
                  </a:lnTo>
                  <a:lnTo>
                    <a:pt x="1551" y="1035"/>
                  </a:lnTo>
                  <a:lnTo>
                    <a:pt x="1566" y="1035"/>
                  </a:lnTo>
                  <a:lnTo>
                    <a:pt x="1566" y="988"/>
                  </a:lnTo>
                  <a:lnTo>
                    <a:pt x="1596" y="988"/>
                  </a:lnTo>
                  <a:lnTo>
                    <a:pt x="1596" y="941"/>
                  </a:lnTo>
                  <a:lnTo>
                    <a:pt x="1596" y="941"/>
                  </a:lnTo>
                  <a:lnTo>
                    <a:pt x="1596" y="918"/>
                  </a:lnTo>
                  <a:lnTo>
                    <a:pt x="1627" y="918"/>
                  </a:lnTo>
                  <a:lnTo>
                    <a:pt x="1627" y="871"/>
                  </a:lnTo>
                  <a:lnTo>
                    <a:pt x="1627" y="824"/>
                  </a:lnTo>
                  <a:lnTo>
                    <a:pt x="1642" y="824"/>
                  </a:lnTo>
                  <a:lnTo>
                    <a:pt x="1642" y="800"/>
                  </a:lnTo>
                  <a:lnTo>
                    <a:pt x="1672" y="800"/>
                  </a:lnTo>
                  <a:lnTo>
                    <a:pt x="1672" y="824"/>
                  </a:lnTo>
                  <a:lnTo>
                    <a:pt x="1702" y="824"/>
                  </a:lnTo>
                  <a:lnTo>
                    <a:pt x="1702" y="871"/>
                  </a:lnTo>
                  <a:lnTo>
                    <a:pt x="1717" y="871"/>
                  </a:lnTo>
                  <a:lnTo>
                    <a:pt x="1717" y="918"/>
                  </a:lnTo>
                  <a:lnTo>
                    <a:pt x="1747" y="918"/>
                  </a:lnTo>
                  <a:lnTo>
                    <a:pt x="1777" y="918"/>
                  </a:lnTo>
                  <a:lnTo>
                    <a:pt x="1777" y="941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777" y="988"/>
                  </a:lnTo>
                  <a:lnTo>
                    <a:pt x="1807" y="988"/>
                  </a:lnTo>
                  <a:lnTo>
                    <a:pt x="1807" y="1035"/>
                  </a:lnTo>
                  <a:lnTo>
                    <a:pt x="1822" y="1035"/>
                  </a:lnTo>
                  <a:cubicBezTo>
                    <a:pt x="1832" y="1051"/>
                    <a:pt x="1842" y="1066"/>
                    <a:pt x="1852" y="1082"/>
                  </a:cubicBezTo>
                  <a:lnTo>
                    <a:pt x="1852" y="1106"/>
                  </a:lnTo>
                  <a:lnTo>
                    <a:pt x="1852" y="1153"/>
                  </a:lnTo>
                  <a:cubicBezTo>
                    <a:pt x="1862" y="1137"/>
                    <a:pt x="1873" y="1122"/>
                    <a:pt x="1883" y="1106"/>
                  </a:cubicBezTo>
                  <a:lnTo>
                    <a:pt x="1898" y="1106"/>
                  </a:lnTo>
                  <a:lnTo>
                    <a:pt x="1898" y="1082"/>
                  </a:lnTo>
                  <a:lnTo>
                    <a:pt x="1928" y="1082"/>
                  </a:lnTo>
                  <a:lnTo>
                    <a:pt x="1958" y="1082"/>
                  </a:lnTo>
                  <a:lnTo>
                    <a:pt x="1958" y="1035"/>
                  </a:lnTo>
                  <a:lnTo>
                    <a:pt x="1973" y="1035"/>
                  </a:lnTo>
                  <a:cubicBezTo>
                    <a:pt x="1983" y="1051"/>
                    <a:pt x="1993" y="1066"/>
                    <a:pt x="2003" y="1082"/>
                  </a:cubicBezTo>
                  <a:lnTo>
                    <a:pt x="2003" y="1035"/>
                  </a:lnTo>
                  <a:lnTo>
                    <a:pt x="2033" y="1035"/>
                  </a:lnTo>
                  <a:lnTo>
                    <a:pt x="2063" y="1035"/>
                  </a:lnTo>
                  <a:lnTo>
                    <a:pt x="2063" y="1082"/>
                  </a:lnTo>
                  <a:lnTo>
                    <a:pt x="2078" y="1082"/>
                  </a:lnTo>
                  <a:lnTo>
                    <a:pt x="2108" y="1082"/>
                  </a:lnTo>
                  <a:lnTo>
                    <a:pt x="2108" y="1035"/>
                  </a:lnTo>
                  <a:lnTo>
                    <a:pt x="2108" y="1082"/>
                  </a:lnTo>
                  <a:lnTo>
                    <a:pt x="2139" y="1082"/>
                  </a:lnTo>
                  <a:lnTo>
                    <a:pt x="2139" y="1106"/>
                  </a:lnTo>
                  <a:lnTo>
                    <a:pt x="2154" y="1106"/>
                  </a:lnTo>
                  <a:lnTo>
                    <a:pt x="2154" y="1153"/>
                  </a:lnTo>
                  <a:lnTo>
                    <a:pt x="2184" y="1153"/>
                  </a:lnTo>
                  <a:lnTo>
                    <a:pt x="2184" y="1106"/>
                  </a:lnTo>
                  <a:lnTo>
                    <a:pt x="2214" y="1082"/>
                  </a:lnTo>
                  <a:lnTo>
                    <a:pt x="2214" y="1082"/>
                  </a:lnTo>
                  <a:lnTo>
                    <a:pt x="2229" y="1082"/>
                  </a:lnTo>
                  <a:lnTo>
                    <a:pt x="2229" y="1035"/>
                  </a:lnTo>
                  <a:lnTo>
                    <a:pt x="2214" y="1035"/>
                  </a:lnTo>
                  <a:lnTo>
                    <a:pt x="2214" y="988"/>
                  </a:lnTo>
                  <a:lnTo>
                    <a:pt x="2214" y="941"/>
                  </a:lnTo>
                  <a:lnTo>
                    <a:pt x="2229" y="941"/>
                  </a:lnTo>
                  <a:lnTo>
                    <a:pt x="2229" y="918"/>
                  </a:lnTo>
                  <a:lnTo>
                    <a:pt x="2259" y="918"/>
                  </a:lnTo>
                  <a:lnTo>
                    <a:pt x="2259" y="871"/>
                  </a:lnTo>
                  <a:lnTo>
                    <a:pt x="2289" y="871"/>
                  </a:lnTo>
                  <a:lnTo>
                    <a:pt x="2289" y="824"/>
                  </a:lnTo>
                  <a:lnTo>
                    <a:pt x="2319" y="824"/>
                  </a:lnTo>
                  <a:lnTo>
                    <a:pt x="2334" y="824"/>
                  </a:lnTo>
                  <a:lnTo>
                    <a:pt x="2364" y="824"/>
                  </a:lnTo>
                  <a:lnTo>
                    <a:pt x="2395" y="824"/>
                  </a:lnTo>
                  <a:lnTo>
                    <a:pt x="2410" y="824"/>
                  </a:lnTo>
                  <a:lnTo>
                    <a:pt x="2440" y="824"/>
                  </a:lnTo>
                  <a:lnTo>
                    <a:pt x="2470" y="824"/>
                  </a:lnTo>
                  <a:lnTo>
                    <a:pt x="2470" y="800"/>
                  </a:lnTo>
                  <a:lnTo>
                    <a:pt x="2500" y="800"/>
                  </a:lnTo>
                  <a:lnTo>
                    <a:pt x="2500" y="753"/>
                  </a:lnTo>
                  <a:lnTo>
                    <a:pt x="2515" y="753"/>
                  </a:lnTo>
                  <a:lnTo>
                    <a:pt x="2545" y="753"/>
                  </a:lnTo>
                  <a:lnTo>
                    <a:pt x="2575" y="753"/>
                  </a:lnTo>
                  <a:lnTo>
                    <a:pt x="2575" y="800"/>
                  </a:lnTo>
                  <a:lnTo>
                    <a:pt x="2590" y="800"/>
                  </a:lnTo>
                  <a:lnTo>
                    <a:pt x="2590" y="753"/>
                  </a:lnTo>
                  <a:lnTo>
                    <a:pt x="2590" y="800"/>
                  </a:lnTo>
                  <a:lnTo>
                    <a:pt x="2620" y="800"/>
                  </a:lnTo>
                  <a:lnTo>
                    <a:pt x="2651" y="800"/>
                  </a:lnTo>
                  <a:lnTo>
                    <a:pt x="2651" y="824"/>
                  </a:lnTo>
                  <a:cubicBezTo>
                    <a:pt x="2641" y="840"/>
                    <a:pt x="2630" y="855"/>
                    <a:pt x="2620" y="871"/>
                  </a:cubicBezTo>
                  <a:lnTo>
                    <a:pt x="2651" y="871"/>
                  </a:lnTo>
                  <a:lnTo>
                    <a:pt x="2666" y="871"/>
                  </a:lnTo>
                  <a:lnTo>
                    <a:pt x="2666" y="918"/>
                  </a:lnTo>
                  <a:lnTo>
                    <a:pt x="2666" y="871"/>
                  </a:lnTo>
                  <a:lnTo>
                    <a:pt x="2696" y="871"/>
                  </a:lnTo>
                  <a:lnTo>
                    <a:pt x="2696" y="824"/>
                  </a:lnTo>
                  <a:lnTo>
                    <a:pt x="2726" y="824"/>
                  </a:lnTo>
                  <a:lnTo>
                    <a:pt x="2756" y="824"/>
                  </a:lnTo>
                  <a:lnTo>
                    <a:pt x="2771" y="824"/>
                  </a:lnTo>
                  <a:lnTo>
                    <a:pt x="2801" y="824"/>
                  </a:lnTo>
                  <a:lnTo>
                    <a:pt x="2831" y="824"/>
                  </a:lnTo>
                  <a:lnTo>
                    <a:pt x="2831" y="824"/>
                  </a:lnTo>
                  <a:lnTo>
                    <a:pt x="2846" y="824"/>
                  </a:lnTo>
                  <a:lnTo>
                    <a:pt x="2846" y="800"/>
                  </a:lnTo>
                  <a:lnTo>
                    <a:pt x="2877" y="800"/>
                  </a:lnTo>
                  <a:lnTo>
                    <a:pt x="2877" y="824"/>
                  </a:lnTo>
                  <a:lnTo>
                    <a:pt x="2877" y="800"/>
                  </a:lnTo>
                  <a:lnTo>
                    <a:pt x="2907" y="800"/>
                  </a:lnTo>
                  <a:lnTo>
                    <a:pt x="2907" y="753"/>
                  </a:lnTo>
                  <a:lnTo>
                    <a:pt x="2922" y="753"/>
                  </a:lnTo>
                  <a:lnTo>
                    <a:pt x="2952" y="753"/>
                  </a:lnTo>
                  <a:lnTo>
                    <a:pt x="2952" y="706"/>
                  </a:lnTo>
                  <a:lnTo>
                    <a:pt x="2952" y="682"/>
                  </a:lnTo>
                  <a:cubicBezTo>
                    <a:pt x="2962" y="666"/>
                    <a:pt x="2972" y="651"/>
                    <a:pt x="2982" y="635"/>
                  </a:cubicBezTo>
                  <a:lnTo>
                    <a:pt x="2982" y="635"/>
                  </a:lnTo>
                  <a:lnTo>
                    <a:pt x="2982" y="588"/>
                  </a:lnTo>
                  <a:cubicBezTo>
                    <a:pt x="2992" y="572"/>
                    <a:pt x="3002" y="557"/>
                    <a:pt x="3012" y="541"/>
                  </a:cubicBezTo>
                  <a:lnTo>
                    <a:pt x="2982" y="541"/>
                  </a:lnTo>
                  <a:lnTo>
                    <a:pt x="2982" y="518"/>
                  </a:lnTo>
                  <a:lnTo>
                    <a:pt x="2982" y="471"/>
                  </a:lnTo>
                  <a:lnTo>
                    <a:pt x="3012" y="471"/>
                  </a:lnTo>
                  <a:lnTo>
                    <a:pt x="3012" y="424"/>
                  </a:lnTo>
                  <a:lnTo>
                    <a:pt x="2982" y="424"/>
                  </a:lnTo>
                  <a:lnTo>
                    <a:pt x="3012" y="424"/>
                  </a:lnTo>
                  <a:lnTo>
                    <a:pt x="3012" y="400"/>
                  </a:lnTo>
                  <a:lnTo>
                    <a:pt x="3012" y="353"/>
                  </a:lnTo>
                  <a:lnTo>
                    <a:pt x="3027" y="353"/>
                  </a:lnTo>
                  <a:lnTo>
                    <a:pt x="3027" y="400"/>
                  </a:lnTo>
                  <a:lnTo>
                    <a:pt x="3027" y="424"/>
                  </a:lnTo>
                  <a:lnTo>
                    <a:pt x="3057" y="424"/>
                  </a:lnTo>
                  <a:lnTo>
                    <a:pt x="3057" y="471"/>
                  </a:lnTo>
                  <a:lnTo>
                    <a:pt x="3087" y="471"/>
                  </a:lnTo>
                  <a:lnTo>
                    <a:pt x="3087" y="424"/>
                  </a:lnTo>
                  <a:lnTo>
                    <a:pt x="3102" y="424"/>
                  </a:lnTo>
                  <a:lnTo>
                    <a:pt x="3133" y="424"/>
                  </a:lnTo>
                  <a:lnTo>
                    <a:pt x="3133" y="471"/>
                  </a:lnTo>
                  <a:lnTo>
                    <a:pt x="3163" y="471"/>
                  </a:lnTo>
                  <a:lnTo>
                    <a:pt x="3163" y="518"/>
                  </a:lnTo>
                  <a:lnTo>
                    <a:pt x="3178" y="518"/>
                  </a:lnTo>
                  <a:lnTo>
                    <a:pt x="3208" y="518"/>
                  </a:lnTo>
                  <a:lnTo>
                    <a:pt x="3238" y="518"/>
                  </a:lnTo>
                  <a:lnTo>
                    <a:pt x="3268" y="518"/>
                  </a:lnTo>
                  <a:lnTo>
                    <a:pt x="3268" y="541"/>
                  </a:lnTo>
                  <a:lnTo>
                    <a:pt x="3283" y="541"/>
                  </a:lnTo>
                  <a:lnTo>
                    <a:pt x="3283" y="588"/>
                  </a:lnTo>
                  <a:lnTo>
                    <a:pt x="3283" y="635"/>
                  </a:lnTo>
                  <a:lnTo>
                    <a:pt x="3313" y="635"/>
                  </a:lnTo>
                  <a:lnTo>
                    <a:pt x="3343" y="635"/>
                  </a:lnTo>
                  <a:lnTo>
                    <a:pt x="3343" y="588"/>
                  </a:lnTo>
                  <a:lnTo>
                    <a:pt x="3343" y="541"/>
                  </a:lnTo>
                  <a:cubicBezTo>
                    <a:pt x="3348" y="533"/>
                    <a:pt x="3353" y="526"/>
                    <a:pt x="3358" y="518"/>
                  </a:cubicBezTo>
                  <a:lnTo>
                    <a:pt x="3343" y="518"/>
                  </a:lnTo>
                  <a:lnTo>
                    <a:pt x="3343" y="471"/>
                  </a:lnTo>
                  <a:lnTo>
                    <a:pt x="3358" y="471"/>
                  </a:lnTo>
                  <a:lnTo>
                    <a:pt x="3389" y="471"/>
                  </a:lnTo>
                  <a:lnTo>
                    <a:pt x="3419" y="471"/>
                  </a:lnTo>
                  <a:lnTo>
                    <a:pt x="3434" y="471"/>
                  </a:lnTo>
                  <a:lnTo>
                    <a:pt x="3434" y="471"/>
                  </a:lnTo>
                  <a:cubicBezTo>
                    <a:pt x="3444" y="487"/>
                    <a:pt x="3454" y="502"/>
                    <a:pt x="3464" y="518"/>
                  </a:cubicBezTo>
                  <a:cubicBezTo>
                    <a:pt x="3474" y="502"/>
                    <a:pt x="3484" y="487"/>
                    <a:pt x="3494" y="471"/>
                  </a:cubicBezTo>
                  <a:lnTo>
                    <a:pt x="3524" y="471"/>
                  </a:lnTo>
                  <a:lnTo>
                    <a:pt x="3524" y="518"/>
                  </a:lnTo>
                  <a:lnTo>
                    <a:pt x="3539" y="518"/>
                  </a:lnTo>
                  <a:lnTo>
                    <a:pt x="3539" y="541"/>
                  </a:lnTo>
                  <a:lnTo>
                    <a:pt x="3539" y="588"/>
                  </a:lnTo>
                  <a:lnTo>
                    <a:pt x="3569" y="588"/>
                  </a:lnTo>
                  <a:lnTo>
                    <a:pt x="3569" y="635"/>
                  </a:lnTo>
                  <a:lnTo>
                    <a:pt x="3569" y="635"/>
                  </a:lnTo>
                  <a:lnTo>
                    <a:pt x="3569" y="682"/>
                  </a:lnTo>
                  <a:lnTo>
                    <a:pt x="3569" y="706"/>
                  </a:lnTo>
                  <a:lnTo>
                    <a:pt x="3569" y="753"/>
                  </a:lnTo>
                  <a:lnTo>
                    <a:pt x="3569" y="800"/>
                  </a:lnTo>
                  <a:lnTo>
                    <a:pt x="3569" y="824"/>
                  </a:lnTo>
                  <a:lnTo>
                    <a:pt x="3569" y="871"/>
                  </a:lnTo>
                  <a:lnTo>
                    <a:pt x="3539" y="871"/>
                  </a:lnTo>
                  <a:lnTo>
                    <a:pt x="3539" y="918"/>
                  </a:lnTo>
                  <a:lnTo>
                    <a:pt x="3524" y="918"/>
                  </a:lnTo>
                  <a:lnTo>
                    <a:pt x="3524" y="941"/>
                  </a:lnTo>
                  <a:lnTo>
                    <a:pt x="3524" y="988"/>
                  </a:lnTo>
                  <a:lnTo>
                    <a:pt x="3494" y="988"/>
                  </a:lnTo>
                  <a:lnTo>
                    <a:pt x="3524" y="988"/>
                  </a:lnTo>
                  <a:cubicBezTo>
                    <a:pt x="3529" y="972"/>
                    <a:pt x="3534" y="957"/>
                    <a:pt x="3539" y="941"/>
                  </a:cubicBezTo>
                  <a:cubicBezTo>
                    <a:pt x="3549" y="957"/>
                    <a:pt x="3559" y="972"/>
                    <a:pt x="3569" y="988"/>
                  </a:cubicBezTo>
                  <a:lnTo>
                    <a:pt x="3569" y="1035"/>
                  </a:lnTo>
                  <a:lnTo>
                    <a:pt x="3599" y="1035"/>
                  </a:lnTo>
                  <a:lnTo>
                    <a:pt x="3599" y="988"/>
                  </a:lnTo>
                  <a:lnTo>
                    <a:pt x="3614" y="988"/>
                  </a:lnTo>
                  <a:lnTo>
                    <a:pt x="3614" y="941"/>
                  </a:lnTo>
                  <a:lnTo>
                    <a:pt x="3645" y="941"/>
                  </a:lnTo>
                  <a:lnTo>
                    <a:pt x="3675" y="941"/>
                  </a:lnTo>
                  <a:lnTo>
                    <a:pt x="3675" y="918"/>
                  </a:lnTo>
                  <a:lnTo>
                    <a:pt x="3675" y="871"/>
                  </a:lnTo>
                  <a:lnTo>
                    <a:pt x="3675" y="824"/>
                  </a:lnTo>
                  <a:lnTo>
                    <a:pt x="3705" y="824"/>
                  </a:lnTo>
                  <a:lnTo>
                    <a:pt x="3675" y="824"/>
                  </a:lnTo>
                  <a:lnTo>
                    <a:pt x="3675" y="800"/>
                  </a:lnTo>
                  <a:lnTo>
                    <a:pt x="3705" y="800"/>
                  </a:lnTo>
                  <a:lnTo>
                    <a:pt x="3675" y="800"/>
                  </a:lnTo>
                  <a:lnTo>
                    <a:pt x="3675" y="753"/>
                  </a:lnTo>
                  <a:cubicBezTo>
                    <a:pt x="3685" y="737"/>
                    <a:pt x="3695" y="722"/>
                    <a:pt x="3705" y="706"/>
                  </a:cubicBezTo>
                  <a:lnTo>
                    <a:pt x="3720" y="706"/>
                  </a:lnTo>
                  <a:lnTo>
                    <a:pt x="3720" y="682"/>
                  </a:lnTo>
                  <a:lnTo>
                    <a:pt x="3720" y="706"/>
                  </a:lnTo>
                  <a:lnTo>
                    <a:pt x="3750" y="706"/>
                  </a:lnTo>
                  <a:lnTo>
                    <a:pt x="3750" y="753"/>
                  </a:lnTo>
                  <a:lnTo>
                    <a:pt x="3780" y="753"/>
                  </a:lnTo>
                  <a:lnTo>
                    <a:pt x="3780" y="800"/>
                  </a:lnTo>
                  <a:lnTo>
                    <a:pt x="3795" y="800"/>
                  </a:lnTo>
                  <a:lnTo>
                    <a:pt x="3795" y="824"/>
                  </a:lnTo>
                  <a:lnTo>
                    <a:pt x="3825" y="824"/>
                  </a:lnTo>
                  <a:lnTo>
                    <a:pt x="3825" y="871"/>
                  </a:lnTo>
                  <a:lnTo>
                    <a:pt x="3855" y="871"/>
                  </a:lnTo>
                  <a:lnTo>
                    <a:pt x="3870" y="871"/>
                  </a:lnTo>
                  <a:lnTo>
                    <a:pt x="3870" y="918"/>
                  </a:lnTo>
                  <a:lnTo>
                    <a:pt x="3901" y="918"/>
                  </a:lnTo>
                  <a:lnTo>
                    <a:pt x="3901" y="871"/>
                  </a:lnTo>
                  <a:lnTo>
                    <a:pt x="3901" y="918"/>
                  </a:lnTo>
                  <a:lnTo>
                    <a:pt x="3931" y="918"/>
                  </a:lnTo>
                  <a:lnTo>
                    <a:pt x="3931" y="871"/>
                  </a:lnTo>
                  <a:lnTo>
                    <a:pt x="3961" y="871"/>
                  </a:lnTo>
                  <a:lnTo>
                    <a:pt x="3961" y="824"/>
                  </a:lnTo>
                  <a:lnTo>
                    <a:pt x="3976" y="824"/>
                  </a:lnTo>
                  <a:lnTo>
                    <a:pt x="4006" y="800"/>
                  </a:lnTo>
                  <a:lnTo>
                    <a:pt x="4006" y="753"/>
                  </a:lnTo>
                  <a:lnTo>
                    <a:pt x="4036" y="753"/>
                  </a:lnTo>
                  <a:lnTo>
                    <a:pt x="4036" y="706"/>
                  </a:lnTo>
                  <a:lnTo>
                    <a:pt x="4036" y="682"/>
                  </a:lnTo>
                  <a:lnTo>
                    <a:pt x="4051" y="682"/>
                  </a:lnTo>
                  <a:lnTo>
                    <a:pt x="4051" y="635"/>
                  </a:lnTo>
                  <a:lnTo>
                    <a:pt x="4051" y="635"/>
                  </a:lnTo>
                  <a:lnTo>
                    <a:pt x="4051" y="588"/>
                  </a:lnTo>
                  <a:lnTo>
                    <a:pt x="4051" y="541"/>
                  </a:lnTo>
                  <a:lnTo>
                    <a:pt x="4051" y="518"/>
                  </a:lnTo>
                  <a:lnTo>
                    <a:pt x="4081" y="518"/>
                  </a:lnTo>
                  <a:lnTo>
                    <a:pt x="4081" y="541"/>
                  </a:lnTo>
                  <a:lnTo>
                    <a:pt x="4111" y="541"/>
                  </a:lnTo>
                  <a:lnTo>
                    <a:pt x="4127" y="541"/>
                  </a:lnTo>
                  <a:lnTo>
                    <a:pt x="4157" y="541"/>
                  </a:lnTo>
                  <a:cubicBezTo>
                    <a:pt x="4167" y="557"/>
                    <a:pt x="4177" y="572"/>
                    <a:pt x="4187" y="588"/>
                  </a:cubicBezTo>
                  <a:lnTo>
                    <a:pt x="4187" y="635"/>
                  </a:lnTo>
                  <a:lnTo>
                    <a:pt x="4217" y="635"/>
                  </a:lnTo>
                  <a:cubicBezTo>
                    <a:pt x="4232" y="580"/>
                    <a:pt x="4247" y="526"/>
                    <a:pt x="4262" y="471"/>
                  </a:cubicBezTo>
                  <a:cubicBezTo>
                    <a:pt x="4277" y="494"/>
                    <a:pt x="4292" y="518"/>
                    <a:pt x="4307" y="541"/>
                  </a:cubicBezTo>
                  <a:lnTo>
                    <a:pt x="4307" y="518"/>
                  </a:lnTo>
                  <a:lnTo>
                    <a:pt x="4307" y="471"/>
                  </a:lnTo>
                  <a:lnTo>
                    <a:pt x="4337" y="471"/>
                  </a:lnTo>
                  <a:lnTo>
                    <a:pt x="4337" y="424"/>
                  </a:lnTo>
                  <a:lnTo>
                    <a:pt x="4367" y="424"/>
                  </a:lnTo>
                  <a:lnTo>
                    <a:pt x="4383" y="424"/>
                  </a:lnTo>
                  <a:lnTo>
                    <a:pt x="4413" y="424"/>
                  </a:lnTo>
                  <a:lnTo>
                    <a:pt x="4413" y="400"/>
                  </a:lnTo>
                  <a:lnTo>
                    <a:pt x="4443" y="400"/>
                  </a:lnTo>
                  <a:lnTo>
                    <a:pt x="4443" y="353"/>
                  </a:lnTo>
                  <a:lnTo>
                    <a:pt x="4473" y="353"/>
                  </a:lnTo>
                  <a:lnTo>
                    <a:pt x="4473" y="306"/>
                  </a:lnTo>
                  <a:lnTo>
                    <a:pt x="4488" y="306"/>
                  </a:lnTo>
                  <a:lnTo>
                    <a:pt x="4488" y="282"/>
                  </a:lnTo>
                  <a:lnTo>
                    <a:pt x="4518" y="282"/>
                  </a:lnTo>
                  <a:lnTo>
                    <a:pt x="4518" y="235"/>
                  </a:lnTo>
                  <a:lnTo>
                    <a:pt x="4518" y="188"/>
                  </a:lnTo>
                  <a:lnTo>
                    <a:pt x="4548" y="188"/>
                  </a:lnTo>
                  <a:lnTo>
                    <a:pt x="4548" y="141"/>
                  </a:lnTo>
                  <a:lnTo>
                    <a:pt x="4563" y="141"/>
                  </a:lnTo>
                  <a:lnTo>
                    <a:pt x="4563" y="118"/>
                  </a:lnTo>
                  <a:lnTo>
                    <a:pt x="4593" y="118"/>
                  </a:lnTo>
                  <a:lnTo>
                    <a:pt x="4593" y="71"/>
                  </a:lnTo>
                  <a:lnTo>
                    <a:pt x="4593" y="24"/>
                  </a:lnTo>
                  <a:lnTo>
                    <a:pt x="4593" y="0"/>
                  </a:lnTo>
                  <a:lnTo>
                    <a:pt x="4623" y="0"/>
                  </a:lnTo>
                  <a:lnTo>
                    <a:pt x="4654" y="0"/>
                  </a:lnTo>
                  <a:lnTo>
                    <a:pt x="4654" y="24"/>
                  </a:lnTo>
                  <a:lnTo>
                    <a:pt x="4669" y="24"/>
                  </a:lnTo>
                  <a:lnTo>
                    <a:pt x="4669" y="71"/>
                  </a:lnTo>
                  <a:lnTo>
                    <a:pt x="4669" y="71"/>
                  </a:lnTo>
                  <a:lnTo>
                    <a:pt x="4669" y="118"/>
                  </a:lnTo>
                  <a:lnTo>
                    <a:pt x="4699" y="118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4" name="Freeform 16">
              <a:extLst>
                <a:ext uri="{FF2B5EF4-FFF2-40B4-BE49-F238E27FC236}">
                  <a16:creationId xmlns:a16="http://schemas.microsoft.com/office/drawing/2014/main" id="{747C17F8-6569-4D3C-809E-78A80A13DCC8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5400" y="2628900"/>
              <a:ext cx="927100" cy="674688"/>
            </a:xfrm>
            <a:custGeom>
              <a:avLst/>
              <a:gdLst>
                <a:gd name="T0" fmla="*/ 423 w 584"/>
                <a:gd name="T1" fmla="*/ 41 h 425"/>
                <a:gd name="T2" fmla="*/ 431 w 584"/>
                <a:gd name="T3" fmla="*/ 68 h 425"/>
                <a:gd name="T4" fmla="*/ 436 w 584"/>
                <a:gd name="T5" fmla="*/ 104 h 425"/>
                <a:gd name="T6" fmla="*/ 452 w 584"/>
                <a:gd name="T7" fmla="*/ 126 h 425"/>
                <a:gd name="T8" fmla="*/ 453 w 584"/>
                <a:gd name="T9" fmla="*/ 148 h 425"/>
                <a:gd name="T10" fmla="*/ 460 w 584"/>
                <a:gd name="T11" fmla="*/ 165 h 425"/>
                <a:gd name="T12" fmla="*/ 474 w 584"/>
                <a:gd name="T13" fmla="*/ 192 h 425"/>
                <a:gd name="T14" fmla="*/ 482 w 584"/>
                <a:gd name="T15" fmla="*/ 225 h 425"/>
                <a:gd name="T16" fmla="*/ 509 w 584"/>
                <a:gd name="T17" fmla="*/ 231 h 425"/>
                <a:gd name="T18" fmla="*/ 550 w 584"/>
                <a:gd name="T19" fmla="*/ 231 h 425"/>
                <a:gd name="T20" fmla="*/ 579 w 584"/>
                <a:gd name="T21" fmla="*/ 252 h 425"/>
                <a:gd name="T22" fmla="*/ 584 w 584"/>
                <a:gd name="T23" fmla="*/ 286 h 425"/>
                <a:gd name="T24" fmla="*/ 555 w 584"/>
                <a:gd name="T25" fmla="*/ 306 h 425"/>
                <a:gd name="T26" fmla="*/ 526 w 584"/>
                <a:gd name="T27" fmla="*/ 322 h 425"/>
                <a:gd name="T28" fmla="*/ 498 w 584"/>
                <a:gd name="T29" fmla="*/ 334 h 425"/>
                <a:gd name="T30" fmla="*/ 475 w 584"/>
                <a:gd name="T31" fmla="*/ 313 h 425"/>
                <a:gd name="T32" fmla="*/ 460 w 584"/>
                <a:gd name="T33" fmla="*/ 279 h 425"/>
                <a:gd name="T34" fmla="*/ 440 w 584"/>
                <a:gd name="T35" fmla="*/ 255 h 425"/>
                <a:gd name="T36" fmla="*/ 419 w 584"/>
                <a:gd name="T37" fmla="*/ 233 h 425"/>
                <a:gd name="T38" fmla="*/ 383 w 584"/>
                <a:gd name="T39" fmla="*/ 233 h 425"/>
                <a:gd name="T40" fmla="*/ 365 w 584"/>
                <a:gd name="T41" fmla="*/ 266 h 425"/>
                <a:gd name="T42" fmla="*/ 329 w 584"/>
                <a:gd name="T43" fmla="*/ 288 h 425"/>
                <a:gd name="T44" fmla="*/ 319 w 584"/>
                <a:gd name="T45" fmla="*/ 325 h 425"/>
                <a:gd name="T46" fmla="*/ 310 w 584"/>
                <a:gd name="T47" fmla="*/ 354 h 425"/>
                <a:gd name="T48" fmla="*/ 269 w 584"/>
                <a:gd name="T49" fmla="*/ 369 h 425"/>
                <a:gd name="T50" fmla="*/ 237 w 584"/>
                <a:gd name="T51" fmla="*/ 391 h 425"/>
                <a:gd name="T52" fmla="*/ 220 w 584"/>
                <a:gd name="T53" fmla="*/ 424 h 425"/>
                <a:gd name="T54" fmla="*/ 198 w 584"/>
                <a:gd name="T55" fmla="*/ 388 h 425"/>
                <a:gd name="T56" fmla="*/ 198 w 584"/>
                <a:gd name="T57" fmla="*/ 352 h 425"/>
                <a:gd name="T58" fmla="*/ 171 w 584"/>
                <a:gd name="T59" fmla="*/ 322 h 425"/>
                <a:gd name="T60" fmla="*/ 160 w 584"/>
                <a:gd name="T61" fmla="*/ 294 h 425"/>
                <a:gd name="T62" fmla="*/ 147 w 584"/>
                <a:gd name="T63" fmla="*/ 264 h 425"/>
                <a:gd name="T64" fmla="*/ 118 w 584"/>
                <a:gd name="T65" fmla="*/ 233 h 425"/>
                <a:gd name="T66" fmla="*/ 86 w 584"/>
                <a:gd name="T67" fmla="*/ 209 h 425"/>
                <a:gd name="T68" fmla="*/ 60 w 584"/>
                <a:gd name="T69" fmla="*/ 174 h 425"/>
                <a:gd name="T70" fmla="*/ 45 w 584"/>
                <a:gd name="T71" fmla="*/ 138 h 425"/>
                <a:gd name="T72" fmla="*/ 23 w 584"/>
                <a:gd name="T73" fmla="*/ 102 h 425"/>
                <a:gd name="T74" fmla="*/ 12 w 584"/>
                <a:gd name="T75" fmla="*/ 63 h 425"/>
                <a:gd name="T76" fmla="*/ 26 w 584"/>
                <a:gd name="T77" fmla="*/ 22 h 425"/>
                <a:gd name="T78" fmla="*/ 60 w 584"/>
                <a:gd name="T79" fmla="*/ 4 h 425"/>
                <a:gd name="T80" fmla="*/ 79 w 584"/>
                <a:gd name="T81" fmla="*/ 31 h 425"/>
                <a:gd name="T82" fmla="*/ 89 w 584"/>
                <a:gd name="T83" fmla="*/ 60 h 425"/>
                <a:gd name="T84" fmla="*/ 72 w 584"/>
                <a:gd name="T85" fmla="*/ 82 h 425"/>
                <a:gd name="T86" fmla="*/ 104 w 584"/>
                <a:gd name="T87" fmla="*/ 90 h 425"/>
                <a:gd name="T88" fmla="*/ 133 w 584"/>
                <a:gd name="T89" fmla="*/ 124 h 425"/>
                <a:gd name="T90" fmla="*/ 154 w 584"/>
                <a:gd name="T91" fmla="*/ 150 h 425"/>
                <a:gd name="T92" fmla="*/ 172 w 584"/>
                <a:gd name="T93" fmla="*/ 124 h 425"/>
                <a:gd name="T94" fmla="*/ 186 w 584"/>
                <a:gd name="T95" fmla="*/ 102 h 425"/>
                <a:gd name="T96" fmla="*/ 215 w 584"/>
                <a:gd name="T97" fmla="*/ 99 h 425"/>
                <a:gd name="T98" fmla="*/ 222 w 584"/>
                <a:gd name="T99" fmla="*/ 126 h 425"/>
                <a:gd name="T100" fmla="*/ 256 w 584"/>
                <a:gd name="T101" fmla="*/ 124 h 425"/>
                <a:gd name="T102" fmla="*/ 286 w 584"/>
                <a:gd name="T103" fmla="*/ 118 h 425"/>
                <a:gd name="T104" fmla="*/ 278 w 584"/>
                <a:gd name="T105" fmla="*/ 148 h 425"/>
                <a:gd name="T106" fmla="*/ 307 w 584"/>
                <a:gd name="T107" fmla="*/ 170 h 425"/>
                <a:gd name="T108" fmla="*/ 327 w 584"/>
                <a:gd name="T109" fmla="*/ 150 h 425"/>
                <a:gd name="T110" fmla="*/ 360 w 584"/>
                <a:gd name="T111" fmla="*/ 152 h 425"/>
                <a:gd name="T112" fmla="*/ 378 w 584"/>
                <a:gd name="T113" fmla="*/ 136 h 425"/>
                <a:gd name="T114" fmla="*/ 409 w 584"/>
                <a:gd name="T115" fmla="*/ 109 h 425"/>
                <a:gd name="T116" fmla="*/ 390 w 584"/>
                <a:gd name="T117" fmla="*/ 80 h 425"/>
                <a:gd name="T118" fmla="*/ 380 w 584"/>
                <a:gd name="T119" fmla="*/ 53 h 425"/>
                <a:gd name="T120" fmla="*/ 361 w 584"/>
                <a:gd name="T121" fmla="*/ 22 h 425"/>
                <a:gd name="T122" fmla="*/ 368 w 584"/>
                <a:gd name="T123" fmla="*/ 10 h 425"/>
                <a:gd name="T124" fmla="*/ 402 w 584"/>
                <a:gd name="T125" fmla="*/ 2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84" h="425">
                  <a:moveTo>
                    <a:pt x="406" y="5"/>
                  </a:moveTo>
                  <a:lnTo>
                    <a:pt x="406" y="7"/>
                  </a:lnTo>
                  <a:lnTo>
                    <a:pt x="406" y="9"/>
                  </a:lnTo>
                  <a:lnTo>
                    <a:pt x="407" y="9"/>
                  </a:lnTo>
                  <a:lnTo>
                    <a:pt x="407" y="10"/>
                  </a:lnTo>
                  <a:lnTo>
                    <a:pt x="407" y="12"/>
                  </a:lnTo>
                  <a:lnTo>
                    <a:pt x="407" y="14"/>
                  </a:lnTo>
                  <a:lnTo>
                    <a:pt x="407" y="15"/>
                  </a:lnTo>
                  <a:lnTo>
                    <a:pt x="407" y="17"/>
                  </a:lnTo>
                  <a:lnTo>
                    <a:pt x="409" y="19"/>
                  </a:lnTo>
                  <a:lnTo>
                    <a:pt x="409" y="21"/>
                  </a:lnTo>
                  <a:lnTo>
                    <a:pt x="409" y="22"/>
                  </a:lnTo>
                  <a:lnTo>
                    <a:pt x="411" y="22"/>
                  </a:lnTo>
                  <a:lnTo>
                    <a:pt x="411" y="24"/>
                  </a:lnTo>
                  <a:lnTo>
                    <a:pt x="412" y="26"/>
                  </a:lnTo>
                  <a:lnTo>
                    <a:pt x="414" y="27"/>
                  </a:lnTo>
                  <a:lnTo>
                    <a:pt x="416" y="27"/>
                  </a:lnTo>
                  <a:lnTo>
                    <a:pt x="416" y="27"/>
                  </a:lnTo>
                  <a:lnTo>
                    <a:pt x="416" y="29"/>
                  </a:lnTo>
                  <a:lnTo>
                    <a:pt x="414" y="29"/>
                  </a:lnTo>
                  <a:lnTo>
                    <a:pt x="414" y="31"/>
                  </a:lnTo>
                  <a:lnTo>
                    <a:pt x="414" y="32"/>
                  </a:lnTo>
                  <a:lnTo>
                    <a:pt x="414" y="34"/>
                  </a:lnTo>
                  <a:lnTo>
                    <a:pt x="416" y="34"/>
                  </a:lnTo>
                  <a:lnTo>
                    <a:pt x="416" y="36"/>
                  </a:lnTo>
                  <a:lnTo>
                    <a:pt x="418" y="36"/>
                  </a:lnTo>
                  <a:lnTo>
                    <a:pt x="418" y="38"/>
                  </a:lnTo>
                  <a:lnTo>
                    <a:pt x="419" y="38"/>
                  </a:lnTo>
                  <a:lnTo>
                    <a:pt x="421" y="38"/>
                  </a:lnTo>
                  <a:lnTo>
                    <a:pt x="421" y="39"/>
                  </a:lnTo>
                  <a:lnTo>
                    <a:pt x="423" y="39"/>
                  </a:lnTo>
                  <a:lnTo>
                    <a:pt x="423" y="41"/>
                  </a:lnTo>
                  <a:lnTo>
                    <a:pt x="424" y="41"/>
                  </a:lnTo>
                  <a:lnTo>
                    <a:pt x="426" y="41"/>
                  </a:lnTo>
                  <a:lnTo>
                    <a:pt x="426" y="43"/>
                  </a:lnTo>
                  <a:lnTo>
                    <a:pt x="428" y="43"/>
                  </a:lnTo>
                  <a:lnTo>
                    <a:pt x="429" y="43"/>
                  </a:lnTo>
                  <a:lnTo>
                    <a:pt x="429" y="44"/>
                  </a:lnTo>
                  <a:lnTo>
                    <a:pt x="431" y="44"/>
                  </a:lnTo>
                  <a:lnTo>
                    <a:pt x="431" y="46"/>
                  </a:lnTo>
                  <a:lnTo>
                    <a:pt x="431" y="48"/>
                  </a:lnTo>
                  <a:lnTo>
                    <a:pt x="433" y="48"/>
                  </a:lnTo>
                  <a:lnTo>
                    <a:pt x="435" y="48"/>
                  </a:lnTo>
                  <a:lnTo>
                    <a:pt x="435" y="49"/>
                  </a:lnTo>
                  <a:lnTo>
                    <a:pt x="436" y="49"/>
                  </a:lnTo>
                  <a:lnTo>
                    <a:pt x="435" y="51"/>
                  </a:lnTo>
                  <a:lnTo>
                    <a:pt x="435" y="53"/>
                  </a:lnTo>
                  <a:lnTo>
                    <a:pt x="436" y="55"/>
                  </a:lnTo>
                  <a:lnTo>
                    <a:pt x="436" y="56"/>
                  </a:lnTo>
                  <a:lnTo>
                    <a:pt x="438" y="56"/>
                  </a:lnTo>
                  <a:lnTo>
                    <a:pt x="438" y="58"/>
                  </a:lnTo>
                  <a:lnTo>
                    <a:pt x="438" y="60"/>
                  </a:lnTo>
                  <a:lnTo>
                    <a:pt x="436" y="60"/>
                  </a:lnTo>
                  <a:lnTo>
                    <a:pt x="435" y="60"/>
                  </a:lnTo>
                  <a:lnTo>
                    <a:pt x="435" y="61"/>
                  </a:lnTo>
                  <a:lnTo>
                    <a:pt x="433" y="61"/>
                  </a:lnTo>
                  <a:lnTo>
                    <a:pt x="431" y="61"/>
                  </a:lnTo>
                  <a:lnTo>
                    <a:pt x="431" y="63"/>
                  </a:lnTo>
                  <a:lnTo>
                    <a:pt x="431" y="65"/>
                  </a:lnTo>
                  <a:lnTo>
                    <a:pt x="429" y="63"/>
                  </a:lnTo>
                  <a:lnTo>
                    <a:pt x="429" y="65"/>
                  </a:lnTo>
                  <a:lnTo>
                    <a:pt x="429" y="66"/>
                  </a:lnTo>
                  <a:lnTo>
                    <a:pt x="431" y="66"/>
                  </a:lnTo>
                  <a:lnTo>
                    <a:pt x="431" y="68"/>
                  </a:lnTo>
                  <a:lnTo>
                    <a:pt x="429" y="68"/>
                  </a:lnTo>
                  <a:lnTo>
                    <a:pt x="429" y="68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3" y="77"/>
                  </a:lnTo>
                  <a:lnTo>
                    <a:pt x="433" y="78"/>
                  </a:lnTo>
                  <a:lnTo>
                    <a:pt x="433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1" y="82"/>
                  </a:lnTo>
                  <a:lnTo>
                    <a:pt x="431" y="83"/>
                  </a:lnTo>
                  <a:lnTo>
                    <a:pt x="431" y="85"/>
                  </a:lnTo>
                  <a:lnTo>
                    <a:pt x="431" y="87"/>
                  </a:lnTo>
                  <a:lnTo>
                    <a:pt x="431" y="89"/>
                  </a:lnTo>
                  <a:lnTo>
                    <a:pt x="431" y="90"/>
                  </a:lnTo>
                  <a:lnTo>
                    <a:pt x="433" y="90"/>
                  </a:lnTo>
                  <a:lnTo>
                    <a:pt x="433" y="92"/>
                  </a:lnTo>
                  <a:lnTo>
                    <a:pt x="433" y="94"/>
                  </a:lnTo>
                  <a:lnTo>
                    <a:pt x="435" y="94"/>
                  </a:lnTo>
                  <a:lnTo>
                    <a:pt x="435" y="95"/>
                  </a:lnTo>
                  <a:lnTo>
                    <a:pt x="435" y="97"/>
                  </a:lnTo>
                  <a:lnTo>
                    <a:pt x="433" y="97"/>
                  </a:lnTo>
                  <a:lnTo>
                    <a:pt x="433" y="99"/>
                  </a:lnTo>
                  <a:lnTo>
                    <a:pt x="433" y="101"/>
                  </a:lnTo>
                  <a:lnTo>
                    <a:pt x="435" y="101"/>
                  </a:lnTo>
                  <a:lnTo>
                    <a:pt x="436" y="101"/>
                  </a:lnTo>
                  <a:lnTo>
                    <a:pt x="436" y="102"/>
                  </a:lnTo>
                  <a:lnTo>
                    <a:pt x="436" y="104"/>
                  </a:lnTo>
                  <a:lnTo>
                    <a:pt x="438" y="104"/>
                  </a:lnTo>
                  <a:lnTo>
                    <a:pt x="438" y="106"/>
                  </a:lnTo>
                  <a:lnTo>
                    <a:pt x="440" y="106"/>
                  </a:lnTo>
                  <a:lnTo>
                    <a:pt x="440" y="107"/>
                  </a:lnTo>
                  <a:lnTo>
                    <a:pt x="440" y="106"/>
                  </a:lnTo>
                  <a:lnTo>
                    <a:pt x="441" y="106"/>
                  </a:lnTo>
                  <a:lnTo>
                    <a:pt x="441" y="107"/>
                  </a:lnTo>
                  <a:lnTo>
                    <a:pt x="443" y="107"/>
                  </a:lnTo>
                  <a:lnTo>
                    <a:pt x="443" y="107"/>
                  </a:lnTo>
                  <a:lnTo>
                    <a:pt x="443" y="109"/>
                  </a:lnTo>
                  <a:lnTo>
                    <a:pt x="445" y="109"/>
                  </a:lnTo>
                  <a:lnTo>
                    <a:pt x="446" y="109"/>
                  </a:lnTo>
                  <a:lnTo>
                    <a:pt x="446" y="109"/>
                  </a:lnTo>
                  <a:lnTo>
                    <a:pt x="446" y="111"/>
                  </a:lnTo>
                  <a:lnTo>
                    <a:pt x="446" y="112"/>
                  </a:lnTo>
                  <a:lnTo>
                    <a:pt x="448" y="112"/>
                  </a:lnTo>
                  <a:lnTo>
                    <a:pt x="448" y="114"/>
                  </a:lnTo>
                  <a:lnTo>
                    <a:pt x="448" y="116"/>
                  </a:lnTo>
                  <a:lnTo>
                    <a:pt x="450" y="116"/>
                  </a:lnTo>
                  <a:lnTo>
                    <a:pt x="450" y="118"/>
                  </a:lnTo>
                  <a:lnTo>
                    <a:pt x="452" y="118"/>
                  </a:lnTo>
                  <a:lnTo>
                    <a:pt x="452" y="119"/>
                  </a:lnTo>
                  <a:lnTo>
                    <a:pt x="452" y="118"/>
                  </a:lnTo>
                  <a:lnTo>
                    <a:pt x="453" y="118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2" y="128"/>
                  </a:lnTo>
                  <a:lnTo>
                    <a:pt x="452" y="129"/>
                  </a:lnTo>
                  <a:lnTo>
                    <a:pt x="450" y="129"/>
                  </a:lnTo>
                  <a:lnTo>
                    <a:pt x="450" y="131"/>
                  </a:lnTo>
                  <a:lnTo>
                    <a:pt x="452" y="131"/>
                  </a:lnTo>
                  <a:lnTo>
                    <a:pt x="452" y="133"/>
                  </a:lnTo>
                  <a:lnTo>
                    <a:pt x="450" y="133"/>
                  </a:lnTo>
                  <a:lnTo>
                    <a:pt x="450" y="135"/>
                  </a:lnTo>
                  <a:lnTo>
                    <a:pt x="452" y="135"/>
                  </a:lnTo>
                  <a:lnTo>
                    <a:pt x="453" y="135"/>
                  </a:lnTo>
                  <a:lnTo>
                    <a:pt x="453" y="133"/>
                  </a:lnTo>
                  <a:lnTo>
                    <a:pt x="455" y="133"/>
                  </a:lnTo>
                  <a:lnTo>
                    <a:pt x="455" y="135"/>
                  </a:lnTo>
                  <a:lnTo>
                    <a:pt x="457" y="135"/>
                  </a:lnTo>
                  <a:lnTo>
                    <a:pt x="458" y="135"/>
                  </a:lnTo>
                  <a:lnTo>
                    <a:pt x="460" y="135"/>
                  </a:lnTo>
                  <a:lnTo>
                    <a:pt x="460" y="136"/>
                  </a:lnTo>
                  <a:lnTo>
                    <a:pt x="462" y="136"/>
                  </a:lnTo>
                  <a:lnTo>
                    <a:pt x="462" y="138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0" y="141"/>
                  </a:lnTo>
                  <a:lnTo>
                    <a:pt x="458" y="141"/>
                  </a:lnTo>
                  <a:lnTo>
                    <a:pt x="457" y="141"/>
                  </a:lnTo>
                  <a:lnTo>
                    <a:pt x="455" y="141"/>
                  </a:lnTo>
                  <a:lnTo>
                    <a:pt x="453" y="141"/>
                  </a:lnTo>
                  <a:lnTo>
                    <a:pt x="453" y="143"/>
                  </a:lnTo>
                  <a:lnTo>
                    <a:pt x="453" y="145"/>
                  </a:lnTo>
                  <a:lnTo>
                    <a:pt x="455" y="145"/>
                  </a:lnTo>
                  <a:lnTo>
                    <a:pt x="455" y="146"/>
                  </a:lnTo>
                  <a:lnTo>
                    <a:pt x="453" y="146"/>
                  </a:lnTo>
                  <a:lnTo>
                    <a:pt x="453" y="148"/>
                  </a:lnTo>
                  <a:lnTo>
                    <a:pt x="452" y="148"/>
                  </a:lnTo>
                  <a:lnTo>
                    <a:pt x="452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3" y="150"/>
                  </a:lnTo>
                  <a:lnTo>
                    <a:pt x="455" y="150"/>
                  </a:lnTo>
                  <a:lnTo>
                    <a:pt x="457" y="150"/>
                  </a:lnTo>
                  <a:lnTo>
                    <a:pt x="457" y="150"/>
                  </a:lnTo>
                  <a:lnTo>
                    <a:pt x="457" y="152"/>
                  </a:lnTo>
                  <a:lnTo>
                    <a:pt x="458" y="152"/>
                  </a:lnTo>
                  <a:lnTo>
                    <a:pt x="457" y="153"/>
                  </a:lnTo>
                  <a:lnTo>
                    <a:pt x="458" y="153"/>
                  </a:lnTo>
                  <a:lnTo>
                    <a:pt x="458" y="155"/>
                  </a:lnTo>
                  <a:lnTo>
                    <a:pt x="460" y="155"/>
                  </a:lnTo>
                  <a:lnTo>
                    <a:pt x="462" y="155"/>
                  </a:lnTo>
                  <a:lnTo>
                    <a:pt x="463" y="155"/>
                  </a:lnTo>
                  <a:lnTo>
                    <a:pt x="463" y="153"/>
                  </a:lnTo>
                  <a:lnTo>
                    <a:pt x="465" y="153"/>
                  </a:lnTo>
                  <a:lnTo>
                    <a:pt x="467" y="153"/>
                  </a:lnTo>
                  <a:lnTo>
                    <a:pt x="469" y="155"/>
                  </a:lnTo>
                  <a:lnTo>
                    <a:pt x="469" y="157"/>
                  </a:lnTo>
                  <a:lnTo>
                    <a:pt x="467" y="157"/>
                  </a:lnTo>
                  <a:lnTo>
                    <a:pt x="465" y="157"/>
                  </a:lnTo>
                  <a:lnTo>
                    <a:pt x="463" y="158"/>
                  </a:lnTo>
                  <a:lnTo>
                    <a:pt x="462" y="158"/>
                  </a:lnTo>
                  <a:lnTo>
                    <a:pt x="462" y="160"/>
                  </a:lnTo>
                  <a:lnTo>
                    <a:pt x="463" y="160"/>
                  </a:lnTo>
                  <a:lnTo>
                    <a:pt x="463" y="162"/>
                  </a:lnTo>
                  <a:lnTo>
                    <a:pt x="463" y="163"/>
                  </a:lnTo>
                  <a:lnTo>
                    <a:pt x="462" y="163"/>
                  </a:lnTo>
                  <a:lnTo>
                    <a:pt x="462" y="165"/>
                  </a:lnTo>
                  <a:lnTo>
                    <a:pt x="460" y="165"/>
                  </a:lnTo>
                  <a:lnTo>
                    <a:pt x="460" y="167"/>
                  </a:lnTo>
                  <a:lnTo>
                    <a:pt x="458" y="167"/>
                  </a:lnTo>
                  <a:lnTo>
                    <a:pt x="458" y="169"/>
                  </a:lnTo>
                  <a:lnTo>
                    <a:pt x="457" y="169"/>
                  </a:lnTo>
                  <a:lnTo>
                    <a:pt x="455" y="170"/>
                  </a:lnTo>
                  <a:lnTo>
                    <a:pt x="453" y="170"/>
                  </a:lnTo>
                  <a:lnTo>
                    <a:pt x="453" y="172"/>
                  </a:lnTo>
                  <a:lnTo>
                    <a:pt x="453" y="174"/>
                  </a:lnTo>
                  <a:lnTo>
                    <a:pt x="455" y="174"/>
                  </a:lnTo>
                  <a:lnTo>
                    <a:pt x="457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8" y="177"/>
                  </a:lnTo>
                  <a:lnTo>
                    <a:pt x="460" y="177"/>
                  </a:lnTo>
                  <a:lnTo>
                    <a:pt x="462" y="177"/>
                  </a:lnTo>
                  <a:lnTo>
                    <a:pt x="462" y="179"/>
                  </a:lnTo>
                  <a:lnTo>
                    <a:pt x="463" y="179"/>
                  </a:lnTo>
                  <a:lnTo>
                    <a:pt x="463" y="180"/>
                  </a:lnTo>
                  <a:lnTo>
                    <a:pt x="465" y="180"/>
                  </a:lnTo>
                  <a:lnTo>
                    <a:pt x="465" y="182"/>
                  </a:lnTo>
                  <a:lnTo>
                    <a:pt x="467" y="182"/>
                  </a:lnTo>
                  <a:lnTo>
                    <a:pt x="469" y="182"/>
                  </a:lnTo>
                  <a:lnTo>
                    <a:pt x="470" y="182"/>
                  </a:lnTo>
                  <a:lnTo>
                    <a:pt x="472" y="182"/>
                  </a:lnTo>
                  <a:lnTo>
                    <a:pt x="472" y="184"/>
                  </a:lnTo>
                  <a:lnTo>
                    <a:pt x="472" y="186"/>
                  </a:lnTo>
                  <a:lnTo>
                    <a:pt x="474" y="187"/>
                  </a:lnTo>
                  <a:lnTo>
                    <a:pt x="474" y="189"/>
                  </a:lnTo>
                  <a:lnTo>
                    <a:pt x="474" y="191"/>
                  </a:lnTo>
                  <a:lnTo>
                    <a:pt x="472" y="191"/>
                  </a:lnTo>
                  <a:lnTo>
                    <a:pt x="474" y="191"/>
                  </a:lnTo>
                  <a:lnTo>
                    <a:pt x="474" y="192"/>
                  </a:lnTo>
                  <a:lnTo>
                    <a:pt x="475" y="192"/>
                  </a:lnTo>
                  <a:lnTo>
                    <a:pt x="475" y="194"/>
                  </a:lnTo>
                  <a:lnTo>
                    <a:pt x="475" y="196"/>
                  </a:lnTo>
                  <a:lnTo>
                    <a:pt x="477" y="196"/>
                  </a:lnTo>
                  <a:lnTo>
                    <a:pt x="477" y="197"/>
                  </a:lnTo>
                  <a:lnTo>
                    <a:pt x="477" y="199"/>
                  </a:lnTo>
                  <a:lnTo>
                    <a:pt x="479" y="199"/>
                  </a:lnTo>
                  <a:lnTo>
                    <a:pt x="479" y="201"/>
                  </a:lnTo>
                  <a:lnTo>
                    <a:pt x="481" y="201"/>
                  </a:lnTo>
                  <a:lnTo>
                    <a:pt x="482" y="201"/>
                  </a:lnTo>
                  <a:lnTo>
                    <a:pt x="484" y="203"/>
                  </a:lnTo>
                  <a:lnTo>
                    <a:pt x="484" y="203"/>
                  </a:lnTo>
                  <a:lnTo>
                    <a:pt x="484" y="204"/>
                  </a:lnTo>
                  <a:lnTo>
                    <a:pt x="486" y="204"/>
                  </a:lnTo>
                  <a:lnTo>
                    <a:pt x="484" y="204"/>
                  </a:lnTo>
                  <a:lnTo>
                    <a:pt x="484" y="206"/>
                  </a:lnTo>
                  <a:lnTo>
                    <a:pt x="484" y="208"/>
                  </a:lnTo>
                  <a:lnTo>
                    <a:pt x="484" y="208"/>
                  </a:lnTo>
                  <a:lnTo>
                    <a:pt x="484" y="209"/>
                  </a:lnTo>
                  <a:lnTo>
                    <a:pt x="484" y="211"/>
                  </a:lnTo>
                  <a:lnTo>
                    <a:pt x="484" y="213"/>
                  </a:lnTo>
                  <a:lnTo>
                    <a:pt x="484" y="214"/>
                  </a:lnTo>
                  <a:lnTo>
                    <a:pt x="482" y="214"/>
                  </a:lnTo>
                  <a:lnTo>
                    <a:pt x="482" y="216"/>
                  </a:lnTo>
                  <a:lnTo>
                    <a:pt x="481" y="216"/>
                  </a:lnTo>
                  <a:lnTo>
                    <a:pt x="481" y="218"/>
                  </a:lnTo>
                  <a:lnTo>
                    <a:pt x="481" y="220"/>
                  </a:lnTo>
                  <a:lnTo>
                    <a:pt x="479" y="221"/>
                  </a:lnTo>
                  <a:lnTo>
                    <a:pt x="481" y="221"/>
                  </a:lnTo>
                  <a:lnTo>
                    <a:pt x="481" y="223"/>
                  </a:lnTo>
                  <a:lnTo>
                    <a:pt x="481" y="225"/>
                  </a:lnTo>
                  <a:lnTo>
                    <a:pt x="482" y="225"/>
                  </a:lnTo>
                  <a:lnTo>
                    <a:pt x="484" y="225"/>
                  </a:lnTo>
                  <a:lnTo>
                    <a:pt x="484" y="226"/>
                  </a:lnTo>
                  <a:lnTo>
                    <a:pt x="484" y="226"/>
                  </a:lnTo>
                  <a:lnTo>
                    <a:pt x="484" y="228"/>
                  </a:lnTo>
                  <a:lnTo>
                    <a:pt x="486" y="228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1"/>
                  </a:lnTo>
                  <a:lnTo>
                    <a:pt x="484" y="233"/>
                  </a:lnTo>
                  <a:lnTo>
                    <a:pt x="484" y="233"/>
                  </a:lnTo>
                  <a:lnTo>
                    <a:pt x="486" y="233"/>
                  </a:lnTo>
                  <a:lnTo>
                    <a:pt x="486" y="235"/>
                  </a:lnTo>
                  <a:lnTo>
                    <a:pt x="487" y="235"/>
                  </a:lnTo>
                  <a:lnTo>
                    <a:pt x="487" y="233"/>
                  </a:lnTo>
                  <a:lnTo>
                    <a:pt x="489" y="233"/>
                  </a:lnTo>
                  <a:lnTo>
                    <a:pt x="491" y="233"/>
                  </a:lnTo>
                  <a:lnTo>
                    <a:pt x="492" y="233"/>
                  </a:lnTo>
                  <a:lnTo>
                    <a:pt x="494" y="233"/>
                  </a:lnTo>
                  <a:lnTo>
                    <a:pt x="496" y="231"/>
                  </a:lnTo>
                  <a:lnTo>
                    <a:pt x="496" y="233"/>
                  </a:lnTo>
                  <a:lnTo>
                    <a:pt x="498" y="233"/>
                  </a:lnTo>
                  <a:lnTo>
                    <a:pt x="499" y="233"/>
                  </a:lnTo>
                  <a:lnTo>
                    <a:pt x="501" y="233"/>
                  </a:lnTo>
                  <a:lnTo>
                    <a:pt x="501" y="235"/>
                  </a:lnTo>
                  <a:lnTo>
                    <a:pt x="503" y="235"/>
                  </a:lnTo>
                  <a:lnTo>
                    <a:pt x="503" y="233"/>
                  </a:lnTo>
                  <a:lnTo>
                    <a:pt x="504" y="231"/>
                  </a:lnTo>
                  <a:lnTo>
                    <a:pt x="506" y="231"/>
                  </a:lnTo>
                  <a:lnTo>
                    <a:pt x="508" y="231"/>
                  </a:lnTo>
                  <a:lnTo>
                    <a:pt x="509" y="231"/>
                  </a:lnTo>
                  <a:lnTo>
                    <a:pt x="511" y="231"/>
                  </a:lnTo>
                  <a:lnTo>
                    <a:pt x="511" y="230"/>
                  </a:lnTo>
                  <a:lnTo>
                    <a:pt x="511" y="228"/>
                  </a:lnTo>
                  <a:lnTo>
                    <a:pt x="513" y="228"/>
                  </a:lnTo>
                  <a:lnTo>
                    <a:pt x="515" y="226"/>
                  </a:lnTo>
                  <a:lnTo>
                    <a:pt x="515" y="225"/>
                  </a:lnTo>
                  <a:lnTo>
                    <a:pt x="516" y="225"/>
                  </a:lnTo>
                  <a:lnTo>
                    <a:pt x="518" y="225"/>
                  </a:lnTo>
                  <a:lnTo>
                    <a:pt x="520" y="225"/>
                  </a:lnTo>
                  <a:lnTo>
                    <a:pt x="521" y="225"/>
                  </a:lnTo>
                  <a:lnTo>
                    <a:pt x="523" y="225"/>
                  </a:lnTo>
                  <a:lnTo>
                    <a:pt x="525" y="226"/>
                  </a:lnTo>
                  <a:lnTo>
                    <a:pt x="525" y="226"/>
                  </a:lnTo>
                  <a:lnTo>
                    <a:pt x="526" y="226"/>
                  </a:lnTo>
                  <a:lnTo>
                    <a:pt x="528" y="226"/>
                  </a:lnTo>
                  <a:lnTo>
                    <a:pt x="530" y="226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0"/>
                  </a:lnTo>
                  <a:lnTo>
                    <a:pt x="535" y="230"/>
                  </a:lnTo>
                  <a:lnTo>
                    <a:pt x="537" y="230"/>
                  </a:lnTo>
                  <a:lnTo>
                    <a:pt x="537" y="228"/>
                  </a:lnTo>
                  <a:lnTo>
                    <a:pt x="538" y="228"/>
                  </a:lnTo>
                  <a:lnTo>
                    <a:pt x="540" y="228"/>
                  </a:lnTo>
                  <a:lnTo>
                    <a:pt x="542" y="228"/>
                  </a:lnTo>
                  <a:lnTo>
                    <a:pt x="543" y="228"/>
                  </a:lnTo>
                  <a:lnTo>
                    <a:pt x="545" y="228"/>
                  </a:lnTo>
                  <a:lnTo>
                    <a:pt x="545" y="230"/>
                  </a:lnTo>
                  <a:lnTo>
                    <a:pt x="547" y="230"/>
                  </a:lnTo>
                  <a:lnTo>
                    <a:pt x="549" y="230"/>
                  </a:lnTo>
                  <a:lnTo>
                    <a:pt x="550" y="231"/>
                  </a:lnTo>
                  <a:lnTo>
                    <a:pt x="552" y="231"/>
                  </a:lnTo>
                  <a:lnTo>
                    <a:pt x="554" y="231"/>
                  </a:lnTo>
                  <a:lnTo>
                    <a:pt x="555" y="231"/>
                  </a:lnTo>
                  <a:lnTo>
                    <a:pt x="557" y="231"/>
                  </a:lnTo>
                  <a:lnTo>
                    <a:pt x="559" y="231"/>
                  </a:lnTo>
                  <a:lnTo>
                    <a:pt x="559" y="231"/>
                  </a:lnTo>
                  <a:lnTo>
                    <a:pt x="561" y="231"/>
                  </a:lnTo>
                  <a:lnTo>
                    <a:pt x="561" y="233"/>
                  </a:lnTo>
                  <a:lnTo>
                    <a:pt x="562" y="233"/>
                  </a:lnTo>
                  <a:lnTo>
                    <a:pt x="562" y="235"/>
                  </a:lnTo>
                  <a:lnTo>
                    <a:pt x="562" y="237"/>
                  </a:lnTo>
                  <a:lnTo>
                    <a:pt x="564" y="237"/>
                  </a:lnTo>
                  <a:lnTo>
                    <a:pt x="564" y="238"/>
                  </a:lnTo>
                  <a:lnTo>
                    <a:pt x="566" y="238"/>
                  </a:lnTo>
                  <a:lnTo>
                    <a:pt x="566" y="240"/>
                  </a:lnTo>
                  <a:lnTo>
                    <a:pt x="566" y="240"/>
                  </a:lnTo>
                  <a:lnTo>
                    <a:pt x="566" y="242"/>
                  </a:lnTo>
                  <a:lnTo>
                    <a:pt x="566" y="243"/>
                  </a:lnTo>
                  <a:lnTo>
                    <a:pt x="566" y="245"/>
                  </a:lnTo>
                  <a:lnTo>
                    <a:pt x="567" y="245"/>
                  </a:lnTo>
                  <a:lnTo>
                    <a:pt x="567" y="247"/>
                  </a:lnTo>
                  <a:lnTo>
                    <a:pt x="569" y="247"/>
                  </a:lnTo>
                  <a:lnTo>
                    <a:pt x="571" y="247"/>
                  </a:lnTo>
                  <a:lnTo>
                    <a:pt x="571" y="249"/>
                  </a:lnTo>
                  <a:lnTo>
                    <a:pt x="572" y="249"/>
                  </a:lnTo>
                  <a:lnTo>
                    <a:pt x="572" y="250"/>
                  </a:lnTo>
                  <a:lnTo>
                    <a:pt x="574" y="250"/>
                  </a:lnTo>
                  <a:lnTo>
                    <a:pt x="576" y="252"/>
                  </a:lnTo>
                  <a:lnTo>
                    <a:pt x="576" y="250"/>
                  </a:lnTo>
                  <a:lnTo>
                    <a:pt x="578" y="250"/>
                  </a:lnTo>
                  <a:lnTo>
                    <a:pt x="579" y="250"/>
                  </a:lnTo>
                  <a:lnTo>
                    <a:pt x="579" y="252"/>
                  </a:lnTo>
                  <a:lnTo>
                    <a:pt x="581" y="252"/>
                  </a:lnTo>
                  <a:lnTo>
                    <a:pt x="581" y="254"/>
                  </a:lnTo>
                  <a:lnTo>
                    <a:pt x="583" y="255"/>
                  </a:lnTo>
                  <a:lnTo>
                    <a:pt x="583" y="257"/>
                  </a:lnTo>
                  <a:lnTo>
                    <a:pt x="584" y="257"/>
                  </a:lnTo>
                  <a:lnTo>
                    <a:pt x="584" y="259"/>
                  </a:lnTo>
                  <a:lnTo>
                    <a:pt x="583" y="259"/>
                  </a:lnTo>
                  <a:lnTo>
                    <a:pt x="583" y="260"/>
                  </a:lnTo>
                  <a:lnTo>
                    <a:pt x="583" y="262"/>
                  </a:lnTo>
                  <a:lnTo>
                    <a:pt x="581" y="262"/>
                  </a:lnTo>
                  <a:lnTo>
                    <a:pt x="581" y="264"/>
                  </a:lnTo>
                  <a:lnTo>
                    <a:pt x="581" y="266"/>
                  </a:lnTo>
                  <a:lnTo>
                    <a:pt x="579" y="266"/>
                  </a:lnTo>
                  <a:lnTo>
                    <a:pt x="579" y="267"/>
                  </a:lnTo>
                  <a:lnTo>
                    <a:pt x="579" y="269"/>
                  </a:lnTo>
                  <a:lnTo>
                    <a:pt x="581" y="269"/>
                  </a:lnTo>
                  <a:lnTo>
                    <a:pt x="581" y="271"/>
                  </a:lnTo>
                  <a:lnTo>
                    <a:pt x="583" y="271"/>
                  </a:lnTo>
                  <a:lnTo>
                    <a:pt x="583" y="272"/>
                  </a:lnTo>
                  <a:lnTo>
                    <a:pt x="583" y="272"/>
                  </a:lnTo>
                  <a:lnTo>
                    <a:pt x="583" y="274"/>
                  </a:lnTo>
                  <a:lnTo>
                    <a:pt x="584" y="274"/>
                  </a:lnTo>
                  <a:lnTo>
                    <a:pt x="583" y="276"/>
                  </a:lnTo>
                  <a:lnTo>
                    <a:pt x="584" y="276"/>
                  </a:lnTo>
                  <a:lnTo>
                    <a:pt x="584" y="277"/>
                  </a:lnTo>
                  <a:lnTo>
                    <a:pt x="584" y="279"/>
                  </a:lnTo>
                  <a:lnTo>
                    <a:pt x="584" y="281"/>
                  </a:lnTo>
                  <a:lnTo>
                    <a:pt x="584" y="283"/>
                  </a:lnTo>
                  <a:lnTo>
                    <a:pt x="583" y="283"/>
                  </a:lnTo>
                  <a:lnTo>
                    <a:pt x="583" y="284"/>
                  </a:lnTo>
                  <a:lnTo>
                    <a:pt x="584" y="284"/>
                  </a:lnTo>
                  <a:lnTo>
                    <a:pt x="584" y="286"/>
                  </a:lnTo>
                  <a:lnTo>
                    <a:pt x="583" y="286"/>
                  </a:lnTo>
                  <a:lnTo>
                    <a:pt x="583" y="288"/>
                  </a:lnTo>
                  <a:lnTo>
                    <a:pt x="583" y="289"/>
                  </a:lnTo>
                  <a:lnTo>
                    <a:pt x="583" y="291"/>
                  </a:lnTo>
                  <a:lnTo>
                    <a:pt x="581" y="291"/>
                  </a:lnTo>
                  <a:lnTo>
                    <a:pt x="581" y="293"/>
                  </a:lnTo>
                  <a:lnTo>
                    <a:pt x="579" y="293"/>
                  </a:lnTo>
                  <a:lnTo>
                    <a:pt x="578" y="293"/>
                  </a:lnTo>
                  <a:lnTo>
                    <a:pt x="578" y="294"/>
                  </a:lnTo>
                  <a:lnTo>
                    <a:pt x="579" y="294"/>
                  </a:lnTo>
                  <a:lnTo>
                    <a:pt x="579" y="296"/>
                  </a:lnTo>
                  <a:lnTo>
                    <a:pt x="579" y="298"/>
                  </a:lnTo>
                  <a:lnTo>
                    <a:pt x="578" y="298"/>
                  </a:lnTo>
                  <a:lnTo>
                    <a:pt x="576" y="298"/>
                  </a:lnTo>
                  <a:lnTo>
                    <a:pt x="576" y="300"/>
                  </a:lnTo>
                  <a:lnTo>
                    <a:pt x="574" y="300"/>
                  </a:lnTo>
                  <a:lnTo>
                    <a:pt x="574" y="301"/>
                  </a:lnTo>
                  <a:lnTo>
                    <a:pt x="572" y="300"/>
                  </a:lnTo>
                  <a:lnTo>
                    <a:pt x="571" y="300"/>
                  </a:lnTo>
                  <a:lnTo>
                    <a:pt x="569" y="301"/>
                  </a:lnTo>
                  <a:lnTo>
                    <a:pt x="569" y="303"/>
                  </a:lnTo>
                  <a:lnTo>
                    <a:pt x="569" y="305"/>
                  </a:lnTo>
                  <a:lnTo>
                    <a:pt x="567" y="305"/>
                  </a:lnTo>
                  <a:lnTo>
                    <a:pt x="566" y="305"/>
                  </a:lnTo>
                  <a:lnTo>
                    <a:pt x="566" y="303"/>
                  </a:lnTo>
                  <a:lnTo>
                    <a:pt x="564" y="303"/>
                  </a:lnTo>
                  <a:lnTo>
                    <a:pt x="562" y="303"/>
                  </a:lnTo>
                  <a:lnTo>
                    <a:pt x="562" y="305"/>
                  </a:lnTo>
                  <a:lnTo>
                    <a:pt x="561" y="305"/>
                  </a:lnTo>
                  <a:lnTo>
                    <a:pt x="559" y="306"/>
                  </a:lnTo>
                  <a:lnTo>
                    <a:pt x="557" y="306"/>
                  </a:lnTo>
                  <a:lnTo>
                    <a:pt x="555" y="306"/>
                  </a:lnTo>
                  <a:lnTo>
                    <a:pt x="554" y="306"/>
                  </a:lnTo>
                  <a:lnTo>
                    <a:pt x="552" y="306"/>
                  </a:lnTo>
                  <a:lnTo>
                    <a:pt x="550" y="305"/>
                  </a:lnTo>
                  <a:lnTo>
                    <a:pt x="550" y="306"/>
                  </a:lnTo>
                  <a:lnTo>
                    <a:pt x="549" y="306"/>
                  </a:lnTo>
                  <a:lnTo>
                    <a:pt x="549" y="308"/>
                  </a:lnTo>
                  <a:lnTo>
                    <a:pt x="547" y="308"/>
                  </a:lnTo>
                  <a:lnTo>
                    <a:pt x="547" y="306"/>
                  </a:lnTo>
                  <a:lnTo>
                    <a:pt x="547" y="308"/>
                  </a:lnTo>
                  <a:lnTo>
                    <a:pt x="545" y="308"/>
                  </a:lnTo>
                  <a:lnTo>
                    <a:pt x="545" y="310"/>
                  </a:lnTo>
                  <a:lnTo>
                    <a:pt x="545" y="311"/>
                  </a:lnTo>
                  <a:lnTo>
                    <a:pt x="545" y="313"/>
                  </a:lnTo>
                  <a:lnTo>
                    <a:pt x="543" y="313"/>
                  </a:lnTo>
                  <a:lnTo>
                    <a:pt x="543" y="313"/>
                  </a:lnTo>
                  <a:lnTo>
                    <a:pt x="542" y="313"/>
                  </a:lnTo>
                  <a:lnTo>
                    <a:pt x="542" y="315"/>
                  </a:lnTo>
                  <a:lnTo>
                    <a:pt x="540" y="315"/>
                  </a:lnTo>
                  <a:lnTo>
                    <a:pt x="538" y="315"/>
                  </a:lnTo>
                  <a:lnTo>
                    <a:pt x="537" y="315"/>
                  </a:lnTo>
                  <a:lnTo>
                    <a:pt x="537" y="313"/>
                  </a:lnTo>
                  <a:lnTo>
                    <a:pt x="535" y="313"/>
                  </a:lnTo>
                  <a:lnTo>
                    <a:pt x="535" y="315"/>
                  </a:lnTo>
                  <a:lnTo>
                    <a:pt x="533" y="315"/>
                  </a:lnTo>
                  <a:lnTo>
                    <a:pt x="533" y="317"/>
                  </a:lnTo>
                  <a:lnTo>
                    <a:pt x="532" y="317"/>
                  </a:lnTo>
                  <a:lnTo>
                    <a:pt x="532" y="318"/>
                  </a:lnTo>
                  <a:lnTo>
                    <a:pt x="530" y="318"/>
                  </a:lnTo>
                  <a:lnTo>
                    <a:pt x="528" y="318"/>
                  </a:lnTo>
                  <a:lnTo>
                    <a:pt x="528" y="320"/>
                  </a:lnTo>
                  <a:lnTo>
                    <a:pt x="526" y="320"/>
                  </a:lnTo>
                  <a:lnTo>
                    <a:pt x="526" y="322"/>
                  </a:lnTo>
                  <a:lnTo>
                    <a:pt x="525" y="322"/>
                  </a:lnTo>
                  <a:lnTo>
                    <a:pt x="525" y="322"/>
                  </a:lnTo>
                  <a:lnTo>
                    <a:pt x="523" y="322"/>
                  </a:lnTo>
                  <a:lnTo>
                    <a:pt x="523" y="323"/>
                  </a:lnTo>
                  <a:lnTo>
                    <a:pt x="521" y="323"/>
                  </a:lnTo>
                  <a:lnTo>
                    <a:pt x="520" y="323"/>
                  </a:lnTo>
                  <a:lnTo>
                    <a:pt x="520" y="322"/>
                  </a:lnTo>
                  <a:lnTo>
                    <a:pt x="518" y="322"/>
                  </a:lnTo>
                  <a:lnTo>
                    <a:pt x="516" y="322"/>
                  </a:lnTo>
                  <a:lnTo>
                    <a:pt x="515" y="322"/>
                  </a:lnTo>
                  <a:lnTo>
                    <a:pt x="515" y="320"/>
                  </a:lnTo>
                  <a:lnTo>
                    <a:pt x="515" y="322"/>
                  </a:lnTo>
                  <a:lnTo>
                    <a:pt x="513" y="320"/>
                  </a:lnTo>
                  <a:lnTo>
                    <a:pt x="511" y="320"/>
                  </a:lnTo>
                  <a:lnTo>
                    <a:pt x="509" y="320"/>
                  </a:lnTo>
                  <a:lnTo>
                    <a:pt x="509" y="318"/>
                  </a:lnTo>
                  <a:lnTo>
                    <a:pt x="509" y="320"/>
                  </a:lnTo>
                  <a:lnTo>
                    <a:pt x="508" y="320"/>
                  </a:lnTo>
                  <a:lnTo>
                    <a:pt x="508" y="322"/>
                  </a:lnTo>
                  <a:lnTo>
                    <a:pt x="508" y="323"/>
                  </a:lnTo>
                  <a:lnTo>
                    <a:pt x="506" y="323"/>
                  </a:lnTo>
                  <a:lnTo>
                    <a:pt x="506" y="325"/>
                  </a:lnTo>
                  <a:lnTo>
                    <a:pt x="506" y="327"/>
                  </a:lnTo>
                  <a:lnTo>
                    <a:pt x="504" y="327"/>
                  </a:lnTo>
                  <a:lnTo>
                    <a:pt x="504" y="328"/>
                  </a:lnTo>
                  <a:lnTo>
                    <a:pt x="503" y="328"/>
                  </a:lnTo>
                  <a:lnTo>
                    <a:pt x="503" y="330"/>
                  </a:lnTo>
                  <a:lnTo>
                    <a:pt x="501" y="330"/>
                  </a:lnTo>
                  <a:lnTo>
                    <a:pt x="499" y="330"/>
                  </a:lnTo>
                  <a:lnTo>
                    <a:pt x="499" y="332"/>
                  </a:lnTo>
                  <a:lnTo>
                    <a:pt x="498" y="332"/>
                  </a:lnTo>
                  <a:lnTo>
                    <a:pt x="498" y="334"/>
                  </a:lnTo>
                  <a:lnTo>
                    <a:pt x="496" y="334"/>
                  </a:lnTo>
                  <a:lnTo>
                    <a:pt x="496" y="332"/>
                  </a:lnTo>
                  <a:lnTo>
                    <a:pt x="494" y="334"/>
                  </a:lnTo>
                  <a:lnTo>
                    <a:pt x="492" y="334"/>
                  </a:lnTo>
                  <a:lnTo>
                    <a:pt x="492" y="332"/>
                  </a:lnTo>
                  <a:lnTo>
                    <a:pt x="491" y="332"/>
                  </a:lnTo>
                  <a:lnTo>
                    <a:pt x="491" y="330"/>
                  </a:lnTo>
                  <a:lnTo>
                    <a:pt x="489" y="330"/>
                  </a:lnTo>
                  <a:lnTo>
                    <a:pt x="489" y="328"/>
                  </a:lnTo>
                  <a:lnTo>
                    <a:pt x="487" y="328"/>
                  </a:lnTo>
                  <a:lnTo>
                    <a:pt x="487" y="327"/>
                  </a:lnTo>
                  <a:lnTo>
                    <a:pt x="486" y="327"/>
                  </a:lnTo>
                  <a:lnTo>
                    <a:pt x="486" y="325"/>
                  </a:lnTo>
                  <a:lnTo>
                    <a:pt x="484" y="325"/>
                  </a:lnTo>
                  <a:lnTo>
                    <a:pt x="484" y="325"/>
                  </a:lnTo>
                  <a:lnTo>
                    <a:pt x="484" y="323"/>
                  </a:lnTo>
                  <a:lnTo>
                    <a:pt x="482" y="323"/>
                  </a:lnTo>
                  <a:lnTo>
                    <a:pt x="481" y="323"/>
                  </a:lnTo>
                  <a:lnTo>
                    <a:pt x="481" y="322"/>
                  </a:lnTo>
                  <a:lnTo>
                    <a:pt x="481" y="320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2" y="318"/>
                  </a:lnTo>
                  <a:lnTo>
                    <a:pt x="481" y="318"/>
                  </a:lnTo>
                  <a:lnTo>
                    <a:pt x="481" y="317"/>
                  </a:lnTo>
                  <a:lnTo>
                    <a:pt x="481" y="315"/>
                  </a:lnTo>
                  <a:lnTo>
                    <a:pt x="481" y="313"/>
                  </a:lnTo>
                  <a:lnTo>
                    <a:pt x="479" y="313"/>
                  </a:lnTo>
                  <a:lnTo>
                    <a:pt x="477" y="313"/>
                  </a:lnTo>
                  <a:lnTo>
                    <a:pt x="477" y="313"/>
                  </a:lnTo>
                  <a:lnTo>
                    <a:pt x="475" y="313"/>
                  </a:lnTo>
                  <a:lnTo>
                    <a:pt x="474" y="313"/>
                  </a:lnTo>
                  <a:lnTo>
                    <a:pt x="474" y="311"/>
                  </a:lnTo>
                  <a:lnTo>
                    <a:pt x="472" y="311"/>
                  </a:lnTo>
                  <a:lnTo>
                    <a:pt x="472" y="310"/>
                  </a:lnTo>
                  <a:lnTo>
                    <a:pt x="474" y="310"/>
                  </a:lnTo>
                  <a:lnTo>
                    <a:pt x="474" y="308"/>
                  </a:lnTo>
                  <a:lnTo>
                    <a:pt x="474" y="306"/>
                  </a:lnTo>
                  <a:lnTo>
                    <a:pt x="472" y="306"/>
                  </a:lnTo>
                  <a:lnTo>
                    <a:pt x="472" y="305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1"/>
                  </a:lnTo>
                  <a:lnTo>
                    <a:pt x="470" y="300"/>
                  </a:lnTo>
                  <a:lnTo>
                    <a:pt x="470" y="298"/>
                  </a:lnTo>
                  <a:lnTo>
                    <a:pt x="470" y="296"/>
                  </a:lnTo>
                  <a:lnTo>
                    <a:pt x="469" y="296"/>
                  </a:lnTo>
                  <a:lnTo>
                    <a:pt x="469" y="294"/>
                  </a:lnTo>
                  <a:lnTo>
                    <a:pt x="469" y="293"/>
                  </a:lnTo>
                  <a:lnTo>
                    <a:pt x="469" y="291"/>
                  </a:lnTo>
                  <a:lnTo>
                    <a:pt x="467" y="291"/>
                  </a:lnTo>
                  <a:lnTo>
                    <a:pt x="465" y="291"/>
                  </a:lnTo>
                  <a:lnTo>
                    <a:pt x="463" y="289"/>
                  </a:lnTo>
                  <a:lnTo>
                    <a:pt x="465" y="289"/>
                  </a:lnTo>
                  <a:lnTo>
                    <a:pt x="465" y="288"/>
                  </a:lnTo>
                  <a:lnTo>
                    <a:pt x="463" y="288"/>
                  </a:lnTo>
                  <a:lnTo>
                    <a:pt x="463" y="286"/>
                  </a:lnTo>
                  <a:lnTo>
                    <a:pt x="462" y="286"/>
                  </a:lnTo>
                  <a:lnTo>
                    <a:pt x="462" y="284"/>
                  </a:lnTo>
                  <a:lnTo>
                    <a:pt x="462" y="283"/>
                  </a:lnTo>
                  <a:lnTo>
                    <a:pt x="462" y="281"/>
                  </a:lnTo>
                  <a:lnTo>
                    <a:pt x="460" y="281"/>
                  </a:lnTo>
                  <a:lnTo>
                    <a:pt x="460" y="279"/>
                  </a:lnTo>
                  <a:lnTo>
                    <a:pt x="458" y="279"/>
                  </a:lnTo>
                  <a:lnTo>
                    <a:pt x="457" y="279"/>
                  </a:lnTo>
                  <a:lnTo>
                    <a:pt x="457" y="277"/>
                  </a:lnTo>
                  <a:lnTo>
                    <a:pt x="455" y="277"/>
                  </a:lnTo>
                  <a:lnTo>
                    <a:pt x="453" y="277"/>
                  </a:lnTo>
                  <a:lnTo>
                    <a:pt x="453" y="276"/>
                  </a:lnTo>
                  <a:lnTo>
                    <a:pt x="453" y="274"/>
                  </a:lnTo>
                  <a:lnTo>
                    <a:pt x="453" y="272"/>
                  </a:lnTo>
                  <a:lnTo>
                    <a:pt x="452" y="272"/>
                  </a:lnTo>
                  <a:lnTo>
                    <a:pt x="452" y="272"/>
                  </a:lnTo>
                  <a:lnTo>
                    <a:pt x="450" y="272"/>
                  </a:lnTo>
                  <a:lnTo>
                    <a:pt x="448" y="272"/>
                  </a:lnTo>
                  <a:lnTo>
                    <a:pt x="446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1"/>
                  </a:lnTo>
                  <a:lnTo>
                    <a:pt x="443" y="269"/>
                  </a:lnTo>
                  <a:lnTo>
                    <a:pt x="443" y="267"/>
                  </a:lnTo>
                  <a:lnTo>
                    <a:pt x="443" y="266"/>
                  </a:lnTo>
                  <a:lnTo>
                    <a:pt x="445" y="266"/>
                  </a:lnTo>
                  <a:lnTo>
                    <a:pt x="445" y="264"/>
                  </a:lnTo>
                  <a:lnTo>
                    <a:pt x="446" y="264"/>
                  </a:lnTo>
                  <a:lnTo>
                    <a:pt x="446" y="262"/>
                  </a:lnTo>
                  <a:lnTo>
                    <a:pt x="445" y="262"/>
                  </a:lnTo>
                  <a:lnTo>
                    <a:pt x="445" y="260"/>
                  </a:lnTo>
                  <a:lnTo>
                    <a:pt x="445" y="259"/>
                  </a:lnTo>
                  <a:lnTo>
                    <a:pt x="443" y="259"/>
                  </a:lnTo>
                  <a:lnTo>
                    <a:pt x="443" y="257"/>
                  </a:lnTo>
                  <a:lnTo>
                    <a:pt x="443" y="257"/>
                  </a:lnTo>
                  <a:lnTo>
                    <a:pt x="441" y="257"/>
                  </a:lnTo>
                  <a:lnTo>
                    <a:pt x="441" y="255"/>
                  </a:lnTo>
                  <a:lnTo>
                    <a:pt x="440" y="255"/>
                  </a:lnTo>
                  <a:lnTo>
                    <a:pt x="438" y="255"/>
                  </a:lnTo>
                  <a:lnTo>
                    <a:pt x="438" y="254"/>
                  </a:lnTo>
                  <a:lnTo>
                    <a:pt x="438" y="252"/>
                  </a:lnTo>
                  <a:lnTo>
                    <a:pt x="440" y="250"/>
                  </a:lnTo>
                  <a:lnTo>
                    <a:pt x="438" y="250"/>
                  </a:lnTo>
                  <a:lnTo>
                    <a:pt x="438" y="249"/>
                  </a:lnTo>
                  <a:lnTo>
                    <a:pt x="436" y="249"/>
                  </a:lnTo>
                  <a:lnTo>
                    <a:pt x="435" y="249"/>
                  </a:lnTo>
                  <a:lnTo>
                    <a:pt x="435" y="247"/>
                  </a:lnTo>
                  <a:lnTo>
                    <a:pt x="433" y="245"/>
                  </a:lnTo>
                  <a:lnTo>
                    <a:pt x="431" y="245"/>
                  </a:lnTo>
                  <a:lnTo>
                    <a:pt x="431" y="243"/>
                  </a:lnTo>
                  <a:lnTo>
                    <a:pt x="433" y="243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0"/>
                  </a:lnTo>
                  <a:lnTo>
                    <a:pt x="435" y="238"/>
                  </a:lnTo>
                  <a:lnTo>
                    <a:pt x="435" y="237"/>
                  </a:lnTo>
                  <a:lnTo>
                    <a:pt x="433" y="237"/>
                  </a:lnTo>
                  <a:lnTo>
                    <a:pt x="433" y="235"/>
                  </a:lnTo>
                  <a:lnTo>
                    <a:pt x="431" y="235"/>
                  </a:lnTo>
                  <a:lnTo>
                    <a:pt x="429" y="235"/>
                  </a:lnTo>
                  <a:lnTo>
                    <a:pt x="429" y="233"/>
                  </a:lnTo>
                  <a:lnTo>
                    <a:pt x="429" y="231"/>
                  </a:lnTo>
                  <a:lnTo>
                    <a:pt x="428" y="231"/>
                  </a:lnTo>
                  <a:lnTo>
                    <a:pt x="426" y="231"/>
                  </a:lnTo>
                  <a:lnTo>
                    <a:pt x="426" y="233"/>
                  </a:lnTo>
                  <a:lnTo>
                    <a:pt x="424" y="233"/>
                  </a:lnTo>
                  <a:lnTo>
                    <a:pt x="423" y="233"/>
                  </a:lnTo>
                  <a:lnTo>
                    <a:pt x="421" y="235"/>
                  </a:lnTo>
                  <a:lnTo>
                    <a:pt x="419" y="235"/>
                  </a:lnTo>
                  <a:lnTo>
                    <a:pt x="419" y="233"/>
                  </a:lnTo>
                  <a:lnTo>
                    <a:pt x="419" y="235"/>
                  </a:lnTo>
                  <a:lnTo>
                    <a:pt x="418" y="235"/>
                  </a:lnTo>
                  <a:lnTo>
                    <a:pt x="416" y="235"/>
                  </a:lnTo>
                  <a:lnTo>
                    <a:pt x="414" y="235"/>
                  </a:lnTo>
                  <a:lnTo>
                    <a:pt x="414" y="237"/>
                  </a:lnTo>
                  <a:lnTo>
                    <a:pt x="412" y="237"/>
                  </a:lnTo>
                  <a:lnTo>
                    <a:pt x="411" y="237"/>
                  </a:lnTo>
                  <a:lnTo>
                    <a:pt x="409" y="237"/>
                  </a:lnTo>
                  <a:lnTo>
                    <a:pt x="407" y="237"/>
                  </a:lnTo>
                  <a:lnTo>
                    <a:pt x="406" y="237"/>
                  </a:lnTo>
                  <a:lnTo>
                    <a:pt x="404" y="237"/>
                  </a:lnTo>
                  <a:lnTo>
                    <a:pt x="402" y="238"/>
                  </a:lnTo>
                  <a:lnTo>
                    <a:pt x="402" y="237"/>
                  </a:lnTo>
                  <a:lnTo>
                    <a:pt x="402" y="237"/>
                  </a:lnTo>
                  <a:lnTo>
                    <a:pt x="402" y="238"/>
                  </a:lnTo>
                  <a:lnTo>
                    <a:pt x="400" y="238"/>
                  </a:lnTo>
                  <a:lnTo>
                    <a:pt x="399" y="238"/>
                  </a:lnTo>
                  <a:lnTo>
                    <a:pt x="399" y="237"/>
                  </a:lnTo>
                  <a:lnTo>
                    <a:pt x="397" y="237"/>
                  </a:lnTo>
                  <a:lnTo>
                    <a:pt x="397" y="235"/>
                  </a:lnTo>
                  <a:lnTo>
                    <a:pt x="395" y="235"/>
                  </a:lnTo>
                  <a:lnTo>
                    <a:pt x="394" y="235"/>
                  </a:lnTo>
                  <a:lnTo>
                    <a:pt x="392" y="237"/>
                  </a:lnTo>
                  <a:lnTo>
                    <a:pt x="392" y="235"/>
                  </a:lnTo>
                  <a:lnTo>
                    <a:pt x="392" y="237"/>
                  </a:lnTo>
                  <a:lnTo>
                    <a:pt x="390" y="237"/>
                  </a:lnTo>
                  <a:lnTo>
                    <a:pt x="389" y="237"/>
                  </a:lnTo>
                  <a:lnTo>
                    <a:pt x="387" y="237"/>
                  </a:lnTo>
                  <a:lnTo>
                    <a:pt x="385" y="237"/>
                  </a:lnTo>
                  <a:lnTo>
                    <a:pt x="385" y="235"/>
                  </a:lnTo>
                  <a:lnTo>
                    <a:pt x="383" y="235"/>
                  </a:lnTo>
                  <a:lnTo>
                    <a:pt x="383" y="233"/>
                  </a:lnTo>
                  <a:lnTo>
                    <a:pt x="382" y="233"/>
                  </a:lnTo>
                  <a:lnTo>
                    <a:pt x="380" y="233"/>
                  </a:lnTo>
                  <a:lnTo>
                    <a:pt x="380" y="235"/>
                  </a:lnTo>
                  <a:lnTo>
                    <a:pt x="378" y="235"/>
                  </a:lnTo>
                  <a:lnTo>
                    <a:pt x="377" y="233"/>
                  </a:lnTo>
                  <a:lnTo>
                    <a:pt x="377" y="235"/>
                  </a:lnTo>
                  <a:lnTo>
                    <a:pt x="377" y="237"/>
                  </a:lnTo>
                  <a:lnTo>
                    <a:pt x="375" y="238"/>
                  </a:lnTo>
                  <a:lnTo>
                    <a:pt x="375" y="240"/>
                  </a:lnTo>
                  <a:lnTo>
                    <a:pt x="375" y="242"/>
                  </a:lnTo>
                  <a:lnTo>
                    <a:pt x="375" y="243"/>
                  </a:lnTo>
                  <a:lnTo>
                    <a:pt x="373" y="243"/>
                  </a:lnTo>
                  <a:lnTo>
                    <a:pt x="373" y="245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3" y="247"/>
                  </a:lnTo>
                  <a:lnTo>
                    <a:pt x="372" y="247"/>
                  </a:lnTo>
                  <a:lnTo>
                    <a:pt x="372" y="249"/>
                  </a:lnTo>
                  <a:lnTo>
                    <a:pt x="372" y="250"/>
                  </a:lnTo>
                  <a:lnTo>
                    <a:pt x="372" y="252"/>
                  </a:lnTo>
                  <a:lnTo>
                    <a:pt x="372" y="254"/>
                  </a:lnTo>
                  <a:lnTo>
                    <a:pt x="370" y="254"/>
                  </a:lnTo>
                  <a:lnTo>
                    <a:pt x="370" y="255"/>
                  </a:lnTo>
                  <a:lnTo>
                    <a:pt x="370" y="257"/>
                  </a:lnTo>
                  <a:lnTo>
                    <a:pt x="368" y="257"/>
                  </a:lnTo>
                  <a:lnTo>
                    <a:pt x="368" y="259"/>
                  </a:lnTo>
                  <a:lnTo>
                    <a:pt x="368" y="260"/>
                  </a:lnTo>
                  <a:lnTo>
                    <a:pt x="368" y="262"/>
                  </a:lnTo>
                  <a:lnTo>
                    <a:pt x="368" y="264"/>
                  </a:lnTo>
                  <a:lnTo>
                    <a:pt x="366" y="264"/>
                  </a:lnTo>
                  <a:lnTo>
                    <a:pt x="365" y="264"/>
                  </a:lnTo>
                  <a:lnTo>
                    <a:pt x="365" y="266"/>
                  </a:lnTo>
                  <a:lnTo>
                    <a:pt x="363" y="266"/>
                  </a:lnTo>
                  <a:lnTo>
                    <a:pt x="361" y="266"/>
                  </a:lnTo>
                  <a:lnTo>
                    <a:pt x="360" y="266"/>
                  </a:lnTo>
                  <a:lnTo>
                    <a:pt x="360" y="267"/>
                  </a:lnTo>
                  <a:lnTo>
                    <a:pt x="358" y="267"/>
                  </a:lnTo>
                  <a:lnTo>
                    <a:pt x="358" y="269"/>
                  </a:lnTo>
                  <a:lnTo>
                    <a:pt x="356" y="269"/>
                  </a:lnTo>
                  <a:lnTo>
                    <a:pt x="355" y="269"/>
                  </a:lnTo>
                  <a:lnTo>
                    <a:pt x="353" y="269"/>
                  </a:lnTo>
                  <a:lnTo>
                    <a:pt x="351" y="269"/>
                  </a:lnTo>
                  <a:lnTo>
                    <a:pt x="351" y="271"/>
                  </a:lnTo>
                  <a:lnTo>
                    <a:pt x="349" y="271"/>
                  </a:lnTo>
                  <a:lnTo>
                    <a:pt x="349" y="272"/>
                  </a:lnTo>
                  <a:lnTo>
                    <a:pt x="348" y="272"/>
                  </a:lnTo>
                  <a:lnTo>
                    <a:pt x="348" y="274"/>
                  </a:lnTo>
                  <a:lnTo>
                    <a:pt x="346" y="274"/>
                  </a:lnTo>
                  <a:lnTo>
                    <a:pt x="346" y="276"/>
                  </a:lnTo>
                  <a:lnTo>
                    <a:pt x="344" y="276"/>
                  </a:lnTo>
                  <a:lnTo>
                    <a:pt x="343" y="277"/>
                  </a:lnTo>
                  <a:lnTo>
                    <a:pt x="341" y="277"/>
                  </a:lnTo>
                  <a:lnTo>
                    <a:pt x="341" y="279"/>
                  </a:lnTo>
                  <a:lnTo>
                    <a:pt x="339" y="279"/>
                  </a:lnTo>
                  <a:lnTo>
                    <a:pt x="339" y="281"/>
                  </a:lnTo>
                  <a:lnTo>
                    <a:pt x="338" y="281"/>
                  </a:lnTo>
                  <a:lnTo>
                    <a:pt x="336" y="281"/>
                  </a:lnTo>
                  <a:lnTo>
                    <a:pt x="336" y="283"/>
                  </a:lnTo>
                  <a:lnTo>
                    <a:pt x="334" y="283"/>
                  </a:lnTo>
                  <a:lnTo>
                    <a:pt x="334" y="284"/>
                  </a:lnTo>
                  <a:lnTo>
                    <a:pt x="332" y="286"/>
                  </a:lnTo>
                  <a:lnTo>
                    <a:pt x="331" y="286"/>
                  </a:lnTo>
                  <a:lnTo>
                    <a:pt x="329" y="286"/>
                  </a:lnTo>
                  <a:lnTo>
                    <a:pt x="329" y="288"/>
                  </a:lnTo>
                  <a:lnTo>
                    <a:pt x="329" y="289"/>
                  </a:lnTo>
                  <a:lnTo>
                    <a:pt x="331" y="289"/>
                  </a:lnTo>
                  <a:lnTo>
                    <a:pt x="331" y="291"/>
                  </a:lnTo>
                  <a:lnTo>
                    <a:pt x="331" y="293"/>
                  </a:lnTo>
                  <a:lnTo>
                    <a:pt x="332" y="293"/>
                  </a:lnTo>
                  <a:lnTo>
                    <a:pt x="331" y="293"/>
                  </a:lnTo>
                  <a:lnTo>
                    <a:pt x="331" y="294"/>
                  </a:lnTo>
                  <a:lnTo>
                    <a:pt x="331" y="296"/>
                  </a:lnTo>
                  <a:lnTo>
                    <a:pt x="329" y="296"/>
                  </a:lnTo>
                  <a:lnTo>
                    <a:pt x="329" y="298"/>
                  </a:lnTo>
                  <a:lnTo>
                    <a:pt x="327" y="298"/>
                  </a:lnTo>
                  <a:lnTo>
                    <a:pt x="326" y="298"/>
                  </a:lnTo>
                  <a:lnTo>
                    <a:pt x="326" y="300"/>
                  </a:lnTo>
                  <a:lnTo>
                    <a:pt x="326" y="301"/>
                  </a:lnTo>
                  <a:lnTo>
                    <a:pt x="326" y="303"/>
                  </a:lnTo>
                  <a:lnTo>
                    <a:pt x="326" y="305"/>
                  </a:lnTo>
                  <a:lnTo>
                    <a:pt x="326" y="306"/>
                  </a:lnTo>
                  <a:lnTo>
                    <a:pt x="326" y="308"/>
                  </a:lnTo>
                  <a:lnTo>
                    <a:pt x="324" y="310"/>
                  </a:lnTo>
                  <a:lnTo>
                    <a:pt x="326" y="310"/>
                  </a:lnTo>
                  <a:lnTo>
                    <a:pt x="326" y="311"/>
                  </a:lnTo>
                  <a:lnTo>
                    <a:pt x="324" y="313"/>
                  </a:lnTo>
                  <a:lnTo>
                    <a:pt x="324" y="313"/>
                  </a:lnTo>
                  <a:lnTo>
                    <a:pt x="322" y="315"/>
                  </a:lnTo>
                  <a:lnTo>
                    <a:pt x="322" y="317"/>
                  </a:lnTo>
                  <a:lnTo>
                    <a:pt x="322" y="318"/>
                  </a:lnTo>
                  <a:lnTo>
                    <a:pt x="320" y="318"/>
                  </a:lnTo>
                  <a:lnTo>
                    <a:pt x="320" y="320"/>
                  </a:lnTo>
                  <a:lnTo>
                    <a:pt x="320" y="322"/>
                  </a:lnTo>
                  <a:lnTo>
                    <a:pt x="320" y="323"/>
                  </a:lnTo>
                  <a:lnTo>
                    <a:pt x="319" y="323"/>
                  </a:lnTo>
                  <a:lnTo>
                    <a:pt x="319" y="325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8"/>
                  </a:lnTo>
                  <a:lnTo>
                    <a:pt x="317" y="328"/>
                  </a:lnTo>
                  <a:lnTo>
                    <a:pt x="315" y="328"/>
                  </a:lnTo>
                  <a:lnTo>
                    <a:pt x="315" y="330"/>
                  </a:lnTo>
                  <a:lnTo>
                    <a:pt x="314" y="330"/>
                  </a:lnTo>
                  <a:lnTo>
                    <a:pt x="314" y="332"/>
                  </a:lnTo>
                  <a:lnTo>
                    <a:pt x="312" y="332"/>
                  </a:lnTo>
                  <a:lnTo>
                    <a:pt x="312" y="334"/>
                  </a:lnTo>
                  <a:lnTo>
                    <a:pt x="312" y="335"/>
                  </a:lnTo>
                  <a:lnTo>
                    <a:pt x="310" y="335"/>
                  </a:lnTo>
                  <a:lnTo>
                    <a:pt x="310" y="337"/>
                  </a:lnTo>
                  <a:lnTo>
                    <a:pt x="310" y="339"/>
                  </a:lnTo>
                  <a:lnTo>
                    <a:pt x="310" y="340"/>
                  </a:lnTo>
                  <a:lnTo>
                    <a:pt x="312" y="340"/>
                  </a:lnTo>
                  <a:lnTo>
                    <a:pt x="312" y="342"/>
                  </a:lnTo>
                  <a:lnTo>
                    <a:pt x="314" y="342"/>
                  </a:lnTo>
                  <a:lnTo>
                    <a:pt x="314" y="344"/>
                  </a:lnTo>
                  <a:lnTo>
                    <a:pt x="314" y="345"/>
                  </a:lnTo>
                  <a:lnTo>
                    <a:pt x="314" y="347"/>
                  </a:lnTo>
                  <a:lnTo>
                    <a:pt x="315" y="347"/>
                  </a:lnTo>
                  <a:lnTo>
                    <a:pt x="315" y="349"/>
                  </a:lnTo>
                  <a:lnTo>
                    <a:pt x="314" y="349"/>
                  </a:lnTo>
                  <a:lnTo>
                    <a:pt x="314" y="351"/>
                  </a:lnTo>
                  <a:lnTo>
                    <a:pt x="314" y="352"/>
                  </a:lnTo>
                  <a:lnTo>
                    <a:pt x="312" y="352"/>
                  </a:lnTo>
                  <a:lnTo>
                    <a:pt x="314" y="352"/>
                  </a:lnTo>
                  <a:lnTo>
                    <a:pt x="314" y="354"/>
                  </a:lnTo>
                  <a:lnTo>
                    <a:pt x="312" y="354"/>
                  </a:lnTo>
                  <a:lnTo>
                    <a:pt x="312" y="354"/>
                  </a:lnTo>
                  <a:lnTo>
                    <a:pt x="310" y="354"/>
                  </a:lnTo>
                  <a:lnTo>
                    <a:pt x="309" y="354"/>
                  </a:lnTo>
                  <a:lnTo>
                    <a:pt x="309" y="356"/>
                  </a:lnTo>
                  <a:lnTo>
                    <a:pt x="307" y="356"/>
                  </a:lnTo>
                  <a:lnTo>
                    <a:pt x="307" y="357"/>
                  </a:lnTo>
                  <a:lnTo>
                    <a:pt x="305" y="357"/>
                  </a:lnTo>
                  <a:lnTo>
                    <a:pt x="303" y="359"/>
                  </a:lnTo>
                  <a:lnTo>
                    <a:pt x="302" y="359"/>
                  </a:lnTo>
                  <a:lnTo>
                    <a:pt x="300" y="359"/>
                  </a:lnTo>
                  <a:lnTo>
                    <a:pt x="298" y="359"/>
                  </a:lnTo>
                  <a:lnTo>
                    <a:pt x="297" y="359"/>
                  </a:lnTo>
                  <a:lnTo>
                    <a:pt x="295" y="359"/>
                  </a:lnTo>
                  <a:lnTo>
                    <a:pt x="293" y="359"/>
                  </a:lnTo>
                  <a:lnTo>
                    <a:pt x="292" y="359"/>
                  </a:lnTo>
                  <a:lnTo>
                    <a:pt x="292" y="361"/>
                  </a:lnTo>
                  <a:lnTo>
                    <a:pt x="290" y="361"/>
                  </a:lnTo>
                  <a:lnTo>
                    <a:pt x="288" y="361"/>
                  </a:lnTo>
                  <a:lnTo>
                    <a:pt x="286" y="361"/>
                  </a:lnTo>
                  <a:lnTo>
                    <a:pt x="285" y="361"/>
                  </a:lnTo>
                  <a:lnTo>
                    <a:pt x="283" y="361"/>
                  </a:lnTo>
                  <a:lnTo>
                    <a:pt x="283" y="362"/>
                  </a:lnTo>
                  <a:lnTo>
                    <a:pt x="281" y="362"/>
                  </a:lnTo>
                  <a:lnTo>
                    <a:pt x="280" y="362"/>
                  </a:lnTo>
                  <a:lnTo>
                    <a:pt x="278" y="362"/>
                  </a:lnTo>
                  <a:lnTo>
                    <a:pt x="278" y="364"/>
                  </a:lnTo>
                  <a:lnTo>
                    <a:pt x="278" y="364"/>
                  </a:lnTo>
                  <a:lnTo>
                    <a:pt x="278" y="366"/>
                  </a:lnTo>
                  <a:lnTo>
                    <a:pt x="276" y="366"/>
                  </a:lnTo>
                  <a:lnTo>
                    <a:pt x="276" y="368"/>
                  </a:lnTo>
                  <a:lnTo>
                    <a:pt x="275" y="368"/>
                  </a:lnTo>
                  <a:lnTo>
                    <a:pt x="273" y="369"/>
                  </a:lnTo>
                  <a:lnTo>
                    <a:pt x="271" y="369"/>
                  </a:lnTo>
                  <a:lnTo>
                    <a:pt x="269" y="369"/>
                  </a:lnTo>
                  <a:lnTo>
                    <a:pt x="269" y="371"/>
                  </a:lnTo>
                  <a:lnTo>
                    <a:pt x="268" y="371"/>
                  </a:lnTo>
                  <a:lnTo>
                    <a:pt x="268" y="373"/>
                  </a:lnTo>
                  <a:lnTo>
                    <a:pt x="266" y="373"/>
                  </a:lnTo>
                  <a:lnTo>
                    <a:pt x="266" y="374"/>
                  </a:lnTo>
                  <a:lnTo>
                    <a:pt x="264" y="374"/>
                  </a:lnTo>
                  <a:lnTo>
                    <a:pt x="263" y="374"/>
                  </a:lnTo>
                  <a:lnTo>
                    <a:pt x="263" y="376"/>
                  </a:lnTo>
                  <a:lnTo>
                    <a:pt x="261" y="376"/>
                  </a:lnTo>
                  <a:lnTo>
                    <a:pt x="259" y="376"/>
                  </a:lnTo>
                  <a:lnTo>
                    <a:pt x="257" y="376"/>
                  </a:lnTo>
                  <a:lnTo>
                    <a:pt x="257" y="378"/>
                  </a:lnTo>
                  <a:lnTo>
                    <a:pt x="256" y="378"/>
                  </a:lnTo>
                  <a:lnTo>
                    <a:pt x="254" y="378"/>
                  </a:lnTo>
                  <a:lnTo>
                    <a:pt x="252" y="380"/>
                  </a:lnTo>
                  <a:lnTo>
                    <a:pt x="251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6" y="380"/>
                  </a:lnTo>
                  <a:lnTo>
                    <a:pt x="244" y="380"/>
                  </a:lnTo>
                  <a:lnTo>
                    <a:pt x="244" y="381"/>
                  </a:lnTo>
                  <a:lnTo>
                    <a:pt x="242" y="381"/>
                  </a:lnTo>
                  <a:lnTo>
                    <a:pt x="242" y="383"/>
                  </a:lnTo>
                  <a:lnTo>
                    <a:pt x="240" y="383"/>
                  </a:lnTo>
                  <a:lnTo>
                    <a:pt x="240" y="385"/>
                  </a:lnTo>
                  <a:lnTo>
                    <a:pt x="239" y="385"/>
                  </a:lnTo>
                  <a:lnTo>
                    <a:pt x="237" y="385"/>
                  </a:lnTo>
                  <a:lnTo>
                    <a:pt x="237" y="386"/>
                  </a:lnTo>
                  <a:lnTo>
                    <a:pt x="237" y="388"/>
                  </a:lnTo>
                  <a:lnTo>
                    <a:pt x="237" y="388"/>
                  </a:lnTo>
                  <a:lnTo>
                    <a:pt x="237" y="390"/>
                  </a:lnTo>
                  <a:lnTo>
                    <a:pt x="237" y="391"/>
                  </a:lnTo>
                  <a:lnTo>
                    <a:pt x="235" y="391"/>
                  </a:lnTo>
                  <a:lnTo>
                    <a:pt x="235" y="393"/>
                  </a:lnTo>
                  <a:lnTo>
                    <a:pt x="235" y="395"/>
                  </a:lnTo>
                  <a:lnTo>
                    <a:pt x="234" y="395"/>
                  </a:lnTo>
                  <a:lnTo>
                    <a:pt x="234" y="397"/>
                  </a:lnTo>
                  <a:lnTo>
                    <a:pt x="234" y="398"/>
                  </a:lnTo>
                  <a:lnTo>
                    <a:pt x="232" y="398"/>
                  </a:lnTo>
                  <a:lnTo>
                    <a:pt x="232" y="400"/>
                  </a:lnTo>
                  <a:lnTo>
                    <a:pt x="232" y="402"/>
                  </a:lnTo>
                  <a:lnTo>
                    <a:pt x="234" y="402"/>
                  </a:lnTo>
                  <a:lnTo>
                    <a:pt x="234" y="403"/>
                  </a:lnTo>
                  <a:lnTo>
                    <a:pt x="234" y="405"/>
                  </a:lnTo>
                  <a:lnTo>
                    <a:pt x="234" y="407"/>
                  </a:lnTo>
                  <a:lnTo>
                    <a:pt x="235" y="408"/>
                  </a:lnTo>
                  <a:lnTo>
                    <a:pt x="234" y="408"/>
                  </a:lnTo>
                  <a:lnTo>
                    <a:pt x="234" y="410"/>
                  </a:lnTo>
                  <a:lnTo>
                    <a:pt x="234" y="412"/>
                  </a:lnTo>
                  <a:lnTo>
                    <a:pt x="234" y="414"/>
                  </a:lnTo>
                  <a:lnTo>
                    <a:pt x="232" y="414"/>
                  </a:lnTo>
                  <a:lnTo>
                    <a:pt x="232" y="415"/>
                  </a:lnTo>
                  <a:lnTo>
                    <a:pt x="232" y="417"/>
                  </a:lnTo>
                  <a:lnTo>
                    <a:pt x="232" y="419"/>
                  </a:lnTo>
                  <a:lnTo>
                    <a:pt x="232" y="420"/>
                  </a:lnTo>
                  <a:lnTo>
                    <a:pt x="230" y="420"/>
                  </a:lnTo>
                  <a:lnTo>
                    <a:pt x="229" y="422"/>
                  </a:lnTo>
                  <a:lnTo>
                    <a:pt x="227" y="422"/>
                  </a:lnTo>
                  <a:lnTo>
                    <a:pt x="227" y="424"/>
                  </a:lnTo>
                  <a:lnTo>
                    <a:pt x="225" y="424"/>
                  </a:lnTo>
                  <a:lnTo>
                    <a:pt x="223" y="425"/>
                  </a:lnTo>
                  <a:lnTo>
                    <a:pt x="222" y="425"/>
                  </a:lnTo>
                  <a:lnTo>
                    <a:pt x="220" y="425"/>
                  </a:lnTo>
                  <a:lnTo>
                    <a:pt x="220" y="424"/>
                  </a:lnTo>
                  <a:lnTo>
                    <a:pt x="220" y="422"/>
                  </a:lnTo>
                  <a:lnTo>
                    <a:pt x="220" y="420"/>
                  </a:lnTo>
                  <a:lnTo>
                    <a:pt x="220" y="419"/>
                  </a:lnTo>
                  <a:lnTo>
                    <a:pt x="220" y="417"/>
                  </a:lnTo>
                  <a:lnTo>
                    <a:pt x="218" y="415"/>
                  </a:lnTo>
                  <a:lnTo>
                    <a:pt x="218" y="414"/>
                  </a:lnTo>
                  <a:lnTo>
                    <a:pt x="218" y="412"/>
                  </a:lnTo>
                  <a:lnTo>
                    <a:pt x="217" y="412"/>
                  </a:lnTo>
                  <a:lnTo>
                    <a:pt x="217" y="410"/>
                  </a:lnTo>
                  <a:lnTo>
                    <a:pt x="215" y="410"/>
                  </a:lnTo>
                  <a:lnTo>
                    <a:pt x="215" y="408"/>
                  </a:lnTo>
                  <a:lnTo>
                    <a:pt x="215" y="407"/>
                  </a:lnTo>
                  <a:lnTo>
                    <a:pt x="213" y="407"/>
                  </a:lnTo>
                  <a:lnTo>
                    <a:pt x="213" y="405"/>
                  </a:lnTo>
                  <a:lnTo>
                    <a:pt x="212" y="405"/>
                  </a:lnTo>
                  <a:lnTo>
                    <a:pt x="212" y="403"/>
                  </a:lnTo>
                  <a:lnTo>
                    <a:pt x="210" y="403"/>
                  </a:lnTo>
                  <a:lnTo>
                    <a:pt x="210" y="402"/>
                  </a:lnTo>
                  <a:lnTo>
                    <a:pt x="208" y="402"/>
                  </a:lnTo>
                  <a:lnTo>
                    <a:pt x="208" y="400"/>
                  </a:lnTo>
                  <a:lnTo>
                    <a:pt x="206" y="400"/>
                  </a:lnTo>
                  <a:lnTo>
                    <a:pt x="206" y="398"/>
                  </a:lnTo>
                  <a:lnTo>
                    <a:pt x="205" y="397"/>
                  </a:lnTo>
                  <a:lnTo>
                    <a:pt x="205" y="395"/>
                  </a:lnTo>
                  <a:lnTo>
                    <a:pt x="203" y="395"/>
                  </a:lnTo>
                  <a:lnTo>
                    <a:pt x="203" y="395"/>
                  </a:lnTo>
                  <a:lnTo>
                    <a:pt x="201" y="395"/>
                  </a:lnTo>
                  <a:lnTo>
                    <a:pt x="201" y="393"/>
                  </a:lnTo>
                  <a:lnTo>
                    <a:pt x="200" y="391"/>
                  </a:lnTo>
                  <a:lnTo>
                    <a:pt x="200" y="390"/>
                  </a:lnTo>
                  <a:lnTo>
                    <a:pt x="198" y="390"/>
                  </a:lnTo>
                  <a:lnTo>
                    <a:pt x="198" y="388"/>
                  </a:lnTo>
                  <a:lnTo>
                    <a:pt x="196" y="388"/>
                  </a:lnTo>
                  <a:lnTo>
                    <a:pt x="196" y="386"/>
                  </a:lnTo>
                  <a:lnTo>
                    <a:pt x="196" y="386"/>
                  </a:lnTo>
                  <a:lnTo>
                    <a:pt x="196" y="385"/>
                  </a:lnTo>
                  <a:lnTo>
                    <a:pt x="196" y="383"/>
                  </a:lnTo>
                  <a:lnTo>
                    <a:pt x="196" y="381"/>
                  </a:lnTo>
                  <a:lnTo>
                    <a:pt x="196" y="380"/>
                  </a:lnTo>
                  <a:lnTo>
                    <a:pt x="196" y="380"/>
                  </a:lnTo>
                  <a:lnTo>
                    <a:pt x="196" y="378"/>
                  </a:lnTo>
                  <a:lnTo>
                    <a:pt x="198" y="378"/>
                  </a:lnTo>
                  <a:lnTo>
                    <a:pt x="198" y="376"/>
                  </a:lnTo>
                  <a:lnTo>
                    <a:pt x="200" y="376"/>
                  </a:lnTo>
                  <a:lnTo>
                    <a:pt x="200" y="374"/>
                  </a:lnTo>
                  <a:lnTo>
                    <a:pt x="198" y="374"/>
                  </a:lnTo>
                  <a:lnTo>
                    <a:pt x="198" y="373"/>
                  </a:lnTo>
                  <a:lnTo>
                    <a:pt x="200" y="373"/>
                  </a:lnTo>
                  <a:lnTo>
                    <a:pt x="200" y="371"/>
                  </a:lnTo>
                  <a:lnTo>
                    <a:pt x="200" y="369"/>
                  </a:lnTo>
                  <a:lnTo>
                    <a:pt x="200" y="368"/>
                  </a:lnTo>
                  <a:lnTo>
                    <a:pt x="198" y="368"/>
                  </a:lnTo>
                  <a:lnTo>
                    <a:pt x="198" y="366"/>
                  </a:lnTo>
                  <a:lnTo>
                    <a:pt x="198" y="364"/>
                  </a:lnTo>
                  <a:lnTo>
                    <a:pt x="198" y="362"/>
                  </a:lnTo>
                  <a:lnTo>
                    <a:pt x="200" y="362"/>
                  </a:lnTo>
                  <a:lnTo>
                    <a:pt x="200" y="361"/>
                  </a:lnTo>
                  <a:lnTo>
                    <a:pt x="200" y="359"/>
                  </a:lnTo>
                  <a:lnTo>
                    <a:pt x="200" y="357"/>
                  </a:lnTo>
                  <a:lnTo>
                    <a:pt x="198" y="357"/>
                  </a:lnTo>
                  <a:lnTo>
                    <a:pt x="198" y="356"/>
                  </a:lnTo>
                  <a:lnTo>
                    <a:pt x="198" y="354"/>
                  </a:lnTo>
                  <a:lnTo>
                    <a:pt x="198" y="354"/>
                  </a:lnTo>
                  <a:lnTo>
                    <a:pt x="198" y="352"/>
                  </a:lnTo>
                  <a:lnTo>
                    <a:pt x="196" y="352"/>
                  </a:lnTo>
                  <a:lnTo>
                    <a:pt x="196" y="351"/>
                  </a:lnTo>
                  <a:lnTo>
                    <a:pt x="196" y="349"/>
                  </a:lnTo>
                  <a:lnTo>
                    <a:pt x="196" y="349"/>
                  </a:lnTo>
                  <a:lnTo>
                    <a:pt x="196" y="347"/>
                  </a:lnTo>
                  <a:lnTo>
                    <a:pt x="196" y="345"/>
                  </a:lnTo>
                  <a:lnTo>
                    <a:pt x="194" y="345"/>
                  </a:lnTo>
                  <a:lnTo>
                    <a:pt x="194" y="344"/>
                  </a:lnTo>
                  <a:lnTo>
                    <a:pt x="193" y="344"/>
                  </a:lnTo>
                  <a:lnTo>
                    <a:pt x="193" y="342"/>
                  </a:lnTo>
                  <a:lnTo>
                    <a:pt x="193" y="340"/>
                  </a:lnTo>
                  <a:lnTo>
                    <a:pt x="191" y="340"/>
                  </a:lnTo>
                  <a:lnTo>
                    <a:pt x="191" y="339"/>
                  </a:lnTo>
                  <a:lnTo>
                    <a:pt x="189" y="339"/>
                  </a:lnTo>
                  <a:lnTo>
                    <a:pt x="189" y="337"/>
                  </a:lnTo>
                  <a:lnTo>
                    <a:pt x="188" y="337"/>
                  </a:lnTo>
                  <a:lnTo>
                    <a:pt x="188" y="335"/>
                  </a:lnTo>
                  <a:lnTo>
                    <a:pt x="186" y="335"/>
                  </a:lnTo>
                  <a:lnTo>
                    <a:pt x="186" y="334"/>
                  </a:lnTo>
                  <a:lnTo>
                    <a:pt x="184" y="334"/>
                  </a:lnTo>
                  <a:lnTo>
                    <a:pt x="184" y="332"/>
                  </a:lnTo>
                  <a:lnTo>
                    <a:pt x="183" y="332"/>
                  </a:lnTo>
                  <a:lnTo>
                    <a:pt x="181" y="330"/>
                  </a:lnTo>
                  <a:lnTo>
                    <a:pt x="179" y="328"/>
                  </a:lnTo>
                  <a:lnTo>
                    <a:pt x="177" y="328"/>
                  </a:lnTo>
                  <a:lnTo>
                    <a:pt x="177" y="327"/>
                  </a:lnTo>
                  <a:lnTo>
                    <a:pt x="176" y="327"/>
                  </a:lnTo>
                  <a:lnTo>
                    <a:pt x="174" y="325"/>
                  </a:lnTo>
                  <a:lnTo>
                    <a:pt x="172" y="325"/>
                  </a:lnTo>
                  <a:lnTo>
                    <a:pt x="172" y="323"/>
                  </a:lnTo>
                  <a:lnTo>
                    <a:pt x="171" y="323"/>
                  </a:lnTo>
                  <a:lnTo>
                    <a:pt x="171" y="322"/>
                  </a:lnTo>
                  <a:lnTo>
                    <a:pt x="169" y="322"/>
                  </a:lnTo>
                  <a:lnTo>
                    <a:pt x="167" y="322"/>
                  </a:lnTo>
                  <a:lnTo>
                    <a:pt x="167" y="320"/>
                  </a:lnTo>
                  <a:lnTo>
                    <a:pt x="166" y="320"/>
                  </a:lnTo>
                  <a:lnTo>
                    <a:pt x="164" y="318"/>
                  </a:lnTo>
                  <a:lnTo>
                    <a:pt x="162" y="318"/>
                  </a:lnTo>
                  <a:lnTo>
                    <a:pt x="162" y="317"/>
                  </a:lnTo>
                  <a:lnTo>
                    <a:pt x="160" y="317"/>
                  </a:lnTo>
                  <a:lnTo>
                    <a:pt x="160" y="315"/>
                  </a:lnTo>
                  <a:lnTo>
                    <a:pt x="159" y="315"/>
                  </a:lnTo>
                  <a:lnTo>
                    <a:pt x="159" y="313"/>
                  </a:lnTo>
                  <a:lnTo>
                    <a:pt x="159" y="313"/>
                  </a:lnTo>
                  <a:lnTo>
                    <a:pt x="159" y="311"/>
                  </a:lnTo>
                  <a:lnTo>
                    <a:pt x="159" y="313"/>
                  </a:lnTo>
                  <a:lnTo>
                    <a:pt x="160" y="313"/>
                  </a:lnTo>
                  <a:lnTo>
                    <a:pt x="162" y="313"/>
                  </a:lnTo>
                  <a:lnTo>
                    <a:pt x="164" y="311"/>
                  </a:lnTo>
                  <a:lnTo>
                    <a:pt x="164" y="310"/>
                  </a:lnTo>
                  <a:lnTo>
                    <a:pt x="166" y="310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7" y="305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6" y="301"/>
                  </a:lnTo>
                  <a:lnTo>
                    <a:pt x="166" y="300"/>
                  </a:lnTo>
                  <a:lnTo>
                    <a:pt x="166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0" y="294"/>
                  </a:lnTo>
                  <a:lnTo>
                    <a:pt x="160" y="293"/>
                  </a:lnTo>
                  <a:lnTo>
                    <a:pt x="159" y="291"/>
                  </a:lnTo>
                  <a:lnTo>
                    <a:pt x="159" y="289"/>
                  </a:lnTo>
                  <a:lnTo>
                    <a:pt x="157" y="289"/>
                  </a:lnTo>
                  <a:lnTo>
                    <a:pt x="157" y="288"/>
                  </a:lnTo>
                  <a:lnTo>
                    <a:pt x="155" y="288"/>
                  </a:lnTo>
                  <a:lnTo>
                    <a:pt x="155" y="286"/>
                  </a:lnTo>
                  <a:lnTo>
                    <a:pt x="155" y="284"/>
                  </a:lnTo>
                  <a:lnTo>
                    <a:pt x="155" y="284"/>
                  </a:lnTo>
                  <a:lnTo>
                    <a:pt x="155" y="283"/>
                  </a:lnTo>
                  <a:lnTo>
                    <a:pt x="154" y="283"/>
                  </a:lnTo>
                  <a:lnTo>
                    <a:pt x="155" y="281"/>
                  </a:lnTo>
                  <a:lnTo>
                    <a:pt x="155" y="279"/>
                  </a:lnTo>
                  <a:lnTo>
                    <a:pt x="154" y="279"/>
                  </a:lnTo>
                  <a:lnTo>
                    <a:pt x="154" y="277"/>
                  </a:lnTo>
                  <a:lnTo>
                    <a:pt x="155" y="277"/>
                  </a:lnTo>
                  <a:lnTo>
                    <a:pt x="155" y="276"/>
                  </a:lnTo>
                  <a:lnTo>
                    <a:pt x="154" y="276"/>
                  </a:lnTo>
                  <a:lnTo>
                    <a:pt x="154" y="274"/>
                  </a:lnTo>
                  <a:lnTo>
                    <a:pt x="154" y="272"/>
                  </a:lnTo>
                  <a:lnTo>
                    <a:pt x="152" y="272"/>
                  </a:lnTo>
                  <a:lnTo>
                    <a:pt x="152" y="272"/>
                  </a:lnTo>
                  <a:lnTo>
                    <a:pt x="150" y="272"/>
                  </a:lnTo>
                  <a:lnTo>
                    <a:pt x="150" y="271"/>
                  </a:lnTo>
                  <a:lnTo>
                    <a:pt x="149" y="271"/>
                  </a:lnTo>
                  <a:lnTo>
                    <a:pt x="150" y="271"/>
                  </a:lnTo>
                  <a:lnTo>
                    <a:pt x="150" y="269"/>
                  </a:lnTo>
                  <a:lnTo>
                    <a:pt x="149" y="269"/>
                  </a:lnTo>
                  <a:lnTo>
                    <a:pt x="149" y="267"/>
                  </a:lnTo>
                  <a:lnTo>
                    <a:pt x="149" y="266"/>
                  </a:lnTo>
                  <a:lnTo>
                    <a:pt x="147" y="266"/>
                  </a:lnTo>
                  <a:lnTo>
                    <a:pt x="147" y="264"/>
                  </a:lnTo>
                  <a:lnTo>
                    <a:pt x="145" y="264"/>
                  </a:lnTo>
                  <a:lnTo>
                    <a:pt x="145" y="262"/>
                  </a:lnTo>
                  <a:lnTo>
                    <a:pt x="143" y="262"/>
                  </a:lnTo>
                  <a:lnTo>
                    <a:pt x="143" y="260"/>
                  </a:lnTo>
                  <a:lnTo>
                    <a:pt x="142" y="260"/>
                  </a:lnTo>
                  <a:lnTo>
                    <a:pt x="142" y="259"/>
                  </a:lnTo>
                  <a:lnTo>
                    <a:pt x="140" y="259"/>
                  </a:lnTo>
                  <a:lnTo>
                    <a:pt x="140" y="257"/>
                  </a:lnTo>
                  <a:lnTo>
                    <a:pt x="138" y="257"/>
                  </a:lnTo>
                  <a:lnTo>
                    <a:pt x="138" y="255"/>
                  </a:lnTo>
                  <a:lnTo>
                    <a:pt x="137" y="255"/>
                  </a:lnTo>
                  <a:lnTo>
                    <a:pt x="137" y="254"/>
                  </a:lnTo>
                  <a:lnTo>
                    <a:pt x="135" y="254"/>
                  </a:lnTo>
                  <a:lnTo>
                    <a:pt x="133" y="252"/>
                  </a:lnTo>
                  <a:lnTo>
                    <a:pt x="132" y="252"/>
                  </a:lnTo>
                  <a:lnTo>
                    <a:pt x="132" y="250"/>
                  </a:lnTo>
                  <a:lnTo>
                    <a:pt x="130" y="250"/>
                  </a:lnTo>
                  <a:lnTo>
                    <a:pt x="130" y="249"/>
                  </a:lnTo>
                  <a:lnTo>
                    <a:pt x="128" y="249"/>
                  </a:lnTo>
                  <a:lnTo>
                    <a:pt x="126" y="247"/>
                  </a:lnTo>
                  <a:lnTo>
                    <a:pt x="125" y="245"/>
                  </a:lnTo>
                  <a:lnTo>
                    <a:pt x="123" y="243"/>
                  </a:lnTo>
                  <a:lnTo>
                    <a:pt x="121" y="243"/>
                  </a:lnTo>
                  <a:lnTo>
                    <a:pt x="121" y="242"/>
                  </a:lnTo>
                  <a:lnTo>
                    <a:pt x="120" y="242"/>
                  </a:lnTo>
                  <a:lnTo>
                    <a:pt x="120" y="240"/>
                  </a:lnTo>
                  <a:lnTo>
                    <a:pt x="120" y="238"/>
                  </a:lnTo>
                  <a:lnTo>
                    <a:pt x="118" y="238"/>
                  </a:lnTo>
                  <a:lnTo>
                    <a:pt x="120" y="238"/>
                  </a:lnTo>
                  <a:lnTo>
                    <a:pt x="120" y="237"/>
                  </a:lnTo>
                  <a:lnTo>
                    <a:pt x="118" y="235"/>
                  </a:lnTo>
                  <a:lnTo>
                    <a:pt x="118" y="233"/>
                  </a:lnTo>
                  <a:lnTo>
                    <a:pt x="116" y="233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4" y="231"/>
                  </a:lnTo>
                  <a:lnTo>
                    <a:pt x="113" y="231"/>
                  </a:lnTo>
                  <a:lnTo>
                    <a:pt x="113" y="230"/>
                  </a:lnTo>
                  <a:lnTo>
                    <a:pt x="111" y="230"/>
                  </a:lnTo>
                  <a:lnTo>
                    <a:pt x="111" y="228"/>
                  </a:lnTo>
                  <a:lnTo>
                    <a:pt x="109" y="228"/>
                  </a:lnTo>
                  <a:lnTo>
                    <a:pt x="109" y="226"/>
                  </a:lnTo>
                  <a:lnTo>
                    <a:pt x="108" y="226"/>
                  </a:lnTo>
                  <a:lnTo>
                    <a:pt x="106" y="226"/>
                  </a:lnTo>
                  <a:lnTo>
                    <a:pt x="106" y="225"/>
                  </a:lnTo>
                  <a:lnTo>
                    <a:pt x="104" y="225"/>
                  </a:lnTo>
                  <a:lnTo>
                    <a:pt x="104" y="223"/>
                  </a:lnTo>
                  <a:lnTo>
                    <a:pt x="103" y="223"/>
                  </a:lnTo>
                  <a:lnTo>
                    <a:pt x="101" y="223"/>
                  </a:lnTo>
                  <a:lnTo>
                    <a:pt x="101" y="221"/>
                  </a:lnTo>
                  <a:lnTo>
                    <a:pt x="99" y="221"/>
                  </a:lnTo>
                  <a:lnTo>
                    <a:pt x="99" y="220"/>
                  </a:lnTo>
                  <a:lnTo>
                    <a:pt x="97" y="220"/>
                  </a:lnTo>
                  <a:lnTo>
                    <a:pt x="97" y="218"/>
                  </a:lnTo>
                  <a:lnTo>
                    <a:pt x="96" y="218"/>
                  </a:lnTo>
                  <a:lnTo>
                    <a:pt x="94" y="216"/>
                  </a:lnTo>
                  <a:lnTo>
                    <a:pt x="92" y="216"/>
                  </a:lnTo>
                  <a:lnTo>
                    <a:pt x="92" y="214"/>
                  </a:lnTo>
                  <a:lnTo>
                    <a:pt x="91" y="214"/>
                  </a:lnTo>
                  <a:lnTo>
                    <a:pt x="91" y="213"/>
                  </a:lnTo>
                  <a:lnTo>
                    <a:pt x="89" y="213"/>
                  </a:lnTo>
                  <a:lnTo>
                    <a:pt x="87" y="211"/>
                  </a:lnTo>
                  <a:lnTo>
                    <a:pt x="86" y="211"/>
                  </a:lnTo>
                  <a:lnTo>
                    <a:pt x="86" y="209"/>
                  </a:lnTo>
                  <a:lnTo>
                    <a:pt x="84" y="209"/>
                  </a:lnTo>
                  <a:lnTo>
                    <a:pt x="82" y="208"/>
                  </a:lnTo>
                  <a:lnTo>
                    <a:pt x="80" y="206"/>
                  </a:lnTo>
                  <a:lnTo>
                    <a:pt x="80" y="204"/>
                  </a:lnTo>
                  <a:lnTo>
                    <a:pt x="79" y="203"/>
                  </a:lnTo>
                  <a:lnTo>
                    <a:pt x="79" y="201"/>
                  </a:lnTo>
                  <a:lnTo>
                    <a:pt x="77" y="201"/>
                  </a:lnTo>
                  <a:lnTo>
                    <a:pt x="75" y="199"/>
                  </a:lnTo>
                  <a:lnTo>
                    <a:pt x="74" y="199"/>
                  </a:lnTo>
                  <a:lnTo>
                    <a:pt x="74" y="197"/>
                  </a:lnTo>
                  <a:lnTo>
                    <a:pt x="74" y="196"/>
                  </a:lnTo>
                  <a:lnTo>
                    <a:pt x="72" y="196"/>
                  </a:lnTo>
                  <a:lnTo>
                    <a:pt x="72" y="194"/>
                  </a:lnTo>
                  <a:lnTo>
                    <a:pt x="70" y="194"/>
                  </a:lnTo>
                  <a:lnTo>
                    <a:pt x="70" y="192"/>
                  </a:lnTo>
                  <a:lnTo>
                    <a:pt x="70" y="191"/>
                  </a:lnTo>
                  <a:lnTo>
                    <a:pt x="69" y="191"/>
                  </a:lnTo>
                  <a:lnTo>
                    <a:pt x="69" y="191"/>
                  </a:lnTo>
                  <a:lnTo>
                    <a:pt x="67" y="191"/>
                  </a:lnTo>
                  <a:lnTo>
                    <a:pt x="67" y="189"/>
                  </a:lnTo>
                  <a:lnTo>
                    <a:pt x="67" y="187"/>
                  </a:lnTo>
                  <a:lnTo>
                    <a:pt x="65" y="186"/>
                  </a:lnTo>
                  <a:lnTo>
                    <a:pt x="65" y="184"/>
                  </a:lnTo>
                  <a:lnTo>
                    <a:pt x="65" y="182"/>
                  </a:lnTo>
                  <a:lnTo>
                    <a:pt x="65" y="180"/>
                  </a:lnTo>
                  <a:lnTo>
                    <a:pt x="65" y="179"/>
                  </a:lnTo>
                  <a:lnTo>
                    <a:pt x="63" y="179"/>
                  </a:lnTo>
                  <a:lnTo>
                    <a:pt x="63" y="177"/>
                  </a:lnTo>
                  <a:lnTo>
                    <a:pt x="62" y="177"/>
                  </a:lnTo>
                  <a:lnTo>
                    <a:pt x="62" y="175"/>
                  </a:lnTo>
                  <a:lnTo>
                    <a:pt x="60" y="175"/>
                  </a:lnTo>
                  <a:lnTo>
                    <a:pt x="60" y="174"/>
                  </a:lnTo>
                  <a:lnTo>
                    <a:pt x="58" y="174"/>
                  </a:lnTo>
                  <a:lnTo>
                    <a:pt x="58" y="172"/>
                  </a:lnTo>
                  <a:lnTo>
                    <a:pt x="57" y="172"/>
                  </a:lnTo>
                  <a:lnTo>
                    <a:pt x="57" y="170"/>
                  </a:lnTo>
                  <a:lnTo>
                    <a:pt x="55" y="170"/>
                  </a:lnTo>
                  <a:lnTo>
                    <a:pt x="55" y="169"/>
                  </a:lnTo>
                  <a:lnTo>
                    <a:pt x="53" y="169"/>
                  </a:lnTo>
                  <a:lnTo>
                    <a:pt x="51" y="167"/>
                  </a:lnTo>
                  <a:lnTo>
                    <a:pt x="51" y="165"/>
                  </a:lnTo>
                  <a:lnTo>
                    <a:pt x="50" y="165"/>
                  </a:lnTo>
                  <a:lnTo>
                    <a:pt x="48" y="163"/>
                  </a:lnTo>
                  <a:lnTo>
                    <a:pt x="48" y="162"/>
                  </a:lnTo>
                  <a:lnTo>
                    <a:pt x="48" y="160"/>
                  </a:lnTo>
                  <a:lnTo>
                    <a:pt x="50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3" y="158"/>
                  </a:lnTo>
                  <a:lnTo>
                    <a:pt x="53" y="157"/>
                  </a:lnTo>
                  <a:lnTo>
                    <a:pt x="53" y="155"/>
                  </a:lnTo>
                  <a:lnTo>
                    <a:pt x="53" y="153"/>
                  </a:lnTo>
                  <a:lnTo>
                    <a:pt x="53" y="152"/>
                  </a:lnTo>
                  <a:lnTo>
                    <a:pt x="51" y="150"/>
                  </a:lnTo>
                  <a:lnTo>
                    <a:pt x="51" y="150"/>
                  </a:lnTo>
                  <a:lnTo>
                    <a:pt x="51" y="148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8" y="145"/>
                  </a:lnTo>
                  <a:lnTo>
                    <a:pt x="48" y="143"/>
                  </a:lnTo>
                  <a:lnTo>
                    <a:pt x="46" y="143"/>
                  </a:lnTo>
                  <a:lnTo>
                    <a:pt x="46" y="141"/>
                  </a:lnTo>
                  <a:lnTo>
                    <a:pt x="45" y="140"/>
                  </a:lnTo>
                  <a:lnTo>
                    <a:pt x="45" y="138"/>
                  </a:lnTo>
                  <a:lnTo>
                    <a:pt x="43" y="138"/>
                  </a:lnTo>
                  <a:lnTo>
                    <a:pt x="43" y="136"/>
                  </a:lnTo>
                  <a:lnTo>
                    <a:pt x="41" y="136"/>
                  </a:lnTo>
                  <a:lnTo>
                    <a:pt x="41" y="135"/>
                  </a:lnTo>
                  <a:lnTo>
                    <a:pt x="41" y="133"/>
                  </a:lnTo>
                  <a:lnTo>
                    <a:pt x="40" y="133"/>
                  </a:lnTo>
                  <a:lnTo>
                    <a:pt x="40" y="131"/>
                  </a:lnTo>
                  <a:lnTo>
                    <a:pt x="38" y="129"/>
                  </a:lnTo>
                  <a:lnTo>
                    <a:pt x="36" y="128"/>
                  </a:lnTo>
                  <a:lnTo>
                    <a:pt x="36" y="126"/>
                  </a:lnTo>
                  <a:lnTo>
                    <a:pt x="34" y="124"/>
                  </a:lnTo>
                  <a:lnTo>
                    <a:pt x="33" y="124"/>
                  </a:lnTo>
                  <a:lnTo>
                    <a:pt x="33" y="123"/>
                  </a:lnTo>
                  <a:lnTo>
                    <a:pt x="33" y="123"/>
                  </a:lnTo>
                  <a:lnTo>
                    <a:pt x="33" y="121"/>
                  </a:lnTo>
                  <a:lnTo>
                    <a:pt x="33" y="119"/>
                  </a:lnTo>
                  <a:lnTo>
                    <a:pt x="33" y="118"/>
                  </a:lnTo>
                  <a:lnTo>
                    <a:pt x="31" y="118"/>
                  </a:lnTo>
                  <a:lnTo>
                    <a:pt x="31" y="116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8" y="111"/>
                  </a:lnTo>
                  <a:lnTo>
                    <a:pt x="26" y="111"/>
                  </a:lnTo>
                  <a:lnTo>
                    <a:pt x="26" y="109"/>
                  </a:lnTo>
                  <a:lnTo>
                    <a:pt x="24" y="109"/>
                  </a:lnTo>
                  <a:lnTo>
                    <a:pt x="24" y="109"/>
                  </a:lnTo>
                  <a:lnTo>
                    <a:pt x="24" y="107"/>
                  </a:lnTo>
                  <a:lnTo>
                    <a:pt x="24" y="106"/>
                  </a:lnTo>
                  <a:lnTo>
                    <a:pt x="24" y="104"/>
                  </a:lnTo>
                  <a:lnTo>
                    <a:pt x="23" y="104"/>
                  </a:lnTo>
                  <a:lnTo>
                    <a:pt x="23" y="102"/>
                  </a:lnTo>
                  <a:lnTo>
                    <a:pt x="23" y="101"/>
                  </a:lnTo>
                  <a:lnTo>
                    <a:pt x="23" y="99"/>
                  </a:lnTo>
                  <a:lnTo>
                    <a:pt x="24" y="99"/>
                  </a:lnTo>
                  <a:lnTo>
                    <a:pt x="24" y="97"/>
                  </a:lnTo>
                  <a:lnTo>
                    <a:pt x="26" y="97"/>
                  </a:lnTo>
                  <a:lnTo>
                    <a:pt x="26" y="95"/>
                  </a:lnTo>
                  <a:lnTo>
                    <a:pt x="26" y="94"/>
                  </a:lnTo>
                  <a:lnTo>
                    <a:pt x="26" y="92"/>
                  </a:lnTo>
                  <a:lnTo>
                    <a:pt x="26" y="90"/>
                  </a:lnTo>
                  <a:lnTo>
                    <a:pt x="24" y="90"/>
                  </a:lnTo>
                  <a:lnTo>
                    <a:pt x="24" y="89"/>
                  </a:lnTo>
                  <a:lnTo>
                    <a:pt x="23" y="87"/>
                  </a:lnTo>
                  <a:lnTo>
                    <a:pt x="23" y="85"/>
                  </a:lnTo>
                  <a:lnTo>
                    <a:pt x="23" y="83"/>
                  </a:lnTo>
                  <a:lnTo>
                    <a:pt x="23" y="82"/>
                  </a:lnTo>
                  <a:lnTo>
                    <a:pt x="23" y="80"/>
                  </a:lnTo>
                  <a:lnTo>
                    <a:pt x="23" y="78"/>
                  </a:lnTo>
                  <a:lnTo>
                    <a:pt x="23" y="77"/>
                  </a:lnTo>
                  <a:lnTo>
                    <a:pt x="21" y="77"/>
                  </a:lnTo>
                  <a:lnTo>
                    <a:pt x="21" y="75"/>
                  </a:lnTo>
                  <a:lnTo>
                    <a:pt x="21" y="73"/>
                  </a:lnTo>
                  <a:lnTo>
                    <a:pt x="21" y="72"/>
                  </a:lnTo>
                  <a:lnTo>
                    <a:pt x="19" y="72"/>
                  </a:lnTo>
                  <a:lnTo>
                    <a:pt x="19" y="70"/>
                  </a:lnTo>
                  <a:lnTo>
                    <a:pt x="17" y="68"/>
                  </a:lnTo>
                  <a:lnTo>
                    <a:pt x="17" y="68"/>
                  </a:lnTo>
                  <a:lnTo>
                    <a:pt x="16" y="68"/>
                  </a:lnTo>
                  <a:lnTo>
                    <a:pt x="16" y="66"/>
                  </a:lnTo>
                  <a:lnTo>
                    <a:pt x="16" y="65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2" y="63"/>
                  </a:lnTo>
                  <a:lnTo>
                    <a:pt x="12" y="61"/>
                  </a:lnTo>
                  <a:lnTo>
                    <a:pt x="11" y="61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9" y="58"/>
                  </a:lnTo>
                  <a:lnTo>
                    <a:pt x="7" y="58"/>
                  </a:lnTo>
                  <a:lnTo>
                    <a:pt x="7" y="56"/>
                  </a:lnTo>
                  <a:lnTo>
                    <a:pt x="6" y="56"/>
                  </a:lnTo>
                  <a:lnTo>
                    <a:pt x="6" y="55"/>
                  </a:lnTo>
                  <a:lnTo>
                    <a:pt x="4" y="55"/>
                  </a:lnTo>
                  <a:lnTo>
                    <a:pt x="4" y="53"/>
                  </a:lnTo>
                  <a:lnTo>
                    <a:pt x="2" y="53"/>
                  </a:lnTo>
                  <a:lnTo>
                    <a:pt x="2" y="51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6" y="43"/>
                  </a:lnTo>
                  <a:lnTo>
                    <a:pt x="7" y="43"/>
                  </a:lnTo>
                  <a:lnTo>
                    <a:pt x="9" y="41"/>
                  </a:lnTo>
                  <a:lnTo>
                    <a:pt x="9" y="39"/>
                  </a:lnTo>
                  <a:lnTo>
                    <a:pt x="11" y="38"/>
                  </a:lnTo>
                  <a:lnTo>
                    <a:pt x="12" y="38"/>
                  </a:lnTo>
                  <a:lnTo>
                    <a:pt x="12" y="36"/>
                  </a:lnTo>
                  <a:lnTo>
                    <a:pt x="14" y="34"/>
                  </a:lnTo>
                  <a:lnTo>
                    <a:pt x="16" y="32"/>
                  </a:lnTo>
                  <a:lnTo>
                    <a:pt x="19" y="29"/>
                  </a:lnTo>
                  <a:lnTo>
                    <a:pt x="21" y="27"/>
                  </a:lnTo>
                  <a:lnTo>
                    <a:pt x="24" y="26"/>
                  </a:lnTo>
                  <a:lnTo>
                    <a:pt x="26" y="22"/>
                  </a:lnTo>
                  <a:lnTo>
                    <a:pt x="28" y="22"/>
                  </a:lnTo>
                  <a:lnTo>
                    <a:pt x="29" y="21"/>
                  </a:lnTo>
                  <a:lnTo>
                    <a:pt x="31" y="19"/>
                  </a:lnTo>
                  <a:lnTo>
                    <a:pt x="33" y="15"/>
                  </a:lnTo>
                  <a:lnTo>
                    <a:pt x="33" y="14"/>
                  </a:lnTo>
                  <a:lnTo>
                    <a:pt x="34" y="14"/>
                  </a:lnTo>
                  <a:lnTo>
                    <a:pt x="34" y="12"/>
                  </a:lnTo>
                  <a:lnTo>
                    <a:pt x="36" y="10"/>
                  </a:lnTo>
                  <a:lnTo>
                    <a:pt x="36" y="9"/>
                  </a:lnTo>
                  <a:lnTo>
                    <a:pt x="36" y="7"/>
                  </a:lnTo>
                  <a:lnTo>
                    <a:pt x="38" y="7"/>
                  </a:lnTo>
                  <a:lnTo>
                    <a:pt x="38" y="5"/>
                  </a:lnTo>
                  <a:lnTo>
                    <a:pt x="40" y="5"/>
                  </a:lnTo>
                  <a:lnTo>
                    <a:pt x="40" y="7"/>
                  </a:lnTo>
                  <a:lnTo>
                    <a:pt x="41" y="7"/>
                  </a:lnTo>
                  <a:lnTo>
                    <a:pt x="41" y="5"/>
                  </a:lnTo>
                  <a:lnTo>
                    <a:pt x="43" y="5"/>
                  </a:lnTo>
                  <a:lnTo>
                    <a:pt x="45" y="7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50" y="2"/>
                  </a:lnTo>
                  <a:lnTo>
                    <a:pt x="51" y="2"/>
                  </a:lnTo>
                  <a:lnTo>
                    <a:pt x="53" y="2"/>
                  </a:lnTo>
                  <a:lnTo>
                    <a:pt x="55" y="2"/>
                  </a:lnTo>
                  <a:lnTo>
                    <a:pt x="57" y="4"/>
                  </a:lnTo>
                  <a:lnTo>
                    <a:pt x="58" y="4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5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7" y="9"/>
                  </a:lnTo>
                  <a:lnTo>
                    <a:pt x="69" y="9"/>
                  </a:lnTo>
                  <a:lnTo>
                    <a:pt x="69" y="10"/>
                  </a:lnTo>
                  <a:lnTo>
                    <a:pt x="69" y="12"/>
                  </a:lnTo>
                  <a:lnTo>
                    <a:pt x="70" y="12"/>
                  </a:lnTo>
                  <a:lnTo>
                    <a:pt x="70" y="14"/>
                  </a:lnTo>
                  <a:lnTo>
                    <a:pt x="72" y="14"/>
                  </a:lnTo>
                  <a:lnTo>
                    <a:pt x="74" y="15"/>
                  </a:lnTo>
                  <a:lnTo>
                    <a:pt x="74" y="15"/>
                  </a:lnTo>
                  <a:lnTo>
                    <a:pt x="74" y="17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7" y="21"/>
                  </a:lnTo>
                  <a:lnTo>
                    <a:pt x="75" y="21"/>
                  </a:lnTo>
                  <a:lnTo>
                    <a:pt x="75" y="22"/>
                  </a:lnTo>
                  <a:lnTo>
                    <a:pt x="75" y="24"/>
                  </a:lnTo>
                  <a:lnTo>
                    <a:pt x="75" y="26"/>
                  </a:lnTo>
                  <a:lnTo>
                    <a:pt x="75" y="27"/>
                  </a:lnTo>
                  <a:lnTo>
                    <a:pt x="75" y="27"/>
                  </a:lnTo>
                  <a:lnTo>
                    <a:pt x="75" y="29"/>
                  </a:lnTo>
                  <a:lnTo>
                    <a:pt x="77" y="29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2"/>
                  </a:lnTo>
                  <a:lnTo>
                    <a:pt x="79" y="34"/>
                  </a:lnTo>
                  <a:lnTo>
                    <a:pt x="79" y="36"/>
                  </a:lnTo>
                  <a:lnTo>
                    <a:pt x="79" y="38"/>
                  </a:lnTo>
                  <a:lnTo>
                    <a:pt x="80" y="38"/>
                  </a:lnTo>
                  <a:lnTo>
                    <a:pt x="80" y="39"/>
                  </a:lnTo>
                  <a:lnTo>
                    <a:pt x="82" y="39"/>
                  </a:lnTo>
                  <a:lnTo>
                    <a:pt x="82" y="41"/>
                  </a:lnTo>
                  <a:lnTo>
                    <a:pt x="80" y="41"/>
                  </a:lnTo>
                  <a:lnTo>
                    <a:pt x="80" y="43"/>
                  </a:lnTo>
                  <a:lnTo>
                    <a:pt x="82" y="44"/>
                  </a:lnTo>
                  <a:lnTo>
                    <a:pt x="84" y="44"/>
                  </a:lnTo>
                  <a:lnTo>
                    <a:pt x="86" y="44"/>
                  </a:lnTo>
                  <a:lnTo>
                    <a:pt x="86" y="46"/>
                  </a:lnTo>
                  <a:lnTo>
                    <a:pt x="87" y="46"/>
                  </a:lnTo>
                  <a:lnTo>
                    <a:pt x="86" y="46"/>
                  </a:lnTo>
                  <a:lnTo>
                    <a:pt x="86" y="48"/>
                  </a:lnTo>
                  <a:lnTo>
                    <a:pt x="87" y="48"/>
                  </a:lnTo>
                  <a:lnTo>
                    <a:pt x="87" y="49"/>
                  </a:lnTo>
                  <a:lnTo>
                    <a:pt x="87" y="51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91" y="53"/>
                  </a:lnTo>
                  <a:lnTo>
                    <a:pt x="91" y="55"/>
                  </a:lnTo>
                  <a:lnTo>
                    <a:pt x="92" y="55"/>
                  </a:lnTo>
                  <a:lnTo>
                    <a:pt x="91" y="55"/>
                  </a:lnTo>
                  <a:lnTo>
                    <a:pt x="91" y="56"/>
                  </a:lnTo>
                  <a:lnTo>
                    <a:pt x="89" y="56"/>
                  </a:lnTo>
                  <a:lnTo>
                    <a:pt x="89" y="58"/>
                  </a:lnTo>
                  <a:lnTo>
                    <a:pt x="87" y="58"/>
                  </a:lnTo>
                  <a:lnTo>
                    <a:pt x="87" y="60"/>
                  </a:lnTo>
                  <a:lnTo>
                    <a:pt x="89" y="60"/>
                  </a:lnTo>
                  <a:lnTo>
                    <a:pt x="89" y="61"/>
                  </a:lnTo>
                  <a:lnTo>
                    <a:pt x="87" y="61"/>
                  </a:lnTo>
                  <a:lnTo>
                    <a:pt x="87" y="63"/>
                  </a:lnTo>
                  <a:lnTo>
                    <a:pt x="87" y="65"/>
                  </a:lnTo>
                  <a:lnTo>
                    <a:pt x="86" y="65"/>
                  </a:lnTo>
                  <a:lnTo>
                    <a:pt x="87" y="65"/>
                  </a:lnTo>
                  <a:lnTo>
                    <a:pt x="87" y="66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89" y="68"/>
                  </a:lnTo>
                  <a:lnTo>
                    <a:pt x="89" y="70"/>
                  </a:lnTo>
                  <a:lnTo>
                    <a:pt x="87" y="70"/>
                  </a:lnTo>
                  <a:lnTo>
                    <a:pt x="86" y="70"/>
                  </a:lnTo>
                  <a:lnTo>
                    <a:pt x="84" y="70"/>
                  </a:lnTo>
                  <a:lnTo>
                    <a:pt x="82" y="70"/>
                  </a:lnTo>
                  <a:lnTo>
                    <a:pt x="80" y="72"/>
                  </a:lnTo>
                  <a:lnTo>
                    <a:pt x="79" y="72"/>
                  </a:lnTo>
                  <a:lnTo>
                    <a:pt x="79" y="73"/>
                  </a:lnTo>
                  <a:lnTo>
                    <a:pt x="79" y="75"/>
                  </a:lnTo>
                  <a:lnTo>
                    <a:pt x="77" y="75"/>
                  </a:lnTo>
                  <a:lnTo>
                    <a:pt x="77" y="77"/>
                  </a:lnTo>
                  <a:lnTo>
                    <a:pt x="75" y="77"/>
                  </a:lnTo>
                  <a:lnTo>
                    <a:pt x="74" y="77"/>
                  </a:lnTo>
                  <a:lnTo>
                    <a:pt x="74" y="78"/>
                  </a:lnTo>
                  <a:lnTo>
                    <a:pt x="74" y="78"/>
                  </a:lnTo>
                  <a:lnTo>
                    <a:pt x="72" y="78"/>
                  </a:lnTo>
                  <a:lnTo>
                    <a:pt x="72" y="80"/>
                  </a:lnTo>
                  <a:lnTo>
                    <a:pt x="70" y="80"/>
                  </a:lnTo>
                  <a:lnTo>
                    <a:pt x="69" y="80"/>
                  </a:lnTo>
                  <a:lnTo>
                    <a:pt x="69" y="82"/>
                  </a:lnTo>
                  <a:lnTo>
                    <a:pt x="70" y="82"/>
                  </a:lnTo>
                  <a:lnTo>
                    <a:pt x="72" y="82"/>
                  </a:lnTo>
                  <a:lnTo>
                    <a:pt x="72" y="83"/>
                  </a:lnTo>
                  <a:lnTo>
                    <a:pt x="72" y="82"/>
                  </a:lnTo>
                  <a:lnTo>
                    <a:pt x="74" y="82"/>
                  </a:lnTo>
                  <a:lnTo>
                    <a:pt x="74" y="83"/>
                  </a:lnTo>
                  <a:lnTo>
                    <a:pt x="74" y="83"/>
                  </a:lnTo>
                  <a:lnTo>
                    <a:pt x="74" y="85"/>
                  </a:lnTo>
                  <a:lnTo>
                    <a:pt x="74" y="87"/>
                  </a:lnTo>
                  <a:lnTo>
                    <a:pt x="75" y="87"/>
                  </a:lnTo>
                  <a:lnTo>
                    <a:pt x="77" y="87"/>
                  </a:lnTo>
                  <a:lnTo>
                    <a:pt x="79" y="87"/>
                  </a:lnTo>
                  <a:lnTo>
                    <a:pt x="80" y="87"/>
                  </a:lnTo>
                  <a:lnTo>
                    <a:pt x="82" y="87"/>
                  </a:lnTo>
                  <a:lnTo>
                    <a:pt x="82" y="85"/>
                  </a:lnTo>
                  <a:lnTo>
                    <a:pt x="84" y="85"/>
                  </a:lnTo>
                  <a:lnTo>
                    <a:pt x="86" y="85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87" y="90"/>
                  </a:lnTo>
                  <a:lnTo>
                    <a:pt x="89" y="90"/>
                  </a:lnTo>
                  <a:lnTo>
                    <a:pt x="91" y="90"/>
                  </a:lnTo>
                  <a:lnTo>
                    <a:pt x="91" y="92"/>
                  </a:lnTo>
                  <a:lnTo>
                    <a:pt x="92" y="92"/>
                  </a:lnTo>
                  <a:lnTo>
                    <a:pt x="92" y="94"/>
                  </a:lnTo>
                  <a:lnTo>
                    <a:pt x="94" y="94"/>
                  </a:lnTo>
                  <a:lnTo>
                    <a:pt x="96" y="94"/>
                  </a:lnTo>
                  <a:lnTo>
                    <a:pt x="97" y="94"/>
                  </a:lnTo>
                  <a:lnTo>
                    <a:pt x="99" y="94"/>
                  </a:lnTo>
                  <a:lnTo>
                    <a:pt x="101" y="94"/>
                  </a:lnTo>
                  <a:lnTo>
                    <a:pt x="101" y="92"/>
                  </a:lnTo>
                  <a:lnTo>
                    <a:pt x="103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6" y="92"/>
                  </a:lnTo>
                  <a:lnTo>
                    <a:pt x="106" y="94"/>
                  </a:lnTo>
                  <a:lnTo>
                    <a:pt x="106" y="95"/>
                  </a:lnTo>
                  <a:lnTo>
                    <a:pt x="108" y="95"/>
                  </a:lnTo>
                  <a:lnTo>
                    <a:pt x="108" y="97"/>
                  </a:lnTo>
                  <a:lnTo>
                    <a:pt x="109" y="97"/>
                  </a:lnTo>
                  <a:lnTo>
                    <a:pt x="109" y="99"/>
                  </a:lnTo>
                  <a:lnTo>
                    <a:pt x="111" y="99"/>
                  </a:lnTo>
                  <a:lnTo>
                    <a:pt x="111" y="101"/>
                  </a:lnTo>
                  <a:lnTo>
                    <a:pt x="113" y="101"/>
                  </a:lnTo>
                  <a:lnTo>
                    <a:pt x="113" y="102"/>
                  </a:lnTo>
                  <a:lnTo>
                    <a:pt x="113" y="104"/>
                  </a:lnTo>
                  <a:lnTo>
                    <a:pt x="113" y="106"/>
                  </a:lnTo>
                  <a:lnTo>
                    <a:pt x="114" y="106"/>
                  </a:lnTo>
                  <a:lnTo>
                    <a:pt x="120" y="106"/>
                  </a:lnTo>
                  <a:lnTo>
                    <a:pt x="125" y="109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30" y="109"/>
                  </a:lnTo>
                  <a:lnTo>
                    <a:pt x="130" y="111"/>
                  </a:lnTo>
                  <a:lnTo>
                    <a:pt x="132" y="111"/>
                  </a:lnTo>
                  <a:lnTo>
                    <a:pt x="132" y="112"/>
                  </a:lnTo>
                  <a:lnTo>
                    <a:pt x="130" y="112"/>
                  </a:lnTo>
                  <a:lnTo>
                    <a:pt x="130" y="114"/>
                  </a:lnTo>
                  <a:lnTo>
                    <a:pt x="130" y="116"/>
                  </a:lnTo>
                  <a:lnTo>
                    <a:pt x="130" y="118"/>
                  </a:lnTo>
                  <a:lnTo>
                    <a:pt x="130" y="119"/>
                  </a:lnTo>
                  <a:lnTo>
                    <a:pt x="132" y="119"/>
                  </a:lnTo>
                  <a:lnTo>
                    <a:pt x="132" y="121"/>
                  </a:lnTo>
                  <a:lnTo>
                    <a:pt x="132" y="123"/>
                  </a:lnTo>
                  <a:lnTo>
                    <a:pt x="133" y="123"/>
                  </a:lnTo>
                  <a:lnTo>
                    <a:pt x="133" y="124"/>
                  </a:lnTo>
                  <a:lnTo>
                    <a:pt x="132" y="124"/>
                  </a:lnTo>
                  <a:lnTo>
                    <a:pt x="132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5" y="128"/>
                  </a:lnTo>
                  <a:lnTo>
                    <a:pt x="135" y="129"/>
                  </a:lnTo>
                  <a:lnTo>
                    <a:pt x="137" y="129"/>
                  </a:lnTo>
                  <a:lnTo>
                    <a:pt x="137" y="131"/>
                  </a:lnTo>
                  <a:lnTo>
                    <a:pt x="137" y="133"/>
                  </a:lnTo>
                  <a:lnTo>
                    <a:pt x="137" y="135"/>
                  </a:lnTo>
                  <a:lnTo>
                    <a:pt x="137" y="136"/>
                  </a:lnTo>
                  <a:lnTo>
                    <a:pt x="137" y="138"/>
                  </a:lnTo>
                  <a:lnTo>
                    <a:pt x="137" y="140"/>
                  </a:lnTo>
                  <a:lnTo>
                    <a:pt x="138" y="140"/>
                  </a:lnTo>
                  <a:lnTo>
                    <a:pt x="138" y="141"/>
                  </a:lnTo>
                  <a:lnTo>
                    <a:pt x="140" y="141"/>
                  </a:lnTo>
                  <a:lnTo>
                    <a:pt x="138" y="141"/>
                  </a:lnTo>
                  <a:lnTo>
                    <a:pt x="138" y="143"/>
                  </a:lnTo>
                  <a:lnTo>
                    <a:pt x="140" y="143"/>
                  </a:lnTo>
                  <a:lnTo>
                    <a:pt x="140" y="145"/>
                  </a:lnTo>
                  <a:lnTo>
                    <a:pt x="142" y="145"/>
                  </a:lnTo>
                  <a:lnTo>
                    <a:pt x="142" y="146"/>
                  </a:lnTo>
                  <a:lnTo>
                    <a:pt x="143" y="146"/>
                  </a:lnTo>
                  <a:lnTo>
                    <a:pt x="143" y="148"/>
                  </a:lnTo>
                  <a:lnTo>
                    <a:pt x="145" y="148"/>
                  </a:lnTo>
                  <a:lnTo>
                    <a:pt x="145" y="150"/>
                  </a:lnTo>
                  <a:lnTo>
                    <a:pt x="147" y="150"/>
                  </a:lnTo>
                  <a:lnTo>
                    <a:pt x="147" y="150"/>
                  </a:lnTo>
                  <a:lnTo>
                    <a:pt x="149" y="150"/>
                  </a:lnTo>
                  <a:lnTo>
                    <a:pt x="150" y="150"/>
                  </a:lnTo>
                  <a:lnTo>
                    <a:pt x="152" y="150"/>
                  </a:lnTo>
                  <a:lnTo>
                    <a:pt x="154" y="150"/>
                  </a:lnTo>
                  <a:lnTo>
                    <a:pt x="154" y="150"/>
                  </a:lnTo>
                  <a:lnTo>
                    <a:pt x="155" y="150"/>
                  </a:lnTo>
                  <a:lnTo>
                    <a:pt x="155" y="148"/>
                  </a:lnTo>
                  <a:lnTo>
                    <a:pt x="155" y="146"/>
                  </a:lnTo>
                  <a:lnTo>
                    <a:pt x="155" y="145"/>
                  </a:lnTo>
                  <a:lnTo>
                    <a:pt x="157" y="145"/>
                  </a:lnTo>
                  <a:lnTo>
                    <a:pt x="157" y="143"/>
                  </a:lnTo>
                  <a:lnTo>
                    <a:pt x="155" y="143"/>
                  </a:lnTo>
                  <a:lnTo>
                    <a:pt x="155" y="141"/>
                  </a:lnTo>
                  <a:lnTo>
                    <a:pt x="157" y="141"/>
                  </a:lnTo>
                  <a:lnTo>
                    <a:pt x="157" y="140"/>
                  </a:lnTo>
                  <a:lnTo>
                    <a:pt x="155" y="138"/>
                  </a:lnTo>
                  <a:lnTo>
                    <a:pt x="157" y="138"/>
                  </a:lnTo>
                  <a:lnTo>
                    <a:pt x="157" y="136"/>
                  </a:lnTo>
                  <a:lnTo>
                    <a:pt x="159" y="136"/>
                  </a:lnTo>
                  <a:lnTo>
                    <a:pt x="159" y="135"/>
                  </a:lnTo>
                  <a:lnTo>
                    <a:pt x="159" y="133"/>
                  </a:lnTo>
                  <a:lnTo>
                    <a:pt x="160" y="133"/>
                  </a:lnTo>
                  <a:lnTo>
                    <a:pt x="160" y="131"/>
                  </a:lnTo>
                  <a:lnTo>
                    <a:pt x="162" y="131"/>
                  </a:lnTo>
                  <a:lnTo>
                    <a:pt x="162" y="129"/>
                  </a:lnTo>
                  <a:lnTo>
                    <a:pt x="162" y="128"/>
                  </a:lnTo>
                  <a:lnTo>
                    <a:pt x="164" y="128"/>
                  </a:lnTo>
                  <a:lnTo>
                    <a:pt x="164" y="126"/>
                  </a:lnTo>
                  <a:lnTo>
                    <a:pt x="166" y="126"/>
                  </a:lnTo>
                  <a:lnTo>
                    <a:pt x="166" y="124"/>
                  </a:lnTo>
                  <a:lnTo>
                    <a:pt x="167" y="124"/>
                  </a:lnTo>
                  <a:lnTo>
                    <a:pt x="169" y="124"/>
                  </a:lnTo>
                  <a:lnTo>
                    <a:pt x="171" y="124"/>
                  </a:lnTo>
                  <a:lnTo>
                    <a:pt x="171" y="123"/>
                  </a:lnTo>
                  <a:lnTo>
                    <a:pt x="172" y="123"/>
                  </a:lnTo>
                  <a:lnTo>
                    <a:pt x="172" y="124"/>
                  </a:lnTo>
                  <a:lnTo>
                    <a:pt x="174" y="124"/>
                  </a:lnTo>
                  <a:lnTo>
                    <a:pt x="174" y="123"/>
                  </a:lnTo>
                  <a:lnTo>
                    <a:pt x="176" y="123"/>
                  </a:lnTo>
                  <a:lnTo>
                    <a:pt x="176" y="121"/>
                  </a:lnTo>
                  <a:lnTo>
                    <a:pt x="176" y="119"/>
                  </a:lnTo>
                  <a:lnTo>
                    <a:pt x="174" y="119"/>
                  </a:lnTo>
                  <a:lnTo>
                    <a:pt x="174" y="118"/>
                  </a:lnTo>
                  <a:lnTo>
                    <a:pt x="176" y="118"/>
                  </a:lnTo>
                  <a:lnTo>
                    <a:pt x="174" y="118"/>
                  </a:lnTo>
                  <a:lnTo>
                    <a:pt x="174" y="116"/>
                  </a:lnTo>
                  <a:lnTo>
                    <a:pt x="172" y="116"/>
                  </a:lnTo>
                  <a:lnTo>
                    <a:pt x="172" y="114"/>
                  </a:lnTo>
                  <a:lnTo>
                    <a:pt x="171" y="114"/>
                  </a:lnTo>
                  <a:lnTo>
                    <a:pt x="169" y="114"/>
                  </a:lnTo>
                  <a:lnTo>
                    <a:pt x="169" y="112"/>
                  </a:lnTo>
                  <a:lnTo>
                    <a:pt x="171" y="112"/>
                  </a:lnTo>
                  <a:lnTo>
                    <a:pt x="171" y="111"/>
                  </a:lnTo>
                  <a:lnTo>
                    <a:pt x="171" y="109"/>
                  </a:lnTo>
                  <a:lnTo>
                    <a:pt x="172" y="109"/>
                  </a:lnTo>
                  <a:lnTo>
                    <a:pt x="174" y="109"/>
                  </a:lnTo>
                  <a:lnTo>
                    <a:pt x="174" y="109"/>
                  </a:lnTo>
                  <a:lnTo>
                    <a:pt x="176" y="109"/>
                  </a:lnTo>
                  <a:lnTo>
                    <a:pt x="177" y="107"/>
                  </a:lnTo>
                  <a:lnTo>
                    <a:pt x="177" y="106"/>
                  </a:lnTo>
                  <a:lnTo>
                    <a:pt x="179" y="106"/>
                  </a:lnTo>
                  <a:lnTo>
                    <a:pt x="177" y="106"/>
                  </a:lnTo>
                  <a:lnTo>
                    <a:pt x="179" y="104"/>
                  </a:lnTo>
                  <a:lnTo>
                    <a:pt x="181" y="104"/>
                  </a:lnTo>
                  <a:lnTo>
                    <a:pt x="181" y="102"/>
                  </a:lnTo>
                  <a:lnTo>
                    <a:pt x="183" y="102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6" y="101"/>
                  </a:lnTo>
                  <a:lnTo>
                    <a:pt x="188" y="101"/>
                  </a:lnTo>
                  <a:lnTo>
                    <a:pt x="188" y="99"/>
                  </a:lnTo>
                  <a:lnTo>
                    <a:pt x="188" y="97"/>
                  </a:lnTo>
                  <a:lnTo>
                    <a:pt x="188" y="95"/>
                  </a:lnTo>
                  <a:lnTo>
                    <a:pt x="189" y="95"/>
                  </a:lnTo>
                  <a:lnTo>
                    <a:pt x="191" y="95"/>
                  </a:lnTo>
                  <a:lnTo>
                    <a:pt x="191" y="97"/>
                  </a:lnTo>
                  <a:lnTo>
                    <a:pt x="191" y="99"/>
                  </a:lnTo>
                  <a:lnTo>
                    <a:pt x="191" y="101"/>
                  </a:lnTo>
                  <a:lnTo>
                    <a:pt x="191" y="102"/>
                  </a:lnTo>
                  <a:lnTo>
                    <a:pt x="193" y="102"/>
                  </a:lnTo>
                  <a:lnTo>
                    <a:pt x="193" y="101"/>
                  </a:lnTo>
                  <a:lnTo>
                    <a:pt x="193" y="99"/>
                  </a:lnTo>
                  <a:lnTo>
                    <a:pt x="194" y="99"/>
                  </a:lnTo>
                  <a:lnTo>
                    <a:pt x="196" y="99"/>
                  </a:lnTo>
                  <a:lnTo>
                    <a:pt x="196" y="97"/>
                  </a:lnTo>
                  <a:lnTo>
                    <a:pt x="196" y="97"/>
                  </a:lnTo>
                  <a:lnTo>
                    <a:pt x="198" y="97"/>
                  </a:lnTo>
                  <a:lnTo>
                    <a:pt x="198" y="99"/>
                  </a:lnTo>
                  <a:lnTo>
                    <a:pt x="198" y="101"/>
                  </a:lnTo>
                  <a:lnTo>
                    <a:pt x="200" y="101"/>
                  </a:lnTo>
                  <a:lnTo>
                    <a:pt x="201" y="101"/>
                  </a:lnTo>
                  <a:lnTo>
                    <a:pt x="203" y="101"/>
                  </a:lnTo>
                  <a:lnTo>
                    <a:pt x="203" y="99"/>
                  </a:lnTo>
                  <a:lnTo>
                    <a:pt x="205" y="99"/>
                  </a:lnTo>
                  <a:lnTo>
                    <a:pt x="206" y="99"/>
                  </a:lnTo>
                  <a:lnTo>
                    <a:pt x="208" y="99"/>
                  </a:lnTo>
                  <a:lnTo>
                    <a:pt x="210" y="99"/>
                  </a:lnTo>
                  <a:lnTo>
                    <a:pt x="212" y="99"/>
                  </a:lnTo>
                  <a:lnTo>
                    <a:pt x="213" y="99"/>
                  </a:lnTo>
                  <a:lnTo>
                    <a:pt x="215" y="99"/>
                  </a:lnTo>
                  <a:lnTo>
                    <a:pt x="215" y="97"/>
                  </a:lnTo>
                  <a:lnTo>
                    <a:pt x="217" y="97"/>
                  </a:lnTo>
                  <a:lnTo>
                    <a:pt x="217" y="99"/>
                  </a:lnTo>
                  <a:lnTo>
                    <a:pt x="215" y="99"/>
                  </a:lnTo>
                  <a:lnTo>
                    <a:pt x="217" y="99"/>
                  </a:lnTo>
                  <a:lnTo>
                    <a:pt x="217" y="101"/>
                  </a:lnTo>
                  <a:lnTo>
                    <a:pt x="217" y="102"/>
                  </a:lnTo>
                  <a:lnTo>
                    <a:pt x="218" y="102"/>
                  </a:lnTo>
                  <a:lnTo>
                    <a:pt x="220" y="102"/>
                  </a:lnTo>
                  <a:lnTo>
                    <a:pt x="220" y="104"/>
                  </a:lnTo>
                  <a:lnTo>
                    <a:pt x="222" y="104"/>
                  </a:lnTo>
                  <a:lnTo>
                    <a:pt x="222" y="106"/>
                  </a:lnTo>
                  <a:lnTo>
                    <a:pt x="223" y="106"/>
                  </a:lnTo>
                  <a:lnTo>
                    <a:pt x="223" y="107"/>
                  </a:lnTo>
                  <a:lnTo>
                    <a:pt x="223" y="109"/>
                  </a:lnTo>
                  <a:lnTo>
                    <a:pt x="223" y="109"/>
                  </a:lnTo>
                  <a:lnTo>
                    <a:pt x="223" y="111"/>
                  </a:lnTo>
                  <a:lnTo>
                    <a:pt x="223" y="112"/>
                  </a:lnTo>
                  <a:lnTo>
                    <a:pt x="222" y="112"/>
                  </a:lnTo>
                  <a:lnTo>
                    <a:pt x="222" y="114"/>
                  </a:lnTo>
                  <a:lnTo>
                    <a:pt x="223" y="114"/>
                  </a:lnTo>
                  <a:lnTo>
                    <a:pt x="222" y="116"/>
                  </a:lnTo>
                  <a:lnTo>
                    <a:pt x="222" y="118"/>
                  </a:lnTo>
                  <a:lnTo>
                    <a:pt x="220" y="118"/>
                  </a:lnTo>
                  <a:lnTo>
                    <a:pt x="220" y="119"/>
                  </a:lnTo>
                  <a:lnTo>
                    <a:pt x="220" y="121"/>
                  </a:lnTo>
                  <a:lnTo>
                    <a:pt x="218" y="121"/>
                  </a:lnTo>
                  <a:lnTo>
                    <a:pt x="218" y="123"/>
                  </a:lnTo>
                  <a:lnTo>
                    <a:pt x="220" y="123"/>
                  </a:lnTo>
                  <a:lnTo>
                    <a:pt x="220" y="124"/>
                  </a:lnTo>
                  <a:lnTo>
                    <a:pt x="222" y="124"/>
                  </a:lnTo>
                  <a:lnTo>
                    <a:pt x="222" y="126"/>
                  </a:lnTo>
                  <a:lnTo>
                    <a:pt x="223" y="126"/>
                  </a:lnTo>
                  <a:lnTo>
                    <a:pt x="223" y="128"/>
                  </a:lnTo>
                  <a:lnTo>
                    <a:pt x="225" y="128"/>
                  </a:lnTo>
                  <a:lnTo>
                    <a:pt x="225" y="126"/>
                  </a:lnTo>
                  <a:lnTo>
                    <a:pt x="225" y="128"/>
                  </a:lnTo>
                  <a:lnTo>
                    <a:pt x="227" y="128"/>
                  </a:lnTo>
                  <a:lnTo>
                    <a:pt x="229" y="128"/>
                  </a:lnTo>
                  <a:lnTo>
                    <a:pt x="230" y="128"/>
                  </a:lnTo>
                  <a:lnTo>
                    <a:pt x="230" y="126"/>
                  </a:lnTo>
                  <a:lnTo>
                    <a:pt x="230" y="128"/>
                  </a:lnTo>
                  <a:lnTo>
                    <a:pt x="232" y="128"/>
                  </a:lnTo>
                  <a:lnTo>
                    <a:pt x="234" y="128"/>
                  </a:lnTo>
                  <a:lnTo>
                    <a:pt x="234" y="126"/>
                  </a:lnTo>
                  <a:lnTo>
                    <a:pt x="234" y="128"/>
                  </a:lnTo>
                  <a:lnTo>
                    <a:pt x="235" y="128"/>
                  </a:lnTo>
                  <a:lnTo>
                    <a:pt x="237" y="128"/>
                  </a:lnTo>
                  <a:lnTo>
                    <a:pt x="237" y="128"/>
                  </a:lnTo>
                  <a:lnTo>
                    <a:pt x="239" y="128"/>
                  </a:lnTo>
                  <a:lnTo>
                    <a:pt x="240" y="128"/>
                  </a:lnTo>
                  <a:lnTo>
                    <a:pt x="242" y="128"/>
                  </a:lnTo>
                  <a:lnTo>
                    <a:pt x="244" y="128"/>
                  </a:lnTo>
                  <a:lnTo>
                    <a:pt x="246" y="128"/>
                  </a:lnTo>
                  <a:lnTo>
                    <a:pt x="246" y="129"/>
                  </a:lnTo>
                  <a:lnTo>
                    <a:pt x="247" y="129"/>
                  </a:lnTo>
                  <a:lnTo>
                    <a:pt x="249" y="129"/>
                  </a:lnTo>
                  <a:lnTo>
                    <a:pt x="249" y="128"/>
                  </a:lnTo>
                  <a:lnTo>
                    <a:pt x="251" y="128"/>
                  </a:lnTo>
                  <a:lnTo>
                    <a:pt x="252" y="128"/>
                  </a:lnTo>
                  <a:lnTo>
                    <a:pt x="254" y="128"/>
                  </a:lnTo>
                  <a:lnTo>
                    <a:pt x="254" y="126"/>
                  </a:lnTo>
                  <a:lnTo>
                    <a:pt x="256" y="126"/>
                  </a:lnTo>
                  <a:lnTo>
                    <a:pt x="256" y="124"/>
                  </a:lnTo>
                  <a:lnTo>
                    <a:pt x="257" y="124"/>
                  </a:lnTo>
                  <a:lnTo>
                    <a:pt x="257" y="123"/>
                  </a:lnTo>
                  <a:lnTo>
                    <a:pt x="259" y="123"/>
                  </a:lnTo>
                  <a:lnTo>
                    <a:pt x="259" y="121"/>
                  </a:lnTo>
                  <a:lnTo>
                    <a:pt x="259" y="119"/>
                  </a:lnTo>
                  <a:lnTo>
                    <a:pt x="261" y="119"/>
                  </a:lnTo>
                  <a:lnTo>
                    <a:pt x="261" y="118"/>
                  </a:lnTo>
                  <a:lnTo>
                    <a:pt x="263" y="118"/>
                  </a:lnTo>
                  <a:lnTo>
                    <a:pt x="263" y="116"/>
                  </a:lnTo>
                  <a:lnTo>
                    <a:pt x="264" y="116"/>
                  </a:lnTo>
                  <a:lnTo>
                    <a:pt x="266" y="114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71" y="112"/>
                  </a:lnTo>
                  <a:lnTo>
                    <a:pt x="271" y="114"/>
                  </a:lnTo>
                  <a:lnTo>
                    <a:pt x="273" y="114"/>
                  </a:lnTo>
                  <a:lnTo>
                    <a:pt x="275" y="114"/>
                  </a:lnTo>
                  <a:lnTo>
                    <a:pt x="275" y="116"/>
                  </a:lnTo>
                  <a:lnTo>
                    <a:pt x="276" y="116"/>
                  </a:lnTo>
                  <a:lnTo>
                    <a:pt x="278" y="116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78" y="118"/>
                  </a:lnTo>
                  <a:lnTo>
                    <a:pt x="278" y="116"/>
                  </a:lnTo>
                  <a:lnTo>
                    <a:pt x="280" y="116"/>
                  </a:lnTo>
                  <a:lnTo>
                    <a:pt x="281" y="116"/>
                  </a:lnTo>
                  <a:lnTo>
                    <a:pt x="283" y="116"/>
                  </a:lnTo>
                  <a:lnTo>
                    <a:pt x="285" y="116"/>
                  </a:lnTo>
                  <a:lnTo>
                    <a:pt x="286" y="116"/>
                  </a:lnTo>
                  <a:lnTo>
                    <a:pt x="286" y="118"/>
                  </a:lnTo>
                  <a:lnTo>
                    <a:pt x="286" y="119"/>
                  </a:lnTo>
                  <a:lnTo>
                    <a:pt x="285" y="119"/>
                  </a:lnTo>
                  <a:lnTo>
                    <a:pt x="283" y="119"/>
                  </a:lnTo>
                  <a:lnTo>
                    <a:pt x="283" y="118"/>
                  </a:lnTo>
                  <a:lnTo>
                    <a:pt x="283" y="119"/>
                  </a:lnTo>
                  <a:lnTo>
                    <a:pt x="281" y="119"/>
                  </a:lnTo>
                  <a:lnTo>
                    <a:pt x="280" y="119"/>
                  </a:lnTo>
                  <a:lnTo>
                    <a:pt x="280" y="121"/>
                  </a:lnTo>
                  <a:lnTo>
                    <a:pt x="280" y="123"/>
                  </a:lnTo>
                  <a:lnTo>
                    <a:pt x="278" y="123"/>
                  </a:lnTo>
                  <a:lnTo>
                    <a:pt x="278" y="124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80" y="131"/>
                  </a:lnTo>
                  <a:lnTo>
                    <a:pt x="280" y="133"/>
                  </a:lnTo>
                  <a:lnTo>
                    <a:pt x="278" y="133"/>
                  </a:lnTo>
                  <a:lnTo>
                    <a:pt x="278" y="135"/>
                  </a:lnTo>
                  <a:lnTo>
                    <a:pt x="278" y="136"/>
                  </a:lnTo>
                  <a:lnTo>
                    <a:pt x="278" y="136"/>
                  </a:lnTo>
                  <a:lnTo>
                    <a:pt x="276" y="136"/>
                  </a:lnTo>
                  <a:lnTo>
                    <a:pt x="276" y="138"/>
                  </a:lnTo>
                  <a:lnTo>
                    <a:pt x="276" y="140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5"/>
                  </a:lnTo>
                  <a:lnTo>
                    <a:pt x="275" y="145"/>
                  </a:lnTo>
                  <a:lnTo>
                    <a:pt x="276" y="145"/>
                  </a:lnTo>
                  <a:lnTo>
                    <a:pt x="276" y="146"/>
                  </a:lnTo>
                  <a:lnTo>
                    <a:pt x="278" y="148"/>
                  </a:lnTo>
                  <a:lnTo>
                    <a:pt x="278" y="148"/>
                  </a:lnTo>
                  <a:lnTo>
                    <a:pt x="278" y="150"/>
                  </a:lnTo>
                  <a:lnTo>
                    <a:pt x="278" y="150"/>
                  </a:lnTo>
                  <a:lnTo>
                    <a:pt x="280" y="150"/>
                  </a:lnTo>
                  <a:lnTo>
                    <a:pt x="278" y="152"/>
                  </a:lnTo>
                  <a:lnTo>
                    <a:pt x="280" y="153"/>
                  </a:lnTo>
                  <a:lnTo>
                    <a:pt x="281" y="153"/>
                  </a:lnTo>
                  <a:lnTo>
                    <a:pt x="281" y="155"/>
                  </a:lnTo>
                  <a:lnTo>
                    <a:pt x="283" y="157"/>
                  </a:lnTo>
                  <a:lnTo>
                    <a:pt x="285" y="157"/>
                  </a:lnTo>
                  <a:lnTo>
                    <a:pt x="285" y="158"/>
                  </a:lnTo>
                  <a:lnTo>
                    <a:pt x="286" y="158"/>
                  </a:lnTo>
                  <a:lnTo>
                    <a:pt x="288" y="158"/>
                  </a:lnTo>
                  <a:lnTo>
                    <a:pt x="290" y="158"/>
                  </a:lnTo>
                  <a:lnTo>
                    <a:pt x="292" y="158"/>
                  </a:lnTo>
                  <a:lnTo>
                    <a:pt x="292" y="160"/>
                  </a:lnTo>
                  <a:lnTo>
                    <a:pt x="293" y="160"/>
                  </a:lnTo>
                  <a:lnTo>
                    <a:pt x="295" y="160"/>
                  </a:lnTo>
                  <a:lnTo>
                    <a:pt x="295" y="162"/>
                  </a:lnTo>
                  <a:lnTo>
                    <a:pt x="297" y="162"/>
                  </a:lnTo>
                  <a:lnTo>
                    <a:pt x="297" y="163"/>
                  </a:lnTo>
                  <a:lnTo>
                    <a:pt x="295" y="163"/>
                  </a:lnTo>
                  <a:lnTo>
                    <a:pt x="295" y="165"/>
                  </a:lnTo>
                  <a:lnTo>
                    <a:pt x="295" y="167"/>
                  </a:lnTo>
                  <a:lnTo>
                    <a:pt x="295" y="169"/>
                  </a:lnTo>
                  <a:lnTo>
                    <a:pt x="297" y="169"/>
                  </a:lnTo>
                  <a:lnTo>
                    <a:pt x="297" y="170"/>
                  </a:lnTo>
                  <a:lnTo>
                    <a:pt x="298" y="170"/>
                  </a:lnTo>
                  <a:lnTo>
                    <a:pt x="300" y="170"/>
                  </a:lnTo>
                  <a:lnTo>
                    <a:pt x="302" y="170"/>
                  </a:lnTo>
                  <a:lnTo>
                    <a:pt x="303" y="170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07" y="172"/>
                  </a:lnTo>
                  <a:lnTo>
                    <a:pt x="309" y="172"/>
                  </a:lnTo>
                  <a:lnTo>
                    <a:pt x="310" y="172"/>
                  </a:lnTo>
                  <a:lnTo>
                    <a:pt x="310" y="170"/>
                  </a:lnTo>
                  <a:lnTo>
                    <a:pt x="310" y="169"/>
                  </a:lnTo>
                  <a:lnTo>
                    <a:pt x="310" y="167"/>
                  </a:lnTo>
                  <a:lnTo>
                    <a:pt x="310" y="165"/>
                  </a:lnTo>
                  <a:lnTo>
                    <a:pt x="309" y="165"/>
                  </a:lnTo>
                  <a:lnTo>
                    <a:pt x="309" y="163"/>
                  </a:lnTo>
                  <a:lnTo>
                    <a:pt x="310" y="163"/>
                  </a:lnTo>
                  <a:lnTo>
                    <a:pt x="310" y="165"/>
                  </a:lnTo>
                  <a:lnTo>
                    <a:pt x="312" y="165"/>
                  </a:lnTo>
                  <a:lnTo>
                    <a:pt x="314" y="165"/>
                  </a:lnTo>
                  <a:lnTo>
                    <a:pt x="315" y="165"/>
                  </a:lnTo>
                  <a:lnTo>
                    <a:pt x="315" y="163"/>
                  </a:lnTo>
                  <a:lnTo>
                    <a:pt x="315" y="162"/>
                  </a:lnTo>
                  <a:lnTo>
                    <a:pt x="317" y="162"/>
                  </a:lnTo>
                  <a:lnTo>
                    <a:pt x="319" y="162"/>
                  </a:lnTo>
                  <a:lnTo>
                    <a:pt x="319" y="162"/>
                  </a:lnTo>
                  <a:lnTo>
                    <a:pt x="319" y="160"/>
                  </a:lnTo>
                  <a:lnTo>
                    <a:pt x="319" y="158"/>
                  </a:lnTo>
                  <a:lnTo>
                    <a:pt x="320" y="158"/>
                  </a:lnTo>
                  <a:lnTo>
                    <a:pt x="320" y="157"/>
                  </a:lnTo>
                  <a:lnTo>
                    <a:pt x="322" y="157"/>
                  </a:lnTo>
                  <a:lnTo>
                    <a:pt x="324" y="155"/>
                  </a:lnTo>
                  <a:lnTo>
                    <a:pt x="324" y="153"/>
                  </a:lnTo>
                  <a:lnTo>
                    <a:pt x="326" y="153"/>
                  </a:lnTo>
                  <a:lnTo>
                    <a:pt x="324" y="153"/>
                  </a:lnTo>
                  <a:lnTo>
                    <a:pt x="324" y="152"/>
                  </a:lnTo>
                  <a:lnTo>
                    <a:pt x="324" y="150"/>
                  </a:lnTo>
                  <a:lnTo>
                    <a:pt x="326" y="150"/>
                  </a:lnTo>
                  <a:lnTo>
                    <a:pt x="327" y="150"/>
                  </a:lnTo>
                  <a:lnTo>
                    <a:pt x="327" y="150"/>
                  </a:lnTo>
                  <a:lnTo>
                    <a:pt x="329" y="150"/>
                  </a:lnTo>
                  <a:lnTo>
                    <a:pt x="331" y="150"/>
                  </a:lnTo>
                  <a:lnTo>
                    <a:pt x="331" y="150"/>
                  </a:lnTo>
                  <a:lnTo>
                    <a:pt x="332" y="150"/>
                  </a:lnTo>
                  <a:lnTo>
                    <a:pt x="332" y="152"/>
                  </a:lnTo>
                  <a:lnTo>
                    <a:pt x="334" y="152"/>
                  </a:lnTo>
                  <a:lnTo>
                    <a:pt x="334" y="153"/>
                  </a:lnTo>
                  <a:lnTo>
                    <a:pt x="336" y="153"/>
                  </a:lnTo>
                  <a:lnTo>
                    <a:pt x="336" y="155"/>
                  </a:lnTo>
                  <a:lnTo>
                    <a:pt x="338" y="157"/>
                  </a:lnTo>
                  <a:lnTo>
                    <a:pt x="338" y="158"/>
                  </a:lnTo>
                  <a:lnTo>
                    <a:pt x="338" y="157"/>
                  </a:lnTo>
                  <a:lnTo>
                    <a:pt x="339" y="157"/>
                  </a:lnTo>
                  <a:lnTo>
                    <a:pt x="341" y="157"/>
                  </a:lnTo>
                  <a:lnTo>
                    <a:pt x="343" y="157"/>
                  </a:lnTo>
                  <a:lnTo>
                    <a:pt x="343" y="155"/>
                  </a:lnTo>
                  <a:lnTo>
                    <a:pt x="344" y="155"/>
                  </a:lnTo>
                  <a:lnTo>
                    <a:pt x="344" y="153"/>
                  </a:lnTo>
                  <a:lnTo>
                    <a:pt x="346" y="153"/>
                  </a:lnTo>
                  <a:lnTo>
                    <a:pt x="348" y="153"/>
                  </a:lnTo>
                  <a:lnTo>
                    <a:pt x="348" y="155"/>
                  </a:lnTo>
                  <a:lnTo>
                    <a:pt x="349" y="155"/>
                  </a:lnTo>
                  <a:lnTo>
                    <a:pt x="351" y="155"/>
                  </a:lnTo>
                  <a:lnTo>
                    <a:pt x="351" y="153"/>
                  </a:lnTo>
                  <a:lnTo>
                    <a:pt x="353" y="153"/>
                  </a:lnTo>
                  <a:lnTo>
                    <a:pt x="355" y="153"/>
                  </a:lnTo>
                  <a:lnTo>
                    <a:pt x="356" y="153"/>
                  </a:lnTo>
                  <a:lnTo>
                    <a:pt x="358" y="153"/>
                  </a:lnTo>
                  <a:lnTo>
                    <a:pt x="360" y="153"/>
                  </a:lnTo>
                  <a:lnTo>
                    <a:pt x="360" y="152"/>
                  </a:lnTo>
                  <a:lnTo>
                    <a:pt x="360" y="152"/>
                  </a:lnTo>
                  <a:lnTo>
                    <a:pt x="360" y="153"/>
                  </a:lnTo>
                  <a:lnTo>
                    <a:pt x="361" y="153"/>
                  </a:lnTo>
                  <a:lnTo>
                    <a:pt x="361" y="152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1" y="150"/>
                  </a:lnTo>
                  <a:lnTo>
                    <a:pt x="363" y="150"/>
                  </a:lnTo>
                  <a:lnTo>
                    <a:pt x="363" y="150"/>
                  </a:lnTo>
                  <a:lnTo>
                    <a:pt x="365" y="150"/>
                  </a:lnTo>
                  <a:lnTo>
                    <a:pt x="366" y="150"/>
                  </a:lnTo>
                  <a:lnTo>
                    <a:pt x="368" y="150"/>
                  </a:lnTo>
                  <a:lnTo>
                    <a:pt x="368" y="150"/>
                  </a:lnTo>
                  <a:lnTo>
                    <a:pt x="366" y="150"/>
                  </a:lnTo>
                  <a:lnTo>
                    <a:pt x="366" y="148"/>
                  </a:lnTo>
                  <a:lnTo>
                    <a:pt x="366" y="146"/>
                  </a:lnTo>
                  <a:lnTo>
                    <a:pt x="368" y="146"/>
                  </a:lnTo>
                  <a:lnTo>
                    <a:pt x="370" y="146"/>
                  </a:lnTo>
                  <a:lnTo>
                    <a:pt x="370" y="145"/>
                  </a:lnTo>
                  <a:lnTo>
                    <a:pt x="372" y="145"/>
                  </a:lnTo>
                  <a:lnTo>
                    <a:pt x="373" y="145"/>
                  </a:lnTo>
                  <a:lnTo>
                    <a:pt x="373" y="143"/>
                  </a:lnTo>
                  <a:lnTo>
                    <a:pt x="372" y="143"/>
                  </a:lnTo>
                  <a:lnTo>
                    <a:pt x="372" y="141"/>
                  </a:lnTo>
                  <a:lnTo>
                    <a:pt x="372" y="140"/>
                  </a:lnTo>
                  <a:lnTo>
                    <a:pt x="372" y="138"/>
                  </a:lnTo>
                  <a:lnTo>
                    <a:pt x="370" y="138"/>
                  </a:lnTo>
                  <a:lnTo>
                    <a:pt x="372" y="138"/>
                  </a:lnTo>
                  <a:lnTo>
                    <a:pt x="373" y="138"/>
                  </a:lnTo>
                  <a:lnTo>
                    <a:pt x="375" y="138"/>
                  </a:lnTo>
                  <a:lnTo>
                    <a:pt x="375" y="136"/>
                  </a:lnTo>
                  <a:lnTo>
                    <a:pt x="377" y="136"/>
                  </a:lnTo>
                  <a:lnTo>
                    <a:pt x="378" y="136"/>
                  </a:lnTo>
                  <a:lnTo>
                    <a:pt x="380" y="136"/>
                  </a:lnTo>
                  <a:lnTo>
                    <a:pt x="380" y="135"/>
                  </a:lnTo>
                  <a:lnTo>
                    <a:pt x="382" y="135"/>
                  </a:lnTo>
                  <a:lnTo>
                    <a:pt x="382" y="133"/>
                  </a:lnTo>
                  <a:lnTo>
                    <a:pt x="383" y="131"/>
                  </a:lnTo>
                  <a:lnTo>
                    <a:pt x="383" y="129"/>
                  </a:lnTo>
                  <a:lnTo>
                    <a:pt x="383" y="128"/>
                  </a:lnTo>
                  <a:lnTo>
                    <a:pt x="383" y="126"/>
                  </a:lnTo>
                  <a:lnTo>
                    <a:pt x="383" y="124"/>
                  </a:lnTo>
                  <a:lnTo>
                    <a:pt x="383" y="123"/>
                  </a:lnTo>
                  <a:lnTo>
                    <a:pt x="385" y="123"/>
                  </a:lnTo>
                  <a:lnTo>
                    <a:pt x="385" y="121"/>
                  </a:lnTo>
                  <a:lnTo>
                    <a:pt x="387" y="121"/>
                  </a:lnTo>
                  <a:lnTo>
                    <a:pt x="387" y="119"/>
                  </a:lnTo>
                  <a:lnTo>
                    <a:pt x="389" y="119"/>
                  </a:lnTo>
                  <a:lnTo>
                    <a:pt x="390" y="119"/>
                  </a:lnTo>
                  <a:lnTo>
                    <a:pt x="392" y="119"/>
                  </a:lnTo>
                  <a:lnTo>
                    <a:pt x="394" y="118"/>
                  </a:lnTo>
                  <a:lnTo>
                    <a:pt x="395" y="118"/>
                  </a:lnTo>
                  <a:lnTo>
                    <a:pt x="397" y="118"/>
                  </a:lnTo>
                  <a:lnTo>
                    <a:pt x="399" y="118"/>
                  </a:lnTo>
                  <a:lnTo>
                    <a:pt x="399" y="116"/>
                  </a:lnTo>
                  <a:lnTo>
                    <a:pt x="400" y="116"/>
                  </a:lnTo>
                  <a:lnTo>
                    <a:pt x="400" y="114"/>
                  </a:lnTo>
                  <a:lnTo>
                    <a:pt x="402" y="114"/>
                  </a:lnTo>
                  <a:lnTo>
                    <a:pt x="402" y="112"/>
                  </a:lnTo>
                  <a:lnTo>
                    <a:pt x="404" y="112"/>
                  </a:lnTo>
                  <a:lnTo>
                    <a:pt x="406" y="112"/>
                  </a:lnTo>
                  <a:lnTo>
                    <a:pt x="407" y="112"/>
                  </a:lnTo>
                  <a:lnTo>
                    <a:pt x="407" y="111"/>
                  </a:lnTo>
                  <a:lnTo>
                    <a:pt x="409" y="111"/>
                  </a:lnTo>
                  <a:lnTo>
                    <a:pt x="409" y="109"/>
                  </a:lnTo>
                  <a:lnTo>
                    <a:pt x="407" y="109"/>
                  </a:lnTo>
                  <a:lnTo>
                    <a:pt x="407" y="109"/>
                  </a:lnTo>
                  <a:lnTo>
                    <a:pt x="407" y="107"/>
                  </a:lnTo>
                  <a:lnTo>
                    <a:pt x="406" y="107"/>
                  </a:lnTo>
                  <a:lnTo>
                    <a:pt x="406" y="106"/>
                  </a:lnTo>
                  <a:lnTo>
                    <a:pt x="404" y="106"/>
                  </a:lnTo>
                  <a:lnTo>
                    <a:pt x="402" y="106"/>
                  </a:lnTo>
                  <a:lnTo>
                    <a:pt x="402" y="104"/>
                  </a:lnTo>
                  <a:lnTo>
                    <a:pt x="402" y="102"/>
                  </a:lnTo>
                  <a:lnTo>
                    <a:pt x="402" y="101"/>
                  </a:lnTo>
                  <a:lnTo>
                    <a:pt x="402" y="101"/>
                  </a:lnTo>
                  <a:lnTo>
                    <a:pt x="402" y="99"/>
                  </a:lnTo>
                  <a:lnTo>
                    <a:pt x="400" y="99"/>
                  </a:lnTo>
                  <a:lnTo>
                    <a:pt x="399" y="97"/>
                  </a:lnTo>
                  <a:lnTo>
                    <a:pt x="397" y="97"/>
                  </a:lnTo>
                  <a:lnTo>
                    <a:pt x="397" y="95"/>
                  </a:lnTo>
                  <a:lnTo>
                    <a:pt x="395" y="95"/>
                  </a:lnTo>
                  <a:lnTo>
                    <a:pt x="394" y="95"/>
                  </a:lnTo>
                  <a:lnTo>
                    <a:pt x="394" y="94"/>
                  </a:lnTo>
                  <a:lnTo>
                    <a:pt x="392" y="92"/>
                  </a:lnTo>
                  <a:lnTo>
                    <a:pt x="392" y="90"/>
                  </a:lnTo>
                  <a:lnTo>
                    <a:pt x="392" y="89"/>
                  </a:lnTo>
                  <a:lnTo>
                    <a:pt x="392" y="87"/>
                  </a:lnTo>
                  <a:lnTo>
                    <a:pt x="392" y="85"/>
                  </a:lnTo>
                  <a:lnTo>
                    <a:pt x="390" y="85"/>
                  </a:lnTo>
                  <a:lnTo>
                    <a:pt x="390" y="83"/>
                  </a:lnTo>
                  <a:lnTo>
                    <a:pt x="389" y="83"/>
                  </a:lnTo>
                  <a:lnTo>
                    <a:pt x="389" y="82"/>
                  </a:lnTo>
                  <a:lnTo>
                    <a:pt x="390" y="82"/>
                  </a:lnTo>
                  <a:lnTo>
                    <a:pt x="389" y="82"/>
                  </a:lnTo>
                  <a:lnTo>
                    <a:pt x="389" y="80"/>
                  </a:lnTo>
                  <a:lnTo>
                    <a:pt x="390" y="80"/>
                  </a:lnTo>
                  <a:lnTo>
                    <a:pt x="390" y="78"/>
                  </a:lnTo>
                  <a:lnTo>
                    <a:pt x="390" y="77"/>
                  </a:lnTo>
                  <a:lnTo>
                    <a:pt x="390" y="75"/>
                  </a:lnTo>
                  <a:lnTo>
                    <a:pt x="389" y="75"/>
                  </a:lnTo>
                  <a:lnTo>
                    <a:pt x="389" y="73"/>
                  </a:lnTo>
                  <a:lnTo>
                    <a:pt x="389" y="72"/>
                  </a:lnTo>
                  <a:lnTo>
                    <a:pt x="387" y="72"/>
                  </a:lnTo>
                  <a:lnTo>
                    <a:pt x="385" y="72"/>
                  </a:lnTo>
                  <a:lnTo>
                    <a:pt x="385" y="70"/>
                  </a:lnTo>
                  <a:lnTo>
                    <a:pt x="385" y="68"/>
                  </a:lnTo>
                  <a:lnTo>
                    <a:pt x="383" y="68"/>
                  </a:lnTo>
                  <a:lnTo>
                    <a:pt x="383" y="66"/>
                  </a:lnTo>
                  <a:lnTo>
                    <a:pt x="385" y="66"/>
                  </a:lnTo>
                  <a:lnTo>
                    <a:pt x="385" y="65"/>
                  </a:lnTo>
                  <a:lnTo>
                    <a:pt x="385" y="63"/>
                  </a:lnTo>
                  <a:lnTo>
                    <a:pt x="387" y="63"/>
                  </a:lnTo>
                  <a:lnTo>
                    <a:pt x="387" y="61"/>
                  </a:lnTo>
                  <a:lnTo>
                    <a:pt x="385" y="61"/>
                  </a:lnTo>
                  <a:lnTo>
                    <a:pt x="383" y="61"/>
                  </a:lnTo>
                  <a:lnTo>
                    <a:pt x="383" y="60"/>
                  </a:lnTo>
                  <a:lnTo>
                    <a:pt x="383" y="61"/>
                  </a:lnTo>
                  <a:lnTo>
                    <a:pt x="382" y="61"/>
                  </a:lnTo>
                  <a:lnTo>
                    <a:pt x="382" y="60"/>
                  </a:lnTo>
                  <a:lnTo>
                    <a:pt x="380" y="60"/>
                  </a:lnTo>
                  <a:lnTo>
                    <a:pt x="380" y="58"/>
                  </a:lnTo>
                  <a:lnTo>
                    <a:pt x="378" y="58"/>
                  </a:lnTo>
                  <a:lnTo>
                    <a:pt x="380" y="58"/>
                  </a:lnTo>
                  <a:lnTo>
                    <a:pt x="380" y="56"/>
                  </a:lnTo>
                  <a:lnTo>
                    <a:pt x="380" y="55"/>
                  </a:lnTo>
                  <a:lnTo>
                    <a:pt x="378" y="55"/>
                  </a:lnTo>
                  <a:lnTo>
                    <a:pt x="380" y="55"/>
                  </a:lnTo>
                  <a:lnTo>
                    <a:pt x="380" y="53"/>
                  </a:lnTo>
                  <a:lnTo>
                    <a:pt x="378" y="53"/>
                  </a:lnTo>
                  <a:lnTo>
                    <a:pt x="378" y="51"/>
                  </a:lnTo>
                  <a:lnTo>
                    <a:pt x="377" y="51"/>
                  </a:lnTo>
                  <a:lnTo>
                    <a:pt x="375" y="51"/>
                  </a:lnTo>
                  <a:lnTo>
                    <a:pt x="375" y="49"/>
                  </a:lnTo>
                  <a:lnTo>
                    <a:pt x="375" y="48"/>
                  </a:lnTo>
                  <a:lnTo>
                    <a:pt x="377" y="48"/>
                  </a:lnTo>
                  <a:lnTo>
                    <a:pt x="375" y="48"/>
                  </a:lnTo>
                  <a:lnTo>
                    <a:pt x="373" y="48"/>
                  </a:lnTo>
                  <a:lnTo>
                    <a:pt x="373" y="46"/>
                  </a:lnTo>
                  <a:lnTo>
                    <a:pt x="372" y="46"/>
                  </a:lnTo>
                  <a:lnTo>
                    <a:pt x="370" y="46"/>
                  </a:lnTo>
                  <a:lnTo>
                    <a:pt x="370" y="44"/>
                  </a:lnTo>
                  <a:lnTo>
                    <a:pt x="370" y="43"/>
                  </a:lnTo>
                  <a:lnTo>
                    <a:pt x="370" y="41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0" y="36"/>
                  </a:lnTo>
                  <a:lnTo>
                    <a:pt x="370" y="34"/>
                  </a:lnTo>
                  <a:lnTo>
                    <a:pt x="368" y="34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6" y="31"/>
                  </a:lnTo>
                  <a:lnTo>
                    <a:pt x="366" y="29"/>
                  </a:lnTo>
                  <a:lnTo>
                    <a:pt x="365" y="29"/>
                  </a:lnTo>
                  <a:lnTo>
                    <a:pt x="365" y="27"/>
                  </a:lnTo>
                  <a:lnTo>
                    <a:pt x="365" y="27"/>
                  </a:lnTo>
                  <a:lnTo>
                    <a:pt x="365" y="26"/>
                  </a:lnTo>
                  <a:lnTo>
                    <a:pt x="363" y="26"/>
                  </a:lnTo>
                  <a:lnTo>
                    <a:pt x="363" y="24"/>
                  </a:lnTo>
                  <a:lnTo>
                    <a:pt x="361" y="24"/>
                  </a:lnTo>
                  <a:lnTo>
                    <a:pt x="361" y="22"/>
                  </a:lnTo>
                  <a:lnTo>
                    <a:pt x="361" y="21"/>
                  </a:lnTo>
                  <a:lnTo>
                    <a:pt x="360" y="21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7"/>
                  </a:lnTo>
                  <a:lnTo>
                    <a:pt x="360" y="19"/>
                  </a:lnTo>
                  <a:lnTo>
                    <a:pt x="360" y="17"/>
                  </a:lnTo>
                  <a:lnTo>
                    <a:pt x="360" y="15"/>
                  </a:lnTo>
                  <a:lnTo>
                    <a:pt x="358" y="15"/>
                  </a:lnTo>
                  <a:lnTo>
                    <a:pt x="358" y="14"/>
                  </a:lnTo>
                  <a:lnTo>
                    <a:pt x="358" y="12"/>
                  </a:lnTo>
                  <a:lnTo>
                    <a:pt x="356" y="10"/>
                  </a:lnTo>
                  <a:lnTo>
                    <a:pt x="355" y="10"/>
                  </a:lnTo>
                  <a:lnTo>
                    <a:pt x="355" y="9"/>
                  </a:lnTo>
                  <a:lnTo>
                    <a:pt x="356" y="9"/>
                  </a:lnTo>
                  <a:lnTo>
                    <a:pt x="356" y="7"/>
                  </a:lnTo>
                  <a:lnTo>
                    <a:pt x="358" y="7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6" y="7"/>
                  </a:lnTo>
                  <a:lnTo>
                    <a:pt x="356" y="5"/>
                  </a:lnTo>
                  <a:lnTo>
                    <a:pt x="358" y="5"/>
                  </a:lnTo>
                  <a:lnTo>
                    <a:pt x="360" y="5"/>
                  </a:lnTo>
                  <a:lnTo>
                    <a:pt x="360" y="5"/>
                  </a:lnTo>
                  <a:lnTo>
                    <a:pt x="360" y="7"/>
                  </a:lnTo>
                  <a:lnTo>
                    <a:pt x="361" y="7"/>
                  </a:lnTo>
                  <a:lnTo>
                    <a:pt x="363" y="7"/>
                  </a:lnTo>
                  <a:lnTo>
                    <a:pt x="365" y="7"/>
                  </a:lnTo>
                  <a:lnTo>
                    <a:pt x="366" y="7"/>
                  </a:lnTo>
                  <a:lnTo>
                    <a:pt x="366" y="9"/>
                  </a:lnTo>
                  <a:lnTo>
                    <a:pt x="368" y="9"/>
                  </a:lnTo>
                  <a:lnTo>
                    <a:pt x="368" y="10"/>
                  </a:lnTo>
                  <a:lnTo>
                    <a:pt x="370" y="10"/>
                  </a:lnTo>
                  <a:lnTo>
                    <a:pt x="370" y="9"/>
                  </a:lnTo>
                  <a:lnTo>
                    <a:pt x="372" y="9"/>
                  </a:lnTo>
                  <a:lnTo>
                    <a:pt x="373" y="9"/>
                  </a:lnTo>
                  <a:lnTo>
                    <a:pt x="375" y="9"/>
                  </a:lnTo>
                  <a:lnTo>
                    <a:pt x="377" y="9"/>
                  </a:lnTo>
                  <a:lnTo>
                    <a:pt x="377" y="7"/>
                  </a:lnTo>
                  <a:lnTo>
                    <a:pt x="378" y="7"/>
                  </a:lnTo>
                  <a:lnTo>
                    <a:pt x="378" y="5"/>
                  </a:lnTo>
                  <a:lnTo>
                    <a:pt x="380" y="5"/>
                  </a:lnTo>
                  <a:lnTo>
                    <a:pt x="382" y="5"/>
                  </a:lnTo>
                  <a:lnTo>
                    <a:pt x="383" y="5"/>
                  </a:lnTo>
                  <a:lnTo>
                    <a:pt x="383" y="7"/>
                  </a:lnTo>
                  <a:lnTo>
                    <a:pt x="385" y="7"/>
                  </a:lnTo>
                  <a:lnTo>
                    <a:pt x="387" y="7"/>
                  </a:lnTo>
                  <a:lnTo>
                    <a:pt x="389" y="7"/>
                  </a:lnTo>
                  <a:lnTo>
                    <a:pt x="389" y="5"/>
                  </a:lnTo>
                  <a:lnTo>
                    <a:pt x="389" y="4"/>
                  </a:lnTo>
                  <a:lnTo>
                    <a:pt x="390" y="4"/>
                  </a:lnTo>
                  <a:lnTo>
                    <a:pt x="392" y="4"/>
                  </a:lnTo>
                  <a:lnTo>
                    <a:pt x="394" y="4"/>
                  </a:lnTo>
                  <a:lnTo>
                    <a:pt x="395" y="4"/>
                  </a:lnTo>
                  <a:lnTo>
                    <a:pt x="395" y="5"/>
                  </a:lnTo>
                  <a:lnTo>
                    <a:pt x="397" y="5"/>
                  </a:lnTo>
                  <a:lnTo>
                    <a:pt x="397" y="4"/>
                  </a:lnTo>
                  <a:lnTo>
                    <a:pt x="399" y="4"/>
                  </a:lnTo>
                  <a:lnTo>
                    <a:pt x="400" y="4"/>
                  </a:lnTo>
                  <a:lnTo>
                    <a:pt x="400" y="2"/>
                  </a:lnTo>
                  <a:lnTo>
                    <a:pt x="400" y="0"/>
                  </a:lnTo>
                  <a:lnTo>
                    <a:pt x="402" y="0"/>
                  </a:lnTo>
                  <a:lnTo>
                    <a:pt x="402" y="2"/>
                  </a:lnTo>
                  <a:lnTo>
                    <a:pt x="402" y="2"/>
                  </a:lnTo>
                  <a:lnTo>
                    <a:pt x="402" y="4"/>
                  </a:lnTo>
                  <a:lnTo>
                    <a:pt x="404" y="5"/>
                  </a:lnTo>
                  <a:lnTo>
                    <a:pt x="406" y="5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5" name="Freeform 17">
              <a:extLst>
                <a:ext uri="{FF2B5EF4-FFF2-40B4-BE49-F238E27FC236}">
                  <a16:creationId xmlns:a16="http://schemas.microsoft.com/office/drawing/2014/main" id="{0EF9D974-40AA-4D21-92CF-81C86F1C890E}"/>
                </a:ext>
              </a:extLst>
            </p:cNvPr>
            <p:cNvSpPr>
              <a:spLocks/>
            </p:cNvSpPr>
            <p:nvPr/>
          </p:nvSpPr>
          <p:spPr bwMode="auto">
            <a:xfrm>
              <a:off x="985838" y="2146300"/>
              <a:ext cx="500063" cy="560388"/>
            </a:xfrm>
            <a:custGeom>
              <a:avLst/>
              <a:gdLst>
                <a:gd name="T0" fmla="*/ 160 w 315"/>
                <a:gd name="T1" fmla="*/ 12 h 353"/>
                <a:gd name="T2" fmla="*/ 165 w 315"/>
                <a:gd name="T3" fmla="*/ 32 h 353"/>
                <a:gd name="T4" fmla="*/ 180 w 315"/>
                <a:gd name="T5" fmla="*/ 35 h 353"/>
                <a:gd name="T6" fmla="*/ 182 w 315"/>
                <a:gd name="T7" fmla="*/ 46 h 353"/>
                <a:gd name="T8" fmla="*/ 187 w 315"/>
                <a:gd name="T9" fmla="*/ 61 h 353"/>
                <a:gd name="T10" fmla="*/ 189 w 315"/>
                <a:gd name="T11" fmla="*/ 73 h 353"/>
                <a:gd name="T12" fmla="*/ 206 w 315"/>
                <a:gd name="T13" fmla="*/ 68 h 353"/>
                <a:gd name="T14" fmla="*/ 207 w 315"/>
                <a:gd name="T15" fmla="*/ 76 h 353"/>
                <a:gd name="T16" fmla="*/ 214 w 315"/>
                <a:gd name="T17" fmla="*/ 93 h 353"/>
                <a:gd name="T18" fmla="*/ 231 w 315"/>
                <a:gd name="T19" fmla="*/ 90 h 353"/>
                <a:gd name="T20" fmla="*/ 243 w 315"/>
                <a:gd name="T21" fmla="*/ 93 h 353"/>
                <a:gd name="T22" fmla="*/ 253 w 315"/>
                <a:gd name="T23" fmla="*/ 107 h 353"/>
                <a:gd name="T24" fmla="*/ 269 w 315"/>
                <a:gd name="T25" fmla="*/ 105 h 353"/>
                <a:gd name="T26" fmla="*/ 272 w 315"/>
                <a:gd name="T27" fmla="*/ 112 h 353"/>
                <a:gd name="T28" fmla="*/ 284 w 315"/>
                <a:gd name="T29" fmla="*/ 108 h 353"/>
                <a:gd name="T30" fmla="*/ 296 w 315"/>
                <a:gd name="T31" fmla="*/ 119 h 353"/>
                <a:gd name="T32" fmla="*/ 303 w 315"/>
                <a:gd name="T33" fmla="*/ 117 h 353"/>
                <a:gd name="T34" fmla="*/ 294 w 315"/>
                <a:gd name="T35" fmla="*/ 125 h 353"/>
                <a:gd name="T36" fmla="*/ 282 w 315"/>
                <a:gd name="T37" fmla="*/ 139 h 353"/>
                <a:gd name="T38" fmla="*/ 281 w 315"/>
                <a:gd name="T39" fmla="*/ 156 h 353"/>
                <a:gd name="T40" fmla="*/ 269 w 315"/>
                <a:gd name="T41" fmla="*/ 166 h 353"/>
                <a:gd name="T42" fmla="*/ 255 w 315"/>
                <a:gd name="T43" fmla="*/ 171 h 353"/>
                <a:gd name="T44" fmla="*/ 245 w 315"/>
                <a:gd name="T45" fmla="*/ 185 h 353"/>
                <a:gd name="T46" fmla="*/ 250 w 315"/>
                <a:gd name="T47" fmla="*/ 200 h 353"/>
                <a:gd name="T48" fmla="*/ 252 w 315"/>
                <a:gd name="T49" fmla="*/ 219 h 353"/>
                <a:gd name="T50" fmla="*/ 265 w 315"/>
                <a:gd name="T51" fmla="*/ 222 h 353"/>
                <a:gd name="T52" fmla="*/ 267 w 315"/>
                <a:gd name="T53" fmla="*/ 238 h 353"/>
                <a:gd name="T54" fmla="*/ 277 w 315"/>
                <a:gd name="T55" fmla="*/ 248 h 353"/>
                <a:gd name="T56" fmla="*/ 296 w 315"/>
                <a:gd name="T57" fmla="*/ 251 h 353"/>
                <a:gd name="T58" fmla="*/ 309 w 315"/>
                <a:gd name="T59" fmla="*/ 255 h 353"/>
                <a:gd name="T60" fmla="*/ 313 w 315"/>
                <a:gd name="T61" fmla="*/ 272 h 353"/>
                <a:gd name="T62" fmla="*/ 296 w 315"/>
                <a:gd name="T63" fmla="*/ 280 h 353"/>
                <a:gd name="T64" fmla="*/ 282 w 315"/>
                <a:gd name="T65" fmla="*/ 289 h 353"/>
                <a:gd name="T66" fmla="*/ 275 w 315"/>
                <a:gd name="T67" fmla="*/ 302 h 353"/>
                <a:gd name="T68" fmla="*/ 275 w 315"/>
                <a:gd name="T69" fmla="*/ 319 h 353"/>
                <a:gd name="T70" fmla="*/ 264 w 315"/>
                <a:gd name="T71" fmla="*/ 313 h 353"/>
                <a:gd name="T72" fmla="*/ 246 w 315"/>
                <a:gd name="T73" fmla="*/ 306 h 353"/>
                <a:gd name="T74" fmla="*/ 233 w 315"/>
                <a:gd name="T75" fmla="*/ 309 h 353"/>
                <a:gd name="T76" fmla="*/ 214 w 315"/>
                <a:gd name="T77" fmla="*/ 333 h 353"/>
                <a:gd name="T78" fmla="*/ 195 w 315"/>
                <a:gd name="T79" fmla="*/ 352 h 353"/>
                <a:gd name="T80" fmla="*/ 190 w 315"/>
                <a:gd name="T81" fmla="*/ 333 h 353"/>
                <a:gd name="T82" fmla="*/ 177 w 315"/>
                <a:gd name="T83" fmla="*/ 321 h 353"/>
                <a:gd name="T84" fmla="*/ 160 w 315"/>
                <a:gd name="T85" fmla="*/ 308 h 353"/>
                <a:gd name="T86" fmla="*/ 148 w 315"/>
                <a:gd name="T87" fmla="*/ 294 h 353"/>
                <a:gd name="T88" fmla="*/ 143 w 315"/>
                <a:gd name="T89" fmla="*/ 277 h 353"/>
                <a:gd name="T90" fmla="*/ 131 w 315"/>
                <a:gd name="T91" fmla="*/ 260 h 353"/>
                <a:gd name="T92" fmla="*/ 114 w 315"/>
                <a:gd name="T93" fmla="*/ 248 h 353"/>
                <a:gd name="T94" fmla="*/ 98 w 315"/>
                <a:gd name="T95" fmla="*/ 236 h 353"/>
                <a:gd name="T96" fmla="*/ 80 w 315"/>
                <a:gd name="T97" fmla="*/ 226 h 353"/>
                <a:gd name="T98" fmla="*/ 63 w 315"/>
                <a:gd name="T99" fmla="*/ 216 h 353"/>
                <a:gd name="T100" fmla="*/ 44 w 315"/>
                <a:gd name="T101" fmla="*/ 207 h 353"/>
                <a:gd name="T102" fmla="*/ 27 w 315"/>
                <a:gd name="T103" fmla="*/ 199 h 353"/>
                <a:gd name="T104" fmla="*/ 5 w 315"/>
                <a:gd name="T105" fmla="*/ 188 h 353"/>
                <a:gd name="T106" fmla="*/ 15 w 315"/>
                <a:gd name="T107" fmla="*/ 165 h 353"/>
                <a:gd name="T108" fmla="*/ 54 w 315"/>
                <a:gd name="T109" fmla="*/ 107 h 353"/>
                <a:gd name="T110" fmla="*/ 69 w 315"/>
                <a:gd name="T111" fmla="*/ 91 h 353"/>
                <a:gd name="T112" fmla="*/ 97 w 315"/>
                <a:gd name="T113" fmla="*/ 85 h 353"/>
                <a:gd name="T114" fmla="*/ 112 w 315"/>
                <a:gd name="T115" fmla="*/ 73 h 353"/>
                <a:gd name="T116" fmla="*/ 126 w 315"/>
                <a:gd name="T117" fmla="*/ 59 h 353"/>
                <a:gd name="T118" fmla="*/ 136 w 315"/>
                <a:gd name="T119" fmla="*/ 37 h 353"/>
                <a:gd name="T120" fmla="*/ 139 w 315"/>
                <a:gd name="T121" fmla="*/ 15 h 353"/>
                <a:gd name="T122" fmla="*/ 151 w 315"/>
                <a:gd name="T123" fmla="*/ 1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353">
                  <a:moveTo>
                    <a:pt x="155" y="1"/>
                  </a:moveTo>
                  <a:lnTo>
                    <a:pt x="155" y="3"/>
                  </a:lnTo>
                  <a:lnTo>
                    <a:pt x="156" y="3"/>
                  </a:lnTo>
                  <a:lnTo>
                    <a:pt x="156" y="3"/>
                  </a:lnTo>
                  <a:lnTo>
                    <a:pt x="156" y="5"/>
                  </a:lnTo>
                  <a:lnTo>
                    <a:pt x="158" y="5"/>
                  </a:lnTo>
                  <a:lnTo>
                    <a:pt x="158" y="6"/>
                  </a:lnTo>
                  <a:lnTo>
                    <a:pt x="160" y="6"/>
                  </a:lnTo>
                  <a:lnTo>
                    <a:pt x="160" y="8"/>
                  </a:lnTo>
                  <a:lnTo>
                    <a:pt x="161" y="8"/>
                  </a:lnTo>
                  <a:lnTo>
                    <a:pt x="160" y="8"/>
                  </a:lnTo>
                  <a:lnTo>
                    <a:pt x="160" y="10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60" y="12"/>
                  </a:lnTo>
                  <a:lnTo>
                    <a:pt x="160" y="13"/>
                  </a:lnTo>
                  <a:lnTo>
                    <a:pt x="158" y="13"/>
                  </a:lnTo>
                  <a:lnTo>
                    <a:pt x="158" y="15"/>
                  </a:lnTo>
                  <a:lnTo>
                    <a:pt x="160" y="15"/>
                  </a:lnTo>
                  <a:lnTo>
                    <a:pt x="160" y="17"/>
                  </a:lnTo>
                  <a:lnTo>
                    <a:pt x="160" y="18"/>
                  </a:lnTo>
                  <a:lnTo>
                    <a:pt x="160" y="20"/>
                  </a:lnTo>
                  <a:lnTo>
                    <a:pt x="161" y="22"/>
                  </a:lnTo>
                  <a:lnTo>
                    <a:pt x="161" y="23"/>
                  </a:lnTo>
                  <a:lnTo>
                    <a:pt x="161" y="25"/>
                  </a:lnTo>
                  <a:lnTo>
                    <a:pt x="163" y="25"/>
                  </a:lnTo>
                  <a:lnTo>
                    <a:pt x="163" y="27"/>
                  </a:lnTo>
                  <a:lnTo>
                    <a:pt x="163" y="29"/>
                  </a:lnTo>
                  <a:lnTo>
                    <a:pt x="165" y="30"/>
                  </a:lnTo>
                  <a:lnTo>
                    <a:pt x="165" y="32"/>
                  </a:lnTo>
                  <a:lnTo>
                    <a:pt x="165" y="34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8" y="35"/>
                  </a:lnTo>
                  <a:lnTo>
                    <a:pt x="168" y="37"/>
                  </a:lnTo>
                  <a:lnTo>
                    <a:pt x="170" y="37"/>
                  </a:lnTo>
                  <a:lnTo>
                    <a:pt x="170" y="35"/>
                  </a:lnTo>
                  <a:lnTo>
                    <a:pt x="170" y="34"/>
                  </a:lnTo>
                  <a:lnTo>
                    <a:pt x="172" y="34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7" y="34"/>
                  </a:lnTo>
                  <a:lnTo>
                    <a:pt x="177" y="35"/>
                  </a:lnTo>
                  <a:lnTo>
                    <a:pt x="178" y="35"/>
                  </a:lnTo>
                  <a:lnTo>
                    <a:pt x="180" y="35"/>
                  </a:lnTo>
                  <a:lnTo>
                    <a:pt x="180" y="37"/>
                  </a:lnTo>
                  <a:lnTo>
                    <a:pt x="182" y="39"/>
                  </a:lnTo>
                  <a:lnTo>
                    <a:pt x="184" y="39"/>
                  </a:lnTo>
                  <a:lnTo>
                    <a:pt x="184" y="40"/>
                  </a:lnTo>
                  <a:lnTo>
                    <a:pt x="184" y="39"/>
                  </a:lnTo>
                  <a:lnTo>
                    <a:pt x="185" y="39"/>
                  </a:lnTo>
                  <a:lnTo>
                    <a:pt x="185" y="40"/>
                  </a:lnTo>
                  <a:lnTo>
                    <a:pt x="185" y="42"/>
                  </a:lnTo>
                  <a:lnTo>
                    <a:pt x="184" y="42"/>
                  </a:lnTo>
                  <a:lnTo>
                    <a:pt x="184" y="44"/>
                  </a:lnTo>
                  <a:lnTo>
                    <a:pt x="182" y="44"/>
                  </a:lnTo>
                  <a:lnTo>
                    <a:pt x="182" y="44"/>
                  </a:lnTo>
                  <a:lnTo>
                    <a:pt x="180" y="44"/>
                  </a:lnTo>
                  <a:lnTo>
                    <a:pt x="180" y="46"/>
                  </a:lnTo>
                  <a:lnTo>
                    <a:pt x="182" y="46"/>
                  </a:lnTo>
                  <a:lnTo>
                    <a:pt x="184" y="46"/>
                  </a:lnTo>
                  <a:lnTo>
                    <a:pt x="185" y="46"/>
                  </a:lnTo>
                  <a:lnTo>
                    <a:pt x="185" y="47"/>
                  </a:lnTo>
                  <a:lnTo>
                    <a:pt x="187" y="47"/>
                  </a:lnTo>
                  <a:lnTo>
                    <a:pt x="187" y="49"/>
                  </a:lnTo>
                  <a:lnTo>
                    <a:pt x="187" y="49"/>
                  </a:lnTo>
                  <a:lnTo>
                    <a:pt x="187" y="51"/>
                  </a:lnTo>
                  <a:lnTo>
                    <a:pt x="189" y="51"/>
                  </a:lnTo>
                  <a:lnTo>
                    <a:pt x="189" y="52"/>
                  </a:lnTo>
                  <a:lnTo>
                    <a:pt x="189" y="54"/>
                  </a:lnTo>
                  <a:lnTo>
                    <a:pt x="189" y="56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7" y="59"/>
                  </a:lnTo>
                  <a:lnTo>
                    <a:pt x="187" y="61"/>
                  </a:lnTo>
                  <a:lnTo>
                    <a:pt x="187" y="63"/>
                  </a:lnTo>
                  <a:lnTo>
                    <a:pt x="187" y="64"/>
                  </a:lnTo>
                  <a:lnTo>
                    <a:pt x="185" y="64"/>
                  </a:lnTo>
                  <a:lnTo>
                    <a:pt x="187" y="66"/>
                  </a:lnTo>
                  <a:lnTo>
                    <a:pt x="185" y="66"/>
                  </a:lnTo>
                  <a:lnTo>
                    <a:pt x="187" y="68"/>
                  </a:lnTo>
                  <a:lnTo>
                    <a:pt x="185" y="68"/>
                  </a:lnTo>
                  <a:lnTo>
                    <a:pt x="185" y="69"/>
                  </a:lnTo>
                  <a:lnTo>
                    <a:pt x="185" y="71"/>
                  </a:lnTo>
                  <a:lnTo>
                    <a:pt x="187" y="71"/>
                  </a:lnTo>
                  <a:lnTo>
                    <a:pt x="185" y="71"/>
                  </a:lnTo>
                  <a:lnTo>
                    <a:pt x="185" y="73"/>
                  </a:lnTo>
                  <a:lnTo>
                    <a:pt x="187" y="73"/>
                  </a:lnTo>
                  <a:lnTo>
                    <a:pt x="187" y="73"/>
                  </a:lnTo>
                  <a:lnTo>
                    <a:pt x="189" y="73"/>
                  </a:lnTo>
                  <a:lnTo>
                    <a:pt x="190" y="73"/>
                  </a:lnTo>
                  <a:lnTo>
                    <a:pt x="190" y="74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4" y="76"/>
                  </a:lnTo>
                  <a:lnTo>
                    <a:pt x="195" y="76"/>
                  </a:lnTo>
                  <a:lnTo>
                    <a:pt x="197" y="74"/>
                  </a:lnTo>
                  <a:lnTo>
                    <a:pt x="199" y="74"/>
                  </a:lnTo>
                  <a:lnTo>
                    <a:pt x="199" y="73"/>
                  </a:lnTo>
                  <a:lnTo>
                    <a:pt x="201" y="73"/>
                  </a:lnTo>
                  <a:lnTo>
                    <a:pt x="202" y="71"/>
                  </a:lnTo>
                  <a:lnTo>
                    <a:pt x="202" y="69"/>
                  </a:lnTo>
                  <a:lnTo>
                    <a:pt x="204" y="69"/>
                  </a:lnTo>
                  <a:lnTo>
                    <a:pt x="204" y="68"/>
                  </a:lnTo>
                  <a:lnTo>
                    <a:pt x="206" y="68"/>
                  </a:lnTo>
                  <a:lnTo>
                    <a:pt x="207" y="68"/>
                  </a:lnTo>
                  <a:lnTo>
                    <a:pt x="207" y="66"/>
                  </a:lnTo>
                  <a:lnTo>
                    <a:pt x="207" y="64"/>
                  </a:lnTo>
                  <a:lnTo>
                    <a:pt x="209" y="64"/>
                  </a:lnTo>
                  <a:lnTo>
                    <a:pt x="211" y="64"/>
                  </a:lnTo>
                  <a:lnTo>
                    <a:pt x="211" y="66"/>
                  </a:lnTo>
                  <a:lnTo>
                    <a:pt x="211" y="68"/>
                  </a:lnTo>
                  <a:lnTo>
                    <a:pt x="209" y="69"/>
                  </a:lnTo>
                  <a:lnTo>
                    <a:pt x="209" y="71"/>
                  </a:lnTo>
                  <a:lnTo>
                    <a:pt x="207" y="71"/>
                  </a:lnTo>
                  <a:lnTo>
                    <a:pt x="207" y="73"/>
                  </a:lnTo>
                  <a:lnTo>
                    <a:pt x="209" y="73"/>
                  </a:lnTo>
                  <a:lnTo>
                    <a:pt x="209" y="74"/>
                  </a:lnTo>
                  <a:lnTo>
                    <a:pt x="209" y="76"/>
                  </a:lnTo>
                  <a:lnTo>
                    <a:pt x="207" y="76"/>
                  </a:lnTo>
                  <a:lnTo>
                    <a:pt x="207" y="78"/>
                  </a:lnTo>
                  <a:lnTo>
                    <a:pt x="207" y="80"/>
                  </a:lnTo>
                  <a:lnTo>
                    <a:pt x="209" y="80"/>
                  </a:lnTo>
                  <a:lnTo>
                    <a:pt x="209" y="81"/>
                  </a:lnTo>
                  <a:lnTo>
                    <a:pt x="209" y="83"/>
                  </a:lnTo>
                  <a:lnTo>
                    <a:pt x="209" y="85"/>
                  </a:lnTo>
                  <a:lnTo>
                    <a:pt x="211" y="85"/>
                  </a:lnTo>
                  <a:lnTo>
                    <a:pt x="211" y="85"/>
                  </a:lnTo>
                  <a:lnTo>
                    <a:pt x="212" y="85"/>
                  </a:lnTo>
                  <a:lnTo>
                    <a:pt x="212" y="86"/>
                  </a:lnTo>
                  <a:lnTo>
                    <a:pt x="212" y="88"/>
                  </a:lnTo>
                  <a:lnTo>
                    <a:pt x="212" y="90"/>
                  </a:lnTo>
                  <a:lnTo>
                    <a:pt x="212" y="91"/>
                  </a:lnTo>
                  <a:lnTo>
                    <a:pt x="214" y="91"/>
                  </a:lnTo>
                  <a:lnTo>
                    <a:pt x="214" y="93"/>
                  </a:lnTo>
                  <a:lnTo>
                    <a:pt x="216" y="93"/>
                  </a:lnTo>
                  <a:lnTo>
                    <a:pt x="218" y="93"/>
                  </a:lnTo>
                  <a:lnTo>
                    <a:pt x="219" y="93"/>
                  </a:lnTo>
                  <a:lnTo>
                    <a:pt x="221" y="93"/>
                  </a:lnTo>
                  <a:lnTo>
                    <a:pt x="223" y="93"/>
                  </a:lnTo>
                  <a:lnTo>
                    <a:pt x="224" y="93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91"/>
                  </a:lnTo>
                  <a:lnTo>
                    <a:pt x="228" y="90"/>
                  </a:lnTo>
                  <a:lnTo>
                    <a:pt x="228" y="90"/>
                  </a:lnTo>
                  <a:lnTo>
                    <a:pt x="228" y="88"/>
                  </a:lnTo>
                  <a:lnTo>
                    <a:pt x="229" y="88"/>
                  </a:lnTo>
                  <a:lnTo>
                    <a:pt x="231" y="88"/>
                  </a:lnTo>
                  <a:lnTo>
                    <a:pt x="231" y="90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3" y="90"/>
                  </a:lnTo>
                  <a:lnTo>
                    <a:pt x="233" y="88"/>
                  </a:lnTo>
                  <a:lnTo>
                    <a:pt x="235" y="88"/>
                  </a:lnTo>
                  <a:lnTo>
                    <a:pt x="235" y="90"/>
                  </a:lnTo>
                  <a:lnTo>
                    <a:pt x="235" y="88"/>
                  </a:lnTo>
                  <a:lnTo>
                    <a:pt x="236" y="88"/>
                  </a:lnTo>
                  <a:lnTo>
                    <a:pt x="236" y="90"/>
                  </a:lnTo>
                  <a:lnTo>
                    <a:pt x="238" y="90"/>
                  </a:lnTo>
                  <a:lnTo>
                    <a:pt x="240" y="90"/>
                  </a:lnTo>
                  <a:lnTo>
                    <a:pt x="240" y="91"/>
                  </a:lnTo>
                  <a:lnTo>
                    <a:pt x="241" y="91"/>
                  </a:lnTo>
                  <a:lnTo>
                    <a:pt x="241" y="93"/>
                  </a:lnTo>
                  <a:lnTo>
                    <a:pt x="243" y="93"/>
                  </a:lnTo>
                  <a:lnTo>
                    <a:pt x="243" y="95"/>
                  </a:lnTo>
                  <a:lnTo>
                    <a:pt x="245" y="95"/>
                  </a:lnTo>
                  <a:lnTo>
                    <a:pt x="245" y="97"/>
                  </a:lnTo>
                  <a:lnTo>
                    <a:pt x="246" y="97"/>
                  </a:lnTo>
                  <a:lnTo>
                    <a:pt x="248" y="97"/>
                  </a:lnTo>
                  <a:lnTo>
                    <a:pt x="250" y="98"/>
                  </a:lnTo>
                  <a:lnTo>
                    <a:pt x="252" y="98"/>
                  </a:lnTo>
                  <a:lnTo>
                    <a:pt x="252" y="100"/>
                  </a:lnTo>
                  <a:lnTo>
                    <a:pt x="253" y="100"/>
                  </a:lnTo>
                  <a:lnTo>
                    <a:pt x="252" y="100"/>
                  </a:lnTo>
                  <a:lnTo>
                    <a:pt x="252" y="102"/>
                  </a:lnTo>
                  <a:lnTo>
                    <a:pt x="253" y="102"/>
                  </a:lnTo>
                  <a:lnTo>
                    <a:pt x="253" y="103"/>
                  </a:lnTo>
                  <a:lnTo>
                    <a:pt x="253" y="105"/>
                  </a:lnTo>
                  <a:lnTo>
                    <a:pt x="253" y="107"/>
                  </a:lnTo>
                  <a:lnTo>
                    <a:pt x="253" y="108"/>
                  </a:lnTo>
                  <a:lnTo>
                    <a:pt x="253" y="107"/>
                  </a:lnTo>
                  <a:lnTo>
                    <a:pt x="255" y="107"/>
                  </a:lnTo>
                  <a:lnTo>
                    <a:pt x="255" y="105"/>
                  </a:lnTo>
                  <a:lnTo>
                    <a:pt x="255" y="103"/>
                  </a:lnTo>
                  <a:lnTo>
                    <a:pt x="257" y="103"/>
                  </a:lnTo>
                  <a:lnTo>
                    <a:pt x="257" y="102"/>
                  </a:lnTo>
                  <a:lnTo>
                    <a:pt x="258" y="102"/>
                  </a:lnTo>
                  <a:lnTo>
                    <a:pt x="262" y="102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7" y="102"/>
                  </a:lnTo>
                  <a:lnTo>
                    <a:pt x="267" y="103"/>
                  </a:lnTo>
                  <a:lnTo>
                    <a:pt x="269" y="103"/>
                  </a:lnTo>
                  <a:lnTo>
                    <a:pt x="269" y="105"/>
                  </a:lnTo>
                  <a:lnTo>
                    <a:pt x="269" y="107"/>
                  </a:lnTo>
                  <a:lnTo>
                    <a:pt x="269" y="108"/>
                  </a:lnTo>
                  <a:lnTo>
                    <a:pt x="269" y="108"/>
                  </a:lnTo>
                  <a:lnTo>
                    <a:pt x="269" y="110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4"/>
                  </a:lnTo>
                  <a:lnTo>
                    <a:pt x="272" y="114"/>
                  </a:lnTo>
                  <a:lnTo>
                    <a:pt x="272" y="115"/>
                  </a:lnTo>
                  <a:lnTo>
                    <a:pt x="272" y="117"/>
                  </a:lnTo>
                  <a:lnTo>
                    <a:pt x="274" y="117"/>
                  </a:lnTo>
                  <a:lnTo>
                    <a:pt x="274" y="115"/>
                  </a:lnTo>
                  <a:lnTo>
                    <a:pt x="274" y="114"/>
                  </a:lnTo>
                  <a:lnTo>
                    <a:pt x="274" y="112"/>
                  </a:lnTo>
                  <a:lnTo>
                    <a:pt x="272" y="112"/>
                  </a:lnTo>
                  <a:lnTo>
                    <a:pt x="272" y="110"/>
                  </a:lnTo>
                  <a:lnTo>
                    <a:pt x="272" y="108"/>
                  </a:lnTo>
                  <a:lnTo>
                    <a:pt x="272" y="107"/>
                  </a:lnTo>
                  <a:lnTo>
                    <a:pt x="272" y="105"/>
                  </a:lnTo>
                  <a:lnTo>
                    <a:pt x="274" y="105"/>
                  </a:lnTo>
                  <a:lnTo>
                    <a:pt x="275" y="105"/>
                  </a:lnTo>
                  <a:lnTo>
                    <a:pt x="275" y="103"/>
                  </a:lnTo>
                  <a:lnTo>
                    <a:pt x="277" y="103"/>
                  </a:lnTo>
                  <a:lnTo>
                    <a:pt x="279" y="103"/>
                  </a:lnTo>
                  <a:lnTo>
                    <a:pt x="279" y="105"/>
                  </a:lnTo>
                  <a:lnTo>
                    <a:pt x="281" y="105"/>
                  </a:lnTo>
                  <a:lnTo>
                    <a:pt x="281" y="107"/>
                  </a:lnTo>
                  <a:lnTo>
                    <a:pt x="282" y="107"/>
                  </a:lnTo>
                  <a:lnTo>
                    <a:pt x="284" y="107"/>
                  </a:lnTo>
                  <a:lnTo>
                    <a:pt x="284" y="108"/>
                  </a:lnTo>
                  <a:lnTo>
                    <a:pt x="286" y="108"/>
                  </a:lnTo>
                  <a:lnTo>
                    <a:pt x="284" y="108"/>
                  </a:lnTo>
                  <a:lnTo>
                    <a:pt x="284" y="110"/>
                  </a:lnTo>
                  <a:lnTo>
                    <a:pt x="284" y="112"/>
                  </a:lnTo>
                  <a:lnTo>
                    <a:pt x="284" y="114"/>
                  </a:lnTo>
                  <a:lnTo>
                    <a:pt x="286" y="114"/>
                  </a:lnTo>
                  <a:lnTo>
                    <a:pt x="287" y="114"/>
                  </a:lnTo>
                  <a:lnTo>
                    <a:pt x="289" y="114"/>
                  </a:lnTo>
                  <a:lnTo>
                    <a:pt x="291" y="114"/>
                  </a:lnTo>
                  <a:lnTo>
                    <a:pt x="291" y="115"/>
                  </a:lnTo>
                  <a:lnTo>
                    <a:pt x="291" y="117"/>
                  </a:lnTo>
                  <a:lnTo>
                    <a:pt x="292" y="117"/>
                  </a:lnTo>
                  <a:lnTo>
                    <a:pt x="292" y="119"/>
                  </a:lnTo>
                  <a:lnTo>
                    <a:pt x="294" y="119"/>
                  </a:lnTo>
                  <a:lnTo>
                    <a:pt x="296" y="119"/>
                  </a:lnTo>
                  <a:lnTo>
                    <a:pt x="296" y="117"/>
                  </a:lnTo>
                  <a:lnTo>
                    <a:pt x="294" y="117"/>
                  </a:lnTo>
                  <a:lnTo>
                    <a:pt x="296" y="117"/>
                  </a:lnTo>
                  <a:lnTo>
                    <a:pt x="296" y="115"/>
                  </a:lnTo>
                  <a:lnTo>
                    <a:pt x="296" y="114"/>
                  </a:lnTo>
                  <a:lnTo>
                    <a:pt x="298" y="114"/>
                  </a:lnTo>
                  <a:lnTo>
                    <a:pt x="298" y="112"/>
                  </a:lnTo>
                  <a:lnTo>
                    <a:pt x="299" y="112"/>
                  </a:lnTo>
                  <a:lnTo>
                    <a:pt x="301" y="112"/>
                  </a:lnTo>
                  <a:lnTo>
                    <a:pt x="301" y="114"/>
                  </a:lnTo>
                  <a:lnTo>
                    <a:pt x="303" y="114"/>
                  </a:lnTo>
                  <a:lnTo>
                    <a:pt x="303" y="115"/>
                  </a:lnTo>
                  <a:lnTo>
                    <a:pt x="304" y="115"/>
                  </a:lnTo>
                  <a:lnTo>
                    <a:pt x="304" y="117"/>
                  </a:lnTo>
                  <a:lnTo>
                    <a:pt x="303" y="117"/>
                  </a:lnTo>
                  <a:lnTo>
                    <a:pt x="303" y="119"/>
                  </a:lnTo>
                  <a:lnTo>
                    <a:pt x="301" y="119"/>
                  </a:lnTo>
                  <a:lnTo>
                    <a:pt x="301" y="120"/>
                  </a:lnTo>
                  <a:lnTo>
                    <a:pt x="303" y="120"/>
                  </a:lnTo>
                  <a:lnTo>
                    <a:pt x="303" y="122"/>
                  </a:lnTo>
                  <a:lnTo>
                    <a:pt x="303" y="124"/>
                  </a:lnTo>
                  <a:lnTo>
                    <a:pt x="303" y="125"/>
                  </a:lnTo>
                  <a:lnTo>
                    <a:pt x="303" y="125"/>
                  </a:lnTo>
                  <a:lnTo>
                    <a:pt x="301" y="125"/>
                  </a:lnTo>
                  <a:lnTo>
                    <a:pt x="299" y="125"/>
                  </a:lnTo>
                  <a:lnTo>
                    <a:pt x="299" y="127"/>
                  </a:lnTo>
                  <a:lnTo>
                    <a:pt x="298" y="127"/>
                  </a:lnTo>
                  <a:lnTo>
                    <a:pt x="296" y="127"/>
                  </a:lnTo>
                  <a:lnTo>
                    <a:pt x="296" y="125"/>
                  </a:lnTo>
                  <a:lnTo>
                    <a:pt x="294" y="125"/>
                  </a:lnTo>
                  <a:lnTo>
                    <a:pt x="292" y="125"/>
                  </a:lnTo>
                  <a:lnTo>
                    <a:pt x="291" y="125"/>
                  </a:lnTo>
                  <a:lnTo>
                    <a:pt x="291" y="127"/>
                  </a:lnTo>
                  <a:lnTo>
                    <a:pt x="291" y="129"/>
                  </a:lnTo>
                  <a:lnTo>
                    <a:pt x="289" y="129"/>
                  </a:lnTo>
                  <a:lnTo>
                    <a:pt x="289" y="131"/>
                  </a:lnTo>
                  <a:lnTo>
                    <a:pt x="287" y="131"/>
                  </a:lnTo>
                  <a:lnTo>
                    <a:pt x="287" y="132"/>
                  </a:lnTo>
                  <a:lnTo>
                    <a:pt x="286" y="132"/>
                  </a:lnTo>
                  <a:lnTo>
                    <a:pt x="286" y="134"/>
                  </a:lnTo>
                  <a:lnTo>
                    <a:pt x="286" y="136"/>
                  </a:lnTo>
                  <a:lnTo>
                    <a:pt x="286" y="137"/>
                  </a:lnTo>
                  <a:lnTo>
                    <a:pt x="284" y="137"/>
                  </a:lnTo>
                  <a:lnTo>
                    <a:pt x="282" y="137"/>
                  </a:lnTo>
                  <a:lnTo>
                    <a:pt x="282" y="139"/>
                  </a:lnTo>
                  <a:lnTo>
                    <a:pt x="282" y="141"/>
                  </a:lnTo>
                  <a:lnTo>
                    <a:pt x="282" y="143"/>
                  </a:lnTo>
                  <a:lnTo>
                    <a:pt x="284" y="143"/>
                  </a:lnTo>
                  <a:lnTo>
                    <a:pt x="284" y="144"/>
                  </a:lnTo>
                  <a:lnTo>
                    <a:pt x="284" y="146"/>
                  </a:lnTo>
                  <a:lnTo>
                    <a:pt x="284" y="148"/>
                  </a:lnTo>
                  <a:lnTo>
                    <a:pt x="286" y="148"/>
                  </a:lnTo>
                  <a:lnTo>
                    <a:pt x="286" y="149"/>
                  </a:lnTo>
                  <a:lnTo>
                    <a:pt x="286" y="151"/>
                  </a:lnTo>
                  <a:lnTo>
                    <a:pt x="287" y="153"/>
                  </a:lnTo>
                  <a:lnTo>
                    <a:pt x="287" y="154"/>
                  </a:lnTo>
                  <a:lnTo>
                    <a:pt x="286" y="154"/>
                  </a:lnTo>
                  <a:lnTo>
                    <a:pt x="284" y="154"/>
                  </a:lnTo>
                  <a:lnTo>
                    <a:pt x="282" y="154"/>
                  </a:lnTo>
                  <a:lnTo>
                    <a:pt x="281" y="156"/>
                  </a:lnTo>
                  <a:lnTo>
                    <a:pt x="282" y="156"/>
                  </a:lnTo>
                  <a:lnTo>
                    <a:pt x="282" y="158"/>
                  </a:lnTo>
                  <a:lnTo>
                    <a:pt x="281" y="160"/>
                  </a:lnTo>
                  <a:lnTo>
                    <a:pt x="281" y="161"/>
                  </a:lnTo>
                  <a:lnTo>
                    <a:pt x="279" y="161"/>
                  </a:lnTo>
                  <a:lnTo>
                    <a:pt x="279" y="163"/>
                  </a:lnTo>
                  <a:lnTo>
                    <a:pt x="277" y="163"/>
                  </a:lnTo>
                  <a:lnTo>
                    <a:pt x="277" y="165"/>
                  </a:lnTo>
                  <a:lnTo>
                    <a:pt x="275" y="165"/>
                  </a:lnTo>
                  <a:lnTo>
                    <a:pt x="274" y="163"/>
                  </a:lnTo>
                  <a:lnTo>
                    <a:pt x="272" y="163"/>
                  </a:lnTo>
                  <a:lnTo>
                    <a:pt x="270" y="163"/>
                  </a:lnTo>
                  <a:lnTo>
                    <a:pt x="270" y="165"/>
                  </a:lnTo>
                  <a:lnTo>
                    <a:pt x="269" y="165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6"/>
                  </a:lnTo>
                  <a:lnTo>
                    <a:pt x="269" y="168"/>
                  </a:lnTo>
                  <a:lnTo>
                    <a:pt x="267" y="168"/>
                  </a:lnTo>
                  <a:lnTo>
                    <a:pt x="267" y="170"/>
                  </a:lnTo>
                  <a:lnTo>
                    <a:pt x="265" y="170"/>
                  </a:lnTo>
                  <a:lnTo>
                    <a:pt x="264" y="170"/>
                  </a:lnTo>
                  <a:lnTo>
                    <a:pt x="262" y="170"/>
                  </a:lnTo>
                  <a:lnTo>
                    <a:pt x="260" y="170"/>
                  </a:lnTo>
                  <a:lnTo>
                    <a:pt x="260" y="168"/>
                  </a:lnTo>
                  <a:lnTo>
                    <a:pt x="258" y="168"/>
                  </a:lnTo>
                  <a:lnTo>
                    <a:pt x="258" y="170"/>
                  </a:lnTo>
                  <a:lnTo>
                    <a:pt x="257" y="170"/>
                  </a:lnTo>
                  <a:lnTo>
                    <a:pt x="257" y="171"/>
                  </a:lnTo>
                  <a:lnTo>
                    <a:pt x="255" y="171"/>
                  </a:lnTo>
                  <a:lnTo>
                    <a:pt x="253" y="171"/>
                  </a:lnTo>
                  <a:lnTo>
                    <a:pt x="252" y="171"/>
                  </a:lnTo>
                  <a:lnTo>
                    <a:pt x="250" y="173"/>
                  </a:lnTo>
                  <a:lnTo>
                    <a:pt x="252" y="173"/>
                  </a:lnTo>
                  <a:lnTo>
                    <a:pt x="252" y="175"/>
                  </a:lnTo>
                  <a:lnTo>
                    <a:pt x="250" y="175"/>
                  </a:lnTo>
                  <a:lnTo>
                    <a:pt x="250" y="177"/>
                  </a:lnTo>
                  <a:lnTo>
                    <a:pt x="250" y="178"/>
                  </a:lnTo>
                  <a:lnTo>
                    <a:pt x="248" y="178"/>
                  </a:lnTo>
                  <a:lnTo>
                    <a:pt x="248" y="180"/>
                  </a:lnTo>
                  <a:lnTo>
                    <a:pt x="246" y="180"/>
                  </a:lnTo>
                  <a:lnTo>
                    <a:pt x="246" y="182"/>
                  </a:lnTo>
                  <a:lnTo>
                    <a:pt x="246" y="183"/>
                  </a:lnTo>
                  <a:lnTo>
                    <a:pt x="245" y="183"/>
                  </a:lnTo>
                  <a:lnTo>
                    <a:pt x="245" y="185"/>
                  </a:lnTo>
                  <a:lnTo>
                    <a:pt x="243" y="185"/>
                  </a:lnTo>
                  <a:lnTo>
                    <a:pt x="245" y="185"/>
                  </a:lnTo>
                  <a:lnTo>
                    <a:pt x="246" y="185"/>
                  </a:lnTo>
                  <a:lnTo>
                    <a:pt x="246" y="187"/>
                  </a:lnTo>
                  <a:lnTo>
                    <a:pt x="246" y="188"/>
                  </a:lnTo>
                  <a:lnTo>
                    <a:pt x="245" y="188"/>
                  </a:lnTo>
                  <a:lnTo>
                    <a:pt x="245" y="190"/>
                  </a:lnTo>
                  <a:lnTo>
                    <a:pt x="245" y="192"/>
                  </a:lnTo>
                  <a:lnTo>
                    <a:pt x="246" y="192"/>
                  </a:lnTo>
                  <a:lnTo>
                    <a:pt x="246" y="194"/>
                  </a:lnTo>
                  <a:lnTo>
                    <a:pt x="246" y="195"/>
                  </a:lnTo>
                  <a:lnTo>
                    <a:pt x="248" y="195"/>
                  </a:lnTo>
                  <a:lnTo>
                    <a:pt x="250" y="197"/>
                  </a:lnTo>
                  <a:lnTo>
                    <a:pt x="250" y="199"/>
                  </a:lnTo>
                  <a:lnTo>
                    <a:pt x="250" y="200"/>
                  </a:lnTo>
                  <a:lnTo>
                    <a:pt x="252" y="200"/>
                  </a:lnTo>
                  <a:lnTo>
                    <a:pt x="252" y="202"/>
                  </a:lnTo>
                  <a:lnTo>
                    <a:pt x="252" y="204"/>
                  </a:lnTo>
                  <a:lnTo>
                    <a:pt x="252" y="205"/>
                  </a:lnTo>
                  <a:lnTo>
                    <a:pt x="252" y="207"/>
                  </a:lnTo>
                  <a:lnTo>
                    <a:pt x="250" y="207"/>
                  </a:lnTo>
                  <a:lnTo>
                    <a:pt x="250" y="207"/>
                  </a:lnTo>
                  <a:lnTo>
                    <a:pt x="250" y="209"/>
                  </a:lnTo>
                  <a:lnTo>
                    <a:pt x="252" y="209"/>
                  </a:lnTo>
                  <a:lnTo>
                    <a:pt x="252" y="211"/>
                  </a:lnTo>
                  <a:lnTo>
                    <a:pt x="253" y="212"/>
                  </a:lnTo>
                  <a:lnTo>
                    <a:pt x="253" y="214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2" y="219"/>
                  </a:lnTo>
                  <a:lnTo>
                    <a:pt x="253" y="219"/>
                  </a:lnTo>
                  <a:lnTo>
                    <a:pt x="255" y="219"/>
                  </a:lnTo>
                  <a:lnTo>
                    <a:pt x="255" y="221"/>
                  </a:lnTo>
                  <a:lnTo>
                    <a:pt x="257" y="219"/>
                  </a:lnTo>
                  <a:lnTo>
                    <a:pt x="257" y="217"/>
                  </a:lnTo>
                  <a:lnTo>
                    <a:pt x="258" y="217"/>
                  </a:lnTo>
                  <a:lnTo>
                    <a:pt x="260" y="217"/>
                  </a:lnTo>
                  <a:lnTo>
                    <a:pt x="260" y="216"/>
                  </a:lnTo>
                  <a:lnTo>
                    <a:pt x="262" y="216"/>
                  </a:lnTo>
                  <a:lnTo>
                    <a:pt x="264" y="216"/>
                  </a:lnTo>
                  <a:lnTo>
                    <a:pt x="264" y="217"/>
                  </a:lnTo>
                  <a:lnTo>
                    <a:pt x="264" y="219"/>
                  </a:lnTo>
                  <a:lnTo>
                    <a:pt x="264" y="221"/>
                  </a:lnTo>
                  <a:lnTo>
                    <a:pt x="264" y="222"/>
                  </a:lnTo>
                  <a:lnTo>
                    <a:pt x="265" y="222"/>
                  </a:lnTo>
                  <a:lnTo>
                    <a:pt x="265" y="224"/>
                  </a:lnTo>
                  <a:lnTo>
                    <a:pt x="265" y="226"/>
                  </a:lnTo>
                  <a:lnTo>
                    <a:pt x="267" y="226"/>
                  </a:lnTo>
                  <a:lnTo>
                    <a:pt x="269" y="228"/>
                  </a:lnTo>
                  <a:lnTo>
                    <a:pt x="269" y="229"/>
                  </a:lnTo>
                  <a:lnTo>
                    <a:pt x="269" y="231"/>
                  </a:lnTo>
                  <a:lnTo>
                    <a:pt x="269" y="231"/>
                  </a:lnTo>
                  <a:lnTo>
                    <a:pt x="269" y="233"/>
                  </a:lnTo>
                  <a:lnTo>
                    <a:pt x="269" y="234"/>
                  </a:lnTo>
                  <a:lnTo>
                    <a:pt x="269" y="234"/>
                  </a:lnTo>
                  <a:lnTo>
                    <a:pt x="269" y="236"/>
                  </a:lnTo>
                  <a:lnTo>
                    <a:pt x="267" y="236"/>
                  </a:lnTo>
                  <a:lnTo>
                    <a:pt x="269" y="236"/>
                  </a:lnTo>
                  <a:lnTo>
                    <a:pt x="269" y="238"/>
                  </a:lnTo>
                  <a:lnTo>
                    <a:pt x="267" y="238"/>
                  </a:lnTo>
                  <a:lnTo>
                    <a:pt x="267" y="239"/>
                  </a:lnTo>
                  <a:lnTo>
                    <a:pt x="265" y="239"/>
                  </a:lnTo>
                  <a:lnTo>
                    <a:pt x="265" y="241"/>
                  </a:lnTo>
                  <a:lnTo>
                    <a:pt x="267" y="241"/>
                  </a:lnTo>
                  <a:lnTo>
                    <a:pt x="269" y="243"/>
                  </a:lnTo>
                  <a:lnTo>
                    <a:pt x="269" y="243"/>
                  </a:lnTo>
                  <a:lnTo>
                    <a:pt x="270" y="243"/>
                  </a:lnTo>
                  <a:lnTo>
                    <a:pt x="270" y="241"/>
                  </a:lnTo>
                  <a:lnTo>
                    <a:pt x="272" y="241"/>
                  </a:lnTo>
                  <a:lnTo>
                    <a:pt x="272" y="243"/>
                  </a:lnTo>
                  <a:lnTo>
                    <a:pt x="274" y="243"/>
                  </a:lnTo>
                  <a:lnTo>
                    <a:pt x="275" y="245"/>
                  </a:lnTo>
                  <a:lnTo>
                    <a:pt x="277" y="245"/>
                  </a:lnTo>
                  <a:lnTo>
                    <a:pt x="277" y="246"/>
                  </a:lnTo>
                  <a:lnTo>
                    <a:pt x="277" y="248"/>
                  </a:lnTo>
                  <a:lnTo>
                    <a:pt x="277" y="248"/>
                  </a:lnTo>
                  <a:lnTo>
                    <a:pt x="279" y="248"/>
                  </a:lnTo>
                  <a:lnTo>
                    <a:pt x="281" y="248"/>
                  </a:lnTo>
                  <a:lnTo>
                    <a:pt x="282" y="248"/>
                  </a:lnTo>
                  <a:lnTo>
                    <a:pt x="284" y="248"/>
                  </a:lnTo>
                  <a:lnTo>
                    <a:pt x="286" y="248"/>
                  </a:lnTo>
                  <a:lnTo>
                    <a:pt x="287" y="248"/>
                  </a:lnTo>
                  <a:lnTo>
                    <a:pt x="289" y="248"/>
                  </a:lnTo>
                  <a:lnTo>
                    <a:pt x="291" y="248"/>
                  </a:lnTo>
                  <a:lnTo>
                    <a:pt x="292" y="248"/>
                  </a:lnTo>
                  <a:lnTo>
                    <a:pt x="292" y="248"/>
                  </a:lnTo>
                  <a:lnTo>
                    <a:pt x="294" y="248"/>
                  </a:lnTo>
                  <a:lnTo>
                    <a:pt x="294" y="250"/>
                  </a:lnTo>
                  <a:lnTo>
                    <a:pt x="294" y="251"/>
                  </a:lnTo>
                  <a:lnTo>
                    <a:pt x="296" y="251"/>
                  </a:lnTo>
                  <a:lnTo>
                    <a:pt x="298" y="251"/>
                  </a:lnTo>
                  <a:lnTo>
                    <a:pt x="299" y="251"/>
                  </a:lnTo>
                  <a:lnTo>
                    <a:pt x="299" y="253"/>
                  </a:lnTo>
                  <a:lnTo>
                    <a:pt x="299" y="255"/>
                  </a:lnTo>
                  <a:lnTo>
                    <a:pt x="301" y="255"/>
                  </a:lnTo>
                  <a:lnTo>
                    <a:pt x="301" y="256"/>
                  </a:lnTo>
                  <a:lnTo>
                    <a:pt x="303" y="256"/>
                  </a:lnTo>
                  <a:lnTo>
                    <a:pt x="303" y="255"/>
                  </a:lnTo>
                  <a:lnTo>
                    <a:pt x="304" y="255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8" y="253"/>
                  </a:lnTo>
                  <a:lnTo>
                    <a:pt x="309" y="253"/>
                  </a:lnTo>
                  <a:lnTo>
                    <a:pt x="309" y="253"/>
                  </a:lnTo>
                  <a:lnTo>
                    <a:pt x="309" y="255"/>
                  </a:lnTo>
                  <a:lnTo>
                    <a:pt x="309" y="256"/>
                  </a:lnTo>
                  <a:lnTo>
                    <a:pt x="309" y="258"/>
                  </a:lnTo>
                  <a:lnTo>
                    <a:pt x="311" y="258"/>
                  </a:lnTo>
                  <a:lnTo>
                    <a:pt x="311" y="260"/>
                  </a:lnTo>
                  <a:lnTo>
                    <a:pt x="309" y="262"/>
                  </a:lnTo>
                  <a:lnTo>
                    <a:pt x="311" y="262"/>
                  </a:lnTo>
                  <a:lnTo>
                    <a:pt x="311" y="263"/>
                  </a:lnTo>
                  <a:lnTo>
                    <a:pt x="313" y="263"/>
                  </a:lnTo>
                  <a:lnTo>
                    <a:pt x="313" y="265"/>
                  </a:lnTo>
                  <a:lnTo>
                    <a:pt x="313" y="267"/>
                  </a:lnTo>
                  <a:lnTo>
                    <a:pt x="313" y="268"/>
                  </a:lnTo>
                  <a:lnTo>
                    <a:pt x="315" y="268"/>
                  </a:lnTo>
                  <a:lnTo>
                    <a:pt x="315" y="270"/>
                  </a:lnTo>
                  <a:lnTo>
                    <a:pt x="313" y="270"/>
                  </a:lnTo>
                  <a:lnTo>
                    <a:pt x="313" y="272"/>
                  </a:lnTo>
                  <a:lnTo>
                    <a:pt x="311" y="272"/>
                  </a:lnTo>
                  <a:lnTo>
                    <a:pt x="309" y="272"/>
                  </a:lnTo>
                  <a:lnTo>
                    <a:pt x="309" y="274"/>
                  </a:lnTo>
                  <a:lnTo>
                    <a:pt x="308" y="274"/>
                  </a:lnTo>
                  <a:lnTo>
                    <a:pt x="308" y="275"/>
                  </a:lnTo>
                  <a:lnTo>
                    <a:pt x="306" y="275"/>
                  </a:lnTo>
                  <a:lnTo>
                    <a:pt x="304" y="275"/>
                  </a:lnTo>
                  <a:lnTo>
                    <a:pt x="303" y="275"/>
                  </a:lnTo>
                  <a:lnTo>
                    <a:pt x="303" y="277"/>
                  </a:lnTo>
                  <a:lnTo>
                    <a:pt x="301" y="277"/>
                  </a:lnTo>
                  <a:lnTo>
                    <a:pt x="301" y="279"/>
                  </a:lnTo>
                  <a:lnTo>
                    <a:pt x="299" y="279"/>
                  </a:lnTo>
                  <a:lnTo>
                    <a:pt x="298" y="279"/>
                  </a:lnTo>
                  <a:lnTo>
                    <a:pt x="298" y="280"/>
                  </a:lnTo>
                  <a:lnTo>
                    <a:pt x="296" y="280"/>
                  </a:lnTo>
                  <a:lnTo>
                    <a:pt x="296" y="282"/>
                  </a:lnTo>
                  <a:lnTo>
                    <a:pt x="294" y="282"/>
                  </a:lnTo>
                  <a:lnTo>
                    <a:pt x="294" y="284"/>
                  </a:lnTo>
                  <a:lnTo>
                    <a:pt x="294" y="285"/>
                  </a:lnTo>
                  <a:lnTo>
                    <a:pt x="294" y="287"/>
                  </a:lnTo>
                  <a:lnTo>
                    <a:pt x="292" y="287"/>
                  </a:lnTo>
                  <a:lnTo>
                    <a:pt x="291" y="287"/>
                  </a:lnTo>
                  <a:lnTo>
                    <a:pt x="289" y="287"/>
                  </a:lnTo>
                  <a:lnTo>
                    <a:pt x="287" y="287"/>
                  </a:lnTo>
                  <a:lnTo>
                    <a:pt x="287" y="289"/>
                  </a:lnTo>
                  <a:lnTo>
                    <a:pt x="286" y="287"/>
                  </a:lnTo>
                  <a:lnTo>
                    <a:pt x="284" y="287"/>
                  </a:lnTo>
                  <a:lnTo>
                    <a:pt x="284" y="289"/>
                  </a:lnTo>
                  <a:lnTo>
                    <a:pt x="282" y="289"/>
                  </a:lnTo>
                  <a:lnTo>
                    <a:pt x="282" y="289"/>
                  </a:lnTo>
                  <a:lnTo>
                    <a:pt x="282" y="291"/>
                  </a:lnTo>
                  <a:lnTo>
                    <a:pt x="281" y="291"/>
                  </a:lnTo>
                  <a:lnTo>
                    <a:pt x="279" y="291"/>
                  </a:lnTo>
                  <a:lnTo>
                    <a:pt x="277" y="291"/>
                  </a:lnTo>
                  <a:lnTo>
                    <a:pt x="277" y="292"/>
                  </a:lnTo>
                  <a:lnTo>
                    <a:pt x="277" y="294"/>
                  </a:lnTo>
                  <a:lnTo>
                    <a:pt x="275" y="294"/>
                  </a:lnTo>
                  <a:lnTo>
                    <a:pt x="274" y="296"/>
                  </a:lnTo>
                  <a:lnTo>
                    <a:pt x="274" y="297"/>
                  </a:lnTo>
                  <a:lnTo>
                    <a:pt x="274" y="299"/>
                  </a:lnTo>
                  <a:lnTo>
                    <a:pt x="275" y="299"/>
                  </a:lnTo>
                  <a:lnTo>
                    <a:pt x="274" y="299"/>
                  </a:lnTo>
                  <a:lnTo>
                    <a:pt x="274" y="301"/>
                  </a:lnTo>
                  <a:lnTo>
                    <a:pt x="275" y="301"/>
                  </a:lnTo>
                  <a:lnTo>
                    <a:pt x="275" y="302"/>
                  </a:lnTo>
                  <a:lnTo>
                    <a:pt x="277" y="302"/>
                  </a:lnTo>
                  <a:lnTo>
                    <a:pt x="277" y="304"/>
                  </a:lnTo>
                  <a:lnTo>
                    <a:pt x="277" y="306"/>
                  </a:lnTo>
                  <a:lnTo>
                    <a:pt x="275" y="306"/>
                  </a:lnTo>
                  <a:lnTo>
                    <a:pt x="275" y="308"/>
                  </a:lnTo>
                  <a:lnTo>
                    <a:pt x="275" y="309"/>
                  </a:lnTo>
                  <a:lnTo>
                    <a:pt x="275" y="311"/>
                  </a:lnTo>
                  <a:lnTo>
                    <a:pt x="275" y="313"/>
                  </a:lnTo>
                  <a:lnTo>
                    <a:pt x="277" y="314"/>
                  </a:lnTo>
                  <a:lnTo>
                    <a:pt x="275" y="314"/>
                  </a:lnTo>
                  <a:lnTo>
                    <a:pt x="275" y="316"/>
                  </a:lnTo>
                  <a:lnTo>
                    <a:pt x="277" y="316"/>
                  </a:lnTo>
                  <a:lnTo>
                    <a:pt x="277" y="318"/>
                  </a:lnTo>
                  <a:lnTo>
                    <a:pt x="275" y="318"/>
                  </a:lnTo>
                  <a:lnTo>
                    <a:pt x="275" y="319"/>
                  </a:lnTo>
                  <a:lnTo>
                    <a:pt x="274" y="319"/>
                  </a:lnTo>
                  <a:lnTo>
                    <a:pt x="274" y="321"/>
                  </a:lnTo>
                  <a:lnTo>
                    <a:pt x="272" y="321"/>
                  </a:lnTo>
                  <a:lnTo>
                    <a:pt x="272" y="323"/>
                  </a:lnTo>
                  <a:lnTo>
                    <a:pt x="270" y="323"/>
                  </a:lnTo>
                  <a:lnTo>
                    <a:pt x="270" y="321"/>
                  </a:lnTo>
                  <a:lnTo>
                    <a:pt x="269" y="321"/>
                  </a:lnTo>
                  <a:lnTo>
                    <a:pt x="269" y="319"/>
                  </a:lnTo>
                  <a:lnTo>
                    <a:pt x="269" y="319"/>
                  </a:lnTo>
                  <a:lnTo>
                    <a:pt x="267" y="318"/>
                  </a:lnTo>
                  <a:lnTo>
                    <a:pt x="265" y="318"/>
                  </a:lnTo>
                  <a:lnTo>
                    <a:pt x="265" y="316"/>
                  </a:lnTo>
                  <a:lnTo>
                    <a:pt x="264" y="316"/>
                  </a:lnTo>
                  <a:lnTo>
                    <a:pt x="264" y="314"/>
                  </a:lnTo>
                  <a:lnTo>
                    <a:pt x="264" y="313"/>
                  </a:lnTo>
                  <a:lnTo>
                    <a:pt x="262" y="313"/>
                  </a:lnTo>
                  <a:lnTo>
                    <a:pt x="262" y="314"/>
                  </a:lnTo>
                  <a:lnTo>
                    <a:pt x="262" y="313"/>
                  </a:lnTo>
                  <a:lnTo>
                    <a:pt x="260" y="313"/>
                  </a:lnTo>
                  <a:lnTo>
                    <a:pt x="260" y="311"/>
                  </a:lnTo>
                  <a:lnTo>
                    <a:pt x="258" y="311"/>
                  </a:lnTo>
                  <a:lnTo>
                    <a:pt x="258" y="309"/>
                  </a:lnTo>
                  <a:lnTo>
                    <a:pt x="257" y="309"/>
                  </a:lnTo>
                  <a:lnTo>
                    <a:pt x="257" y="308"/>
                  </a:lnTo>
                  <a:lnTo>
                    <a:pt x="255" y="308"/>
                  </a:lnTo>
                  <a:lnTo>
                    <a:pt x="253" y="308"/>
                  </a:lnTo>
                  <a:lnTo>
                    <a:pt x="252" y="308"/>
                  </a:lnTo>
                  <a:lnTo>
                    <a:pt x="250" y="306"/>
                  </a:lnTo>
                  <a:lnTo>
                    <a:pt x="248" y="306"/>
                  </a:lnTo>
                  <a:lnTo>
                    <a:pt x="246" y="306"/>
                  </a:lnTo>
                  <a:lnTo>
                    <a:pt x="245" y="306"/>
                  </a:lnTo>
                  <a:lnTo>
                    <a:pt x="245" y="304"/>
                  </a:lnTo>
                  <a:lnTo>
                    <a:pt x="245" y="306"/>
                  </a:lnTo>
                  <a:lnTo>
                    <a:pt x="243" y="306"/>
                  </a:lnTo>
                  <a:lnTo>
                    <a:pt x="243" y="308"/>
                  </a:lnTo>
                  <a:lnTo>
                    <a:pt x="243" y="309"/>
                  </a:lnTo>
                  <a:lnTo>
                    <a:pt x="241" y="309"/>
                  </a:lnTo>
                  <a:lnTo>
                    <a:pt x="240" y="309"/>
                  </a:lnTo>
                  <a:lnTo>
                    <a:pt x="240" y="311"/>
                  </a:lnTo>
                  <a:lnTo>
                    <a:pt x="238" y="309"/>
                  </a:lnTo>
                  <a:lnTo>
                    <a:pt x="236" y="309"/>
                  </a:lnTo>
                  <a:lnTo>
                    <a:pt x="236" y="311"/>
                  </a:lnTo>
                  <a:lnTo>
                    <a:pt x="235" y="311"/>
                  </a:lnTo>
                  <a:lnTo>
                    <a:pt x="235" y="309"/>
                  </a:lnTo>
                  <a:lnTo>
                    <a:pt x="233" y="309"/>
                  </a:lnTo>
                  <a:lnTo>
                    <a:pt x="233" y="311"/>
                  </a:lnTo>
                  <a:lnTo>
                    <a:pt x="231" y="311"/>
                  </a:lnTo>
                  <a:lnTo>
                    <a:pt x="231" y="313"/>
                  </a:lnTo>
                  <a:lnTo>
                    <a:pt x="231" y="314"/>
                  </a:lnTo>
                  <a:lnTo>
                    <a:pt x="229" y="316"/>
                  </a:lnTo>
                  <a:lnTo>
                    <a:pt x="229" y="318"/>
                  </a:lnTo>
                  <a:lnTo>
                    <a:pt x="228" y="318"/>
                  </a:lnTo>
                  <a:lnTo>
                    <a:pt x="228" y="319"/>
                  </a:lnTo>
                  <a:lnTo>
                    <a:pt x="226" y="323"/>
                  </a:lnTo>
                  <a:lnTo>
                    <a:pt x="224" y="325"/>
                  </a:lnTo>
                  <a:lnTo>
                    <a:pt x="223" y="326"/>
                  </a:lnTo>
                  <a:lnTo>
                    <a:pt x="221" y="326"/>
                  </a:lnTo>
                  <a:lnTo>
                    <a:pt x="219" y="330"/>
                  </a:lnTo>
                  <a:lnTo>
                    <a:pt x="216" y="331"/>
                  </a:lnTo>
                  <a:lnTo>
                    <a:pt x="214" y="333"/>
                  </a:lnTo>
                  <a:lnTo>
                    <a:pt x="211" y="336"/>
                  </a:lnTo>
                  <a:lnTo>
                    <a:pt x="209" y="338"/>
                  </a:lnTo>
                  <a:lnTo>
                    <a:pt x="207" y="340"/>
                  </a:lnTo>
                  <a:lnTo>
                    <a:pt x="207" y="342"/>
                  </a:lnTo>
                  <a:lnTo>
                    <a:pt x="206" y="342"/>
                  </a:lnTo>
                  <a:lnTo>
                    <a:pt x="204" y="343"/>
                  </a:lnTo>
                  <a:lnTo>
                    <a:pt x="204" y="345"/>
                  </a:lnTo>
                  <a:lnTo>
                    <a:pt x="202" y="347"/>
                  </a:lnTo>
                  <a:lnTo>
                    <a:pt x="201" y="347"/>
                  </a:lnTo>
                  <a:lnTo>
                    <a:pt x="199" y="348"/>
                  </a:lnTo>
                  <a:lnTo>
                    <a:pt x="199" y="350"/>
                  </a:lnTo>
                  <a:lnTo>
                    <a:pt x="197" y="350"/>
                  </a:lnTo>
                  <a:lnTo>
                    <a:pt x="197" y="352"/>
                  </a:lnTo>
                  <a:lnTo>
                    <a:pt x="195" y="353"/>
                  </a:lnTo>
                  <a:lnTo>
                    <a:pt x="195" y="352"/>
                  </a:lnTo>
                  <a:lnTo>
                    <a:pt x="195" y="350"/>
                  </a:lnTo>
                  <a:lnTo>
                    <a:pt x="197" y="348"/>
                  </a:lnTo>
                  <a:lnTo>
                    <a:pt x="197" y="347"/>
                  </a:lnTo>
                  <a:lnTo>
                    <a:pt x="197" y="345"/>
                  </a:lnTo>
                  <a:lnTo>
                    <a:pt x="197" y="343"/>
                  </a:lnTo>
                  <a:lnTo>
                    <a:pt x="197" y="342"/>
                  </a:lnTo>
                  <a:lnTo>
                    <a:pt x="195" y="342"/>
                  </a:lnTo>
                  <a:lnTo>
                    <a:pt x="195" y="340"/>
                  </a:lnTo>
                  <a:lnTo>
                    <a:pt x="194" y="340"/>
                  </a:lnTo>
                  <a:lnTo>
                    <a:pt x="194" y="338"/>
                  </a:lnTo>
                  <a:lnTo>
                    <a:pt x="192" y="338"/>
                  </a:lnTo>
                  <a:lnTo>
                    <a:pt x="192" y="336"/>
                  </a:lnTo>
                  <a:lnTo>
                    <a:pt x="192" y="335"/>
                  </a:lnTo>
                  <a:lnTo>
                    <a:pt x="190" y="335"/>
                  </a:lnTo>
                  <a:lnTo>
                    <a:pt x="190" y="333"/>
                  </a:lnTo>
                  <a:lnTo>
                    <a:pt x="189" y="333"/>
                  </a:lnTo>
                  <a:lnTo>
                    <a:pt x="187" y="331"/>
                  </a:lnTo>
                  <a:lnTo>
                    <a:pt x="187" y="331"/>
                  </a:lnTo>
                  <a:lnTo>
                    <a:pt x="187" y="330"/>
                  </a:lnTo>
                  <a:lnTo>
                    <a:pt x="185" y="330"/>
                  </a:lnTo>
                  <a:lnTo>
                    <a:pt x="185" y="328"/>
                  </a:lnTo>
                  <a:lnTo>
                    <a:pt x="184" y="328"/>
                  </a:lnTo>
                  <a:lnTo>
                    <a:pt x="184" y="326"/>
                  </a:lnTo>
                  <a:lnTo>
                    <a:pt x="182" y="326"/>
                  </a:lnTo>
                  <a:lnTo>
                    <a:pt x="182" y="325"/>
                  </a:lnTo>
                  <a:lnTo>
                    <a:pt x="180" y="325"/>
                  </a:lnTo>
                  <a:lnTo>
                    <a:pt x="180" y="323"/>
                  </a:lnTo>
                  <a:lnTo>
                    <a:pt x="178" y="323"/>
                  </a:lnTo>
                  <a:lnTo>
                    <a:pt x="178" y="321"/>
                  </a:lnTo>
                  <a:lnTo>
                    <a:pt x="177" y="321"/>
                  </a:lnTo>
                  <a:lnTo>
                    <a:pt x="177" y="319"/>
                  </a:lnTo>
                  <a:lnTo>
                    <a:pt x="175" y="319"/>
                  </a:lnTo>
                  <a:lnTo>
                    <a:pt x="175" y="318"/>
                  </a:lnTo>
                  <a:lnTo>
                    <a:pt x="173" y="318"/>
                  </a:lnTo>
                  <a:lnTo>
                    <a:pt x="172" y="316"/>
                  </a:lnTo>
                  <a:lnTo>
                    <a:pt x="170" y="314"/>
                  </a:lnTo>
                  <a:lnTo>
                    <a:pt x="168" y="314"/>
                  </a:lnTo>
                  <a:lnTo>
                    <a:pt x="168" y="313"/>
                  </a:lnTo>
                  <a:lnTo>
                    <a:pt x="166" y="313"/>
                  </a:lnTo>
                  <a:lnTo>
                    <a:pt x="166" y="311"/>
                  </a:lnTo>
                  <a:lnTo>
                    <a:pt x="165" y="311"/>
                  </a:lnTo>
                  <a:lnTo>
                    <a:pt x="165" y="309"/>
                  </a:lnTo>
                  <a:lnTo>
                    <a:pt x="163" y="309"/>
                  </a:lnTo>
                  <a:lnTo>
                    <a:pt x="161" y="308"/>
                  </a:lnTo>
                  <a:lnTo>
                    <a:pt x="160" y="308"/>
                  </a:lnTo>
                  <a:lnTo>
                    <a:pt x="160" y="306"/>
                  </a:lnTo>
                  <a:lnTo>
                    <a:pt x="158" y="306"/>
                  </a:lnTo>
                  <a:lnTo>
                    <a:pt x="158" y="304"/>
                  </a:lnTo>
                  <a:lnTo>
                    <a:pt x="158" y="302"/>
                  </a:lnTo>
                  <a:lnTo>
                    <a:pt x="158" y="301"/>
                  </a:lnTo>
                  <a:lnTo>
                    <a:pt x="156" y="301"/>
                  </a:lnTo>
                  <a:lnTo>
                    <a:pt x="156" y="299"/>
                  </a:lnTo>
                  <a:lnTo>
                    <a:pt x="155" y="299"/>
                  </a:lnTo>
                  <a:lnTo>
                    <a:pt x="155" y="297"/>
                  </a:lnTo>
                  <a:lnTo>
                    <a:pt x="153" y="297"/>
                  </a:lnTo>
                  <a:lnTo>
                    <a:pt x="153" y="296"/>
                  </a:lnTo>
                  <a:lnTo>
                    <a:pt x="151" y="296"/>
                  </a:lnTo>
                  <a:lnTo>
                    <a:pt x="149" y="296"/>
                  </a:lnTo>
                  <a:lnTo>
                    <a:pt x="149" y="294"/>
                  </a:lnTo>
                  <a:lnTo>
                    <a:pt x="148" y="294"/>
                  </a:lnTo>
                  <a:lnTo>
                    <a:pt x="148" y="292"/>
                  </a:lnTo>
                  <a:lnTo>
                    <a:pt x="146" y="292"/>
                  </a:lnTo>
                  <a:lnTo>
                    <a:pt x="146" y="291"/>
                  </a:lnTo>
                  <a:lnTo>
                    <a:pt x="146" y="291"/>
                  </a:lnTo>
                  <a:lnTo>
                    <a:pt x="146" y="289"/>
                  </a:lnTo>
                  <a:lnTo>
                    <a:pt x="146" y="289"/>
                  </a:lnTo>
                  <a:lnTo>
                    <a:pt x="144" y="289"/>
                  </a:lnTo>
                  <a:lnTo>
                    <a:pt x="144" y="287"/>
                  </a:lnTo>
                  <a:lnTo>
                    <a:pt x="144" y="285"/>
                  </a:lnTo>
                  <a:lnTo>
                    <a:pt x="144" y="284"/>
                  </a:lnTo>
                  <a:lnTo>
                    <a:pt x="144" y="282"/>
                  </a:lnTo>
                  <a:lnTo>
                    <a:pt x="144" y="280"/>
                  </a:lnTo>
                  <a:lnTo>
                    <a:pt x="143" y="280"/>
                  </a:lnTo>
                  <a:lnTo>
                    <a:pt x="143" y="279"/>
                  </a:lnTo>
                  <a:lnTo>
                    <a:pt x="143" y="277"/>
                  </a:lnTo>
                  <a:lnTo>
                    <a:pt x="141" y="275"/>
                  </a:lnTo>
                  <a:lnTo>
                    <a:pt x="141" y="274"/>
                  </a:lnTo>
                  <a:lnTo>
                    <a:pt x="141" y="272"/>
                  </a:lnTo>
                  <a:lnTo>
                    <a:pt x="139" y="272"/>
                  </a:lnTo>
                  <a:lnTo>
                    <a:pt x="139" y="270"/>
                  </a:lnTo>
                  <a:lnTo>
                    <a:pt x="138" y="270"/>
                  </a:lnTo>
                  <a:lnTo>
                    <a:pt x="138" y="268"/>
                  </a:lnTo>
                  <a:lnTo>
                    <a:pt x="138" y="267"/>
                  </a:lnTo>
                  <a:lnTo>
                    <a:pt x="136" y="267"/>
                  </a:lnTo>
                  <a:lnTo>
                    <a:pt x="136" y="265"/>
                  </a:lnTo>
                  <a:lnTo>
                    <a:pt x="134" y="265"/>
                  </a:lnTo>
                  <a:lnTo>
                    <a:pt x="134" y="263"/>
                  </a:lnTo>
                  <a:lnTo>
                    <a:pt x="132" y="262"/>
                  </a:lnTo>
                  <a:lnTo>
                    <a:pt x="131" y="262"/>
                  </a:lnTo>
                  <a:lnTo>
                    <a:pt x="131" y="260"/>
                  </a:lnTo>
                  <a:lnTo>
                    <a:pt x="129" y="260"/>
                  </a:lnTo>
                  <a:lnTo>
                    <a:pt x="127" y="258"/>
                  </a:lnTo>
                  <a:lnTo>
                    <a:pt x="126" y="256"/>
                  </a:lnTo>
                  <a:lnTo>
                    <a:pt x="124" y="255"/>
                  </a:lnTo>
                  <a:lnTo>
                    <a:pt x="122" y="255"/>
                  </a:lnTo>
                  <a:lnTo>
                    <a:pt x="122" y="253"/>
                  </a:lnTo>
                  <a:lnTo>
                    <a:pt x="121" y="253"/>
                  </a:lnTo>
                  <a:lnTo>
                    <a:pt x="121" y="251"/>
                  </a:lnTo>
                  <a:lnTo>
                    <a:pt x="119" y="251"/>
                  </a:lnTo>
                  <a:lnTo>
                    <a:pt x="119" y="250"/>
                  </a:lnTo>
                  <a:lnTo>
                    <a:pt x="117" y="250"/>
                  </a:lnTo>
                  <a:lnTo>
                    <a:pt x="115" y="250"/>
                  </a:lnTo>
                  <a:lnTo>
                    <a:pt x="115" y="248"/>
                  </a:lnTo>
                  <a:lnTo>
                    <a:pt x="114" y="248"/>
                  </a:lnTo>
                  <a:lnTo>
                    <a:pt x="114" y="248"/>
                  </a:lnTo>
                  <a:lnTo>
                    <a:pt x="112" y="248"/>
                  </a:lnTo>
                  <a:lnTo>
                    <a:pt x="110" y="246"/>
                  </a:lnTo>
                  <a:lnTo>
                    <a:pt x="109" y="246"/>
                  </a:lnTo>
                  <a:lnTo>
                    <a:pt x="109" y="245"/>
                  </a:lnTo>
                  <a:lnTo>
                    <a:pt x="107" y="245"/>
                  </a:lnTo>
                  <a:lnTo>
                    <a:pt x="105" y="243"/>
                  </a:lnTo>
                  <a:lnTo>
                    <a:pt x="105" y="243"/>
                  </a:lnTo>
                  <a:lnTo>
                    <a:pt x="105" y="241"/>
                  </a:lnTo>
                  <a:lnTo>
                    <a:pt x="103" y="241"/>
                  </a:lnTo>
                  <a:lnTo>
                    <a:pt x="103" y="239"/>
                  </a:lnTo>
                  <a:lnTo>
                    <a:pt x="102" y="239"/>
                  </a:lnTo>
                  <a:lnTo>
                    <a:pt x="100" y="239"/>
                  </a:lnTo>
                  <a:lnTo>
                    <a:pt x="100" y="238"/>
                  </a:lnTo>
                  <a:lnTo>
                    <a:pt x="98" y="238"/>
                  </a:lnTo>
                  <a:lnTo>
                    <a:pt x="98" y="236"/>
                  </a:lnTo>
                  <a:lnTo>
                    <a:pt x="97" y="236"/>
                  </a:lnTo>
                  <a:lnTo>
                    <a:pt x="95" y="234"/>
                  </a:lnTo>
                  <a:lnTo>
                    <a:pt x="93" y="234"/>
                  </a:lnTo>
                  <a:lnTo>
                    <a:pt x="93" y="233"/>
                  </a:lnTo>
                  <a:lnTo>
                    <a:pt x="92" y="233"/>
                  </a:lnTo>
                  <a:lnTo>
                    <a:pt x="90" y="233"/>
                  </a:lnTo>
                  <a:lnTo>
                    <a:pt x="90" y="231"/>
                  </a:lnTo>
                  <a:lnTo>
                    <a:pt x="88" y="231"/>
                  </a:lnTo>
                  <a:lnTo>
                    <a:pt x="86" y="231"/>
                  </a:lnTo>
                  <a:lnTo>
                    <a:pt x="86" y="229"/>
                  </a:lnTo>
                  <a:lnTo>
                    <a:pt x="85" y="229"/>
                  </a:lnTo>
                  <a:lnTo>
                    <a:pt x="83" y="228"/>
                  </a:lnTo>
                  <a:lnTo>
                    <a:pt x="81" y="228"/>
                  </a:lnTo>
                  <a:lnTo>
                    <a:pt x="81" y="226"/>
                  </a:lnTo>
                  <a:lnTo>
                    <a:pt x="80" y="226"/>
                  </a:lnTo>
                  <a:lnTo>
                    <a:pt x="78" y="226"/>
                  </a:lnTo>
                  <a:lnTo>
                    <a:pt x="78" y="224"/>
                  </a:lnTo>
                  <a:lnTo>
                    <a:pt x="76" y="224"/>
                  </a:lnTo>
                  <a:lnTo>
                    <a:pt x="75" y="224"/>
                  </a:lnTo>
                  <a:lnTo>
                    <a:pt x="75" y="222"/>
                  </a:lnTo>
                  <a:lnTo>
                    <a:pt x="73" y="222"/>
                  </a:lnTo>
                  <a:lnTo>
                    <a:pt x="71" y="222"/>
                  </a:lnTo>
                  <a:lnTo>
                    <a:pt x="71" y="221"/>
                  </a:lnTo>
                  <a:lnTo>
                    <a:pt x="69" y="221"/>
                  </a:lnTo>
                  <a:lnTo>
                    <a:pt x="68" y="219"/>
                  </a:lnTo>
                  <a:lnTo>
                    <a:pt x="66" y="219"/>
                  </a:lnTo>
                  <a:lnTo>
                    <a:pt x="66" y="217"/>
                  </a:lnTo>
                  <a:lnTo>
                    <a:pt x="64" y="217"/>
                  </a:lnTo>
                  <a:lnTo>
                    <a:pt x="64" y="217"/>
                  </a:lnTo>
                  <a:lnTo>
                    <a:pt x="63" y="216"/>
                  </a:lnTo>
                  <a:lnTo>
                    <a:pt x="61" y="216"/>
                  </a:lnTo>
                  <a:lnTo>
                    <a:pt x="59" y="214"/>
                  </a:lnTo>
                  <a:lnTo>
                    <a:pt x="58" y="214"/>
                  </a:lnTo>
                  <a:lnTo>
                    <a:pt x="58" y="212"/>
                  </a:lnTo>
                  <a:lnTo>
                    <a:pt x="56" y="212"/>
                  </a:lnTo>
                  <a:lnTo>
                    <a:pt x="54" y="212"/>
                  </a:lnTo>
                  <a:lnTo>
                    <a:pt x="52" y="211"/>
                  </a:lnTo>
                  <a:lnTo>
                    <a:pt x="51" y="211"/>
                  </a:lnTo>
                  <a:lnTo>
                    <a:pt x="51" y="209"/>
                  </a:lnTo>
                  <a:lnTo>
                    <a:pt x="49" y="209"/>
                  </a:lnTo>
                  <a:lnTo>
                    <a:pt x="47" y="209"/>
                  </a:lnTo>
                  <a:lnTo>
                    <a:pt x="47" y="207"/>
                  </a:lnTo>
                  <a:lnTo>
                    <a:pt x="46" y="207"/>
                  </a:lnTo>
                  <a:lnTo>
                    <a:pt x="44" y="207"/>
                  </a:lnTo>
                  <a:lnTo>
                    <a:pt x="44" y="207"/>
                  </a:lnTo>
                  <a:lnTo>
                    <a:pt x="42" y="207"/>
                  </a:lnTo>
                  <a:lnTo>
                    <a:pt x="40" y="207"/>
                  </a:lnTo>
                  <a:lnTo>
                    <a:pt x="40" y="205"/>
                  </a:lnTo>
                  <a:lnTo>
                    <a:pt x="39" y="205"/>
                  </a:lnTo>
                  <a:lnTo>
                    <a:pt x="37" y="205"/>
                  </a:lnTo>
                  <a:lnTo>
                    <a:pt x="37" y="204"/>
                  </a:lnTo>
                  <a:lnTo>
                    <a:pt x="35" y="204"/>
                  </a:lnTo>
                  <a:lnTo>
                    <a:pt x="34" y="204"/>
                  </a:lnTo>
                  <a:lnTo>
                    <a:pt x="34" y="202"/>
                  </a:lnTo>
                  <a:lnTo>
                    <a:pt x="32" y="202"/>
                  </a:lnTo>
                  <a:lnTo>
                    <a:pt x="30" y="202"/>
                  </a:lnTo>
                  <a:lnTo>
                    <a:pt x="30" y="200"/>
                  </a:lnTo>
                  <a:lnTo>
                    <a:pt x="29" y="200"/>
                  </a:lnTo>
                  <a:lnTo>
                    <a:pt x="27" y="200"/>
                  </a:lnTo>
                  <a:lnTo>
                    <a:pt x="27" y="199"/>
                  </a:lnTo>
                  <a:lnTo>
                    <a:pt x="25" y="199"/>
                  </a:lnTo>
                  <a:lnTo>
                    <a:pt x="23" y="197"/>
                  </a:lnTo>
                  <a:lnTo>
                    <a:pt x="23" y="197"/>
                  </a:lnTo>
                  <a:lnTo>
                    <a:pt x="22" y="195"/>
                  </a:lnTo>
                  <a:lnTo>
                    <a:pt x="20" y="195"/>
                  </a:lnTo>
                  <a:lnTo>
                    <a:pt x="18" y="194"/>
                  </a:lnTo>
                  <a:lnTo>
                    <a:pt x="17" y="194"/>
                  </a:lnTo>
                  <a:lnTo>
                    <a:pt x="15" y="192"/>
                  </a:lnTo>
                  <a:lnTo>
                    <a:pt x="13" y="192"/>
                  </a:lnTo>
                  <a:lnTo>
                    <a:pt x="12" y="190"/>
                  </a:lnTo>
                  <a:lnTo>
                    <a:pt x="10" y="190"/>
                  </a:lnTo>
                  <a:lnTo>
                    <a:pt x="8" y="190"/>
                  </a:lnTo>
                  <a:lnTo>
                    <a:pt x="8" y="188"/>
                  </a:lnTo>
                  <a:lnTo>
                    <a:pt x="6" y="188"/>
                  </a:lnTo>
                  <a:lnTo>
                    <a:pt x="5" y="188"/>
                  </a:lnTo>
                  <a:lnTo>
                    <a:pt x="5" y="187"/>
                  </a:lnTo>
                  <a:lnTo>
                    <a:pt x="3" y="187"/>
                  </a:lnTo>
                  <a:lnTo>
                    <a:pt x="1" y="187"/>
                  </a:lnTo>
                  <a:lnTo>
                    <a:pt x="1" y="185"/>
                  </a:lnTo>
                  <a:lnTo>
                    <a:pt x="0" y="185"/>
                  </a:lnTo>
                  <a:lnTo>
                    <a:pt x="1" y="182"/>
                  </a:lnTo>
                  <a:lnTo>
                    <a:pt x="3" y="178"/>
                  </a:lnTo>
                  <a:lnTo>
                    <a:pt x="5" y="177"/>
                  </a:lnTo>
                  <a:lnTo>
                    <a:pt x="6" y="175"/>
                  </a:lnTo>
                  <a:lnTo>
                    <a:pt x="8" y="171"/>
                  </a:lnTo>
                  <a:lnTo>
                    <a:pt x="10" y="168"/>
                  </a:lnTo>
                  <a:lnTo>
                    <a:pt x="12" y="168"/>
                  </a:lnTo>
                  <a:lnTo>
                    <a:pt x="12" y="166"/>
                  </a:lnTo>
                  <a:lnTo>
                    <a:pt x="13" y="165"/>
                  </a:lnTo>
                  <a:lnTo>
                    <a:pt x="15" y="165"/>
                  </a:lnTo>
                  <a:lnTo>
                    <a:pt x="17" y="161"/>
                  </a:lnTo>
                  <a:lnTo>
                    <a:pt x="18" y="158"/>
                  </a:lnTo>
                  <a:lnTo>
                    <a:pt x="20" y="156"/>
                  </a:lnTo>
                  <a:lnTo>
                    <a:pt x="20" y="154"/>
                  </a:lnTo>
                  <a:lnTo>
                    <a:pt x="22" y="153"/>
                  </a:lnTo>
                  <a:lnTo>
                    <a:pt x="25" y="148"/>
                  </a:lnTo>
                  <a:lnTo>
                    <a:pt x="25" y="146"/>
                  </a:lnTo>
                  <a:lnTo>
                    <a:pt x="25" y="144"/>
                  </a:lnTo>
                  <a:lnTo>
                    <a:pt x="29" y="141"/>
                  </a:lnTo>
                  <a:lnTo>
                    <a:pt x="32" y="136"/>
                  </a:lnTo>
                  <a:lnTo>
                    <a:pt x="34" y="134"/>
                  </a:lnTo>
                  <a:lnTo>
                    <a:pt x="35" y="131"/>
                  </a:lnTo>
                  <a:lnTo>
                    <a:pt x="52" y="108"/>
                  </a:lnTo>
                  <a:lnTo>
                    <a:pt x="52" y="107"/>
                  </a:lnTo>
                  <a:lnTo>
                    <a:pt x="54" y="107"/>
                  </a:lnTo>
                  <a:lnTo>
                    <a:pt x="54" y="105"/>
                  </a:lnTo>
                  <a:lnTo>
                    <a:pt x="56" y="105"/>
                  </a:lnTo>
                  <a:lnTo>
                    <a:pt x="56" y="103"/>
                  </a:lnTo>
                  <a:lnTo>
                    <a:pt x="58" y="103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9" y="100"/>
                  </a:lnTo>
                  <a:lnTo>
                    <a:pt x="59" y="98"/>
                  </a:lnTo>
                  <a:lnTo>
                    <a:pt x="61" y="98"/>
                  </a:lnTo>
                  <a:lnTo>
                    <a:pt x="61" y="97"/>
                  </a:lnTo>
                  <a:lnTo>
                    <a:pt x="63" y="95"/>
                  </a:lnTo>
                  <a:lnTo>
                    <a:pt x="64" y="95"/>
                  </a:lnTo>
                  <a:lnTo>
                    <a:pt x="64" y="93"/>
                  </a:lnTo>
                  <a:lnTo>
                    <a:pt x="66" y="93"/>
                  </a:lnTo>
                  <a:lnTo>
                    <a:pt x="69" y="91"/>
                  </a:lnTo>
                  <a:lnTo>
                    <a:pt x="71" y="90"/>
                  </a:lnTo>
                  <a:lnTo>
                    <a:pt x="73" y="88"/>
                  </a:lnTo>
                  <a:lnTo>
                    <a:pt x="75" y="88"/>
                  </a:lnTo>
                  <a:lnTo>
                    <a:pt x="76" y="88"/>
                  </a:lnTo>
                  <a:lnTo>
                    <a:pt x="78" y="88"/>
                  </a:lnTo>
                  <a:lnTo>
                    <a:pt x="80" y="88"/>
                  </a:lnTo>
                  <a:lnTo>
                    <a:pt x="81" y="86"/>
                  </a:lnTo>
                  <a:lnTo>
                    <a:pt x="85" y="86"/>
                  </a:lnTo>
                  <a:lnTo>
                    <a:pt x="86" y="85"/>
                  </a:lnTo>
                  <a:lnTo>
                    <a:pt x="88" y="85"/>
                  </a:lnTo>
                  <a:lnTo>
                    <a:pt x="90" y="85"/>
                  </a:lnTo>
                  <a:lnTo>
                    <a:pt x="92" y="85"/>
                  </a:lnTo>
                  <a:lnTo>
                    <a:pt x="93" y="85"/>
                  </a:lnTo>
                  <a:lnTo>
                    <a:pt x="95" y="85"/>
                  </a:lnTo>
                  <a:lnTo>
                    <a:pt x="97" y="85"/>
                  </a:lnTo>
                  <a:lnTo>
                    <a:pt x="98" y="85"/>
                  </a:lnTo>
                  <a:lnTo>
                    <a:pt x="100" y="85"/>
                  </a:lnTo>
                  <a:lnTo>
                    <a:pt x="102" y="85"/>
                  </a:lnTo>
                  <a:lnTo>
                    <a:pt x="103" y="85"/>
                  </a:lnTo>
                  <a:lnTo>
                    <a:pt x="105" y="85"/>
                  </a:lnTo>
                  <a:lnTo>
                    <a:pt x="105" y="83"/>
                  </a:lnTo>
                  <a:lnTo>
                    <a:pt x="105" y="81"/>
                  </a:lnTo>
                  <a:lnTo>
                    <a:pt x="105" y="81"/>
                  </a:lnTo>
                  <a:lnTo>
                    <a:pt x="107" y="80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10" y="78"/>
                  </a:lnTo>
                  <a:lnTo>
                    <a:pt x="110" y="76"/>
                  </a:lnTo>
                  <a:lnTo>
                    <a:pt x="112" y="74"/>
                  </a:lnTo>
                  <a:lnTo>
                    <a:pt x="112" y="73"/>
                  </a:lnTo>
                  <a:lnTo>
                    <a:pt x="114" y="73"/>
                  </a:lnTo>
                  <a:lnTo>
                    <a:pt x="114" y="71"/>
                  </a:lnTo>
                  <a:lnTo>
                    <a:pt x="115" y="71"/>
                  </a:lnTo>
                  <a:lnTo>
                    <a:pt x="115" y="69"/>
                  </a:lnTo>
                  <a:lnTo>
                    <a:pt x="117" y="69"/>
                  </a:lnTo>
                  <a:lnTo>
                    <a:pt x="119" y="69"/>
                  </a:lnTo>
                  <a:lnTo>
                    <a:pt x="119" y="68"/>
                  </a:lnTo>
                  <a:lnTo>
                    <a:pt x="121" y="68"/>
                  </a:lnTo>
                  <a:lnTo>
                    <a:pt x="121" y="66"/>
                  </a:lnTo>
                  <a:lnTo>
                    <a:pt x="122" y="66"/>
                  </a:lnTo>
                  <a:lnTo>
                    <a:pt x="122" y="64"/>
                  </a:lnTo>
                  <a:lnTo>
                    <a:pt x="124" y="64"/>
                  </a:lnTo>
                  <a:lnTo>
                    <a:pt x="124" y="63"/>
                  </a:lnTo>
                  <a:lnTo>
                    <a:pt x="124" y="61"/>
                  </a:lnTo>
                  <a:lnTo>
                    <a:pt x="126" y="59"/>
                  </a:lnTo>
                  <a:lnTo>
                    <a:pt x="129" y="57"/>
                  </a:lnTo>
                  <a:lnTo>
                    <a:pt x="131" y="56"/>
                  </a:lnTo>
                  <a:lnTo>
                    <a:pt x="132" y="54"/>
                  </a:lnTo>
                  <a:lnTo>
                    <a:pt x="132" y="52"/>
                  </a:lnTo>
                  <a:lnTo>
                    <a:pt x="132" y="51"/>
                  </a:lnTo>
                  <a:lnTo>
                    <a:pt x="132" y="49"/>
                  </a:lnTo>
                  <a:lnTo>
                    <a:pt x="132" y="47"/>
                  </a:lnTo>
                  <a:lnTo>
                    <a:pt x="132" y="46"/>
                  </a:lnTo>
                  <a:lnTo>
                    <a:pt x="134" y="46"/>
                  </a:lnTo>
                  <a:lnTo>
                    <a:pt x="134" y="44"/>
                  </a:lnTo>
                  <a:lnTo>
                    <a:pt x="134" y="44"/>
                  </a:lnTo>
                  <a:lnTo>
                    <a:pt x="134" y="42"/>
                  </a:lnTo>
                  <a:lnTo>
                    <a:pt x="134" y="40"/>
                  </a:lnTo>
                  <a:lnTo>
                    <a:pt x="136" y="39"/>
                  </a:lnTo>
                  <a:lnTo>
                    <a:pt x="136" y="37"/>
                  </a:lnTo>
                  <a:lnTo>
                    <a:pt x="138" y="35"/>
                  </a:lnTo>
                  <a:lnTo>
                    <a:pt x="138" y="34"/>
                  </a:lnTo>
                  <a:lnTo>
                    <a:pt x="136" y="34"/>
                  </a:lnTo>
                  <a:lnTo>
                    <a:pt x="136" y="32"/>
                  </a:lnTo>
                  <a:lnTo>
                    <a:pt x="136" y="30"/>
                  </a:lnTo>
                  <a:lnTo>
                    <a:pt x="136" y="29"/>
                  </a:lnTo>
                  <a:lnTo>
                    <a:pt x="136" y="27"/>
                  </a:lnTo>
                  <a:lnTo>
                    <a:pt x="136" y="25"/>
                  </a:lnTo>
                  <a:lnTo>
                    <a:pt x="138" y="23"/>
                  </a:lnTo>
                  <a:lnTo>
                    <a:pt x="138" y="22"/>
                  </a:lnTo>
                  <a:lnTo>
                    <a:pt x="138" y="20"/>
                  </a:lnTo>
                  <a:lnTo>
                    <a:pt x="138" y="18"/>
                  </a:lnTo>
                  <a:lnTo>
                    <a:pt x="139" y="18"/>
                  </a:lnTo>
                  <a:lnTo>
                    <a:pt x="139" y="17"/>
                  </a:lnTo>
                  <a:lnTo>
                    <a:pt x="139" y="15"/>
                  </a:lnTo>
                  <a:lnTo>
                    <a:pt x="139" y="13"/>
                  </a:lnTo>
                  <a:lnTo>
                    <a:pt x="141" y="13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1" y="8"/>
                  </a:lnTo>
                  <a:lnTo>
                    <a:pt x="141" y="6"/>
                  </a:lnTo>
                  <a:lnTo>
                    <a:pt x="143" y="6"/>
                  </a:lnTo>
                  <a:lnTo>
                    <a:pt x="143" y="5"/>
                  </a:lnTo>
                  <a:lnTo>
                    <a:pt x="144" y="5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6" y="3"/>
                  </a:lnTo>
                  <a:lnTo>
                    <a:pt x="148" y="3"/>
                  </a:lnTo>
                  <a:lnTo>
                    <a:pt x="149" y="1"/>
                  </a:lnTo>
                  <a:lnTo>
                    <a:pt x="151" y="1"/>
                  </a:lnTo>
                  <a:lnTo>
                    <a:pt x="151" y="0"/>
                  </a:lnTo>
                  <a:lnTo>
                    <a:pt x="153" y="0"/>
                  </a:lnTo>
                  <a:lnTo>
                    <a:pt x="153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7BF7022C-7D94-4C33-AF8A-D4A373DAAA94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5475" y="3736975"/>
              <a:ext cx="792163" cy="1014413"/>
            </a:xfrm>
            <a:custGeom>
              <a:avLst/>
              <a:gdLst>
                <a:gd name="T0" fmla="*/ 228 w 499"/>
                <a:gd name="T1" fmla="*/ 25 h 639"/>
                <a:gd name="T2" fmla="*/ 244 w 499"/>
                <a:gd name="T3" fmla="*/ 52 h 639"/>
                <a:gd name="T4" fmla="*/ 257 w 499"/>
                <a:gd name="T5" fmla="*/ 81 h 639"/>
                <a:gd name="T6" fmla="*/ 269 w 499"/>
                <a:gd name="T7" fmla="*/ 112 h 639"/>
                <a:gd name="T8" fmla="*/ 274 w 499"/>
                <a:gd name="T9" fmla="*/ 149 h 639"/>
                <a:gd name="T10" fmla="*/ 288 w 499"/>
                <a:gd name="T11" fmla="*/ 177 h 639"/>
                <a:gd name="T12" fmla="*/ 298 w 499"/>
                <a:gd name="T13" fmla="*/ 209 h 639"/>
                <a:gd name="T14" fmla="*/ 310 w 499"/>
                <a:gd name="T15" fmla="*/ 240 h 639"/>
                <a:gd name="T16" fmla="*/ 327 w 499"/>
                <a:gd name="T17" fmla="*/ 268 h 639"/>
                <a:gd name="T18" fmla="*/ 353 w 499"/>
                <a:gd name="T19" fmla="*/ 272 h 639"/>
                <a:gd name="T20" fmla="*/ 351 w 499"/>
                <a:gd name="T21" fmla="*/ 301 h 639"/>
                <a:gd name="T22" fmla="*/ 375 w 499"/>
                <a:gd name="T23" fmla="*/ 326 h 639"/>
                <a:gd name="T24" fmla="*/ 392 w 499"/>
                <a:gd name="T25" fmla="*/ 357 h 639"/>
                <a:gd name="T26" fmla="*/ 419 w 499"/>
                <a:gd name="T27" fmla="*/ 360 h 639"/>
                <a:gd name="T28" fmla="*/ 448 w 499"/>
                <a:gd name="T29" fmla="*/ 372 h 639"/>
                <a:gd name="T30" fmla="*/ 472 w 499"/>
                <a:gd name="T31" fmla="*/ 386 h 639"/>
                <a:gd name="T32" fmla="*/ 474 w 499"/>
                <a:gd name="T33" fmla="*/ 413 h 639"/>
                <a:gd name="T34" fmla="*/ 489 w 499"/>
                <a:gd name="T35" fmla="*/ 440 h 639"/>
                <a:gd name="T36" fmla="*/ 486 w 499"/>
                <a:gd name="T37" fmla="*/ 479 h 639"/>
                <a:gd name="T38" fmla="*/ 486 w 499"/>
                <a:gd name="T39" fmla="*/ 515 h 639"/>
                <a:gd name="T40" fmla="*/ 487 w 499"/>
                <a:gd name="T41" fmla="*/ 536 h 639"/>
                <a:gd name="T42" fmla="*/ 474 w 499"/>
                <a:gd name="T43" fmla="*/ 563 h 639"/>
                <a:gd name="T44" fmla="*/ 450 w 499"/>
                <a:gd name="T45" fmla="*/ 576 h 639"/>
                <a:gd name="T46" fmla="*/ 419 w 499"/>
                <a:gd name="T47" fmla="*/ 573 h 639"/>
                <a:gd name="T48" fmla="*/ 392 w 499"/>
                <a:gd name="T49" fmla="*/ 588 h 639"/>
                <a:gd name="T50" fmla="*/ 361 w 499"/>
                <a:gd name="T51" fmla="*/ 615 h 639"/>
                <a:gd name="T52" fmla="*/ 337 w 499"/>
                <a:gd name="T53" fmla="*/ 631 h 639"/>
                <a:gd name="T54" fmla="*/ 314 w 499"/>
                <a:gd name="T55" fmla="*/ 598 h 639"/>
                <a:gd name="T56" fmla="*/ 290 w 499"/>
                <a:gd name="T57" fmla="*/ 568 h 639"/>
                <a:gd name="T58" fmla="*/ 286 w 499"/>
                <a:gd name="T59" fmla="*/ 544 h 639"/>
                <a:gd name="T60" fmla="*/ 264 w 499"/>
                <a:gd name="T61" fmla="*/ 519 h 639"/>
                <a:gd name="T62" fmla="*/ 254 w 499"/>
                <a:gd name="T63" fmla="*/ 498 h 639"/>
                <a:gd name="T64" fmla="*/ 235 w 499"/>
                <a:gd name="T65" fmla="*/ 473 h 639"/>
                <a:gd name="T66" fmla="*/ 232 w 499"/>
                <a:gd name="T67" fmla="*/ 449 h 639"/>
                <a:gd name="T68" fmla="*/ 220 w 499"/>
                <a:gd name="T69" fmla="*/ 428 h 639"/>
                <a:gd name="T70" fmla="*/ 189 w 499"/>
                <a:gd name="T71" fmla="*/ 408 h 639"/>
                <a:gd name="T72" fmla="*/ 172 w 499"/>
                <a:gd name="T73" fmla="*/ 382 h 639"/>
                <a:gd name="T74" fmla="*/ 164 w 499"/>
                <a:gd name="T75" fmla="*/ 360 h 639"/>
                <a:gd name="T76" fmla="*/ 167 w 499"/>
                <a:gd name="T77" fmla="*/ 336 h 639"/>
                <a:gd name="T78" fmla="*/ 147 w 499"/>
                <a:gd name="T79" fmla="*/ 318 h 639"/>
                <a:gd name="T80" fmla="*/ 147 w 499"/>
                <a:gd name="T81" fmla="*/ 301 h 639"/>
                <a:gd name="T82" fmla="*/ 128 w 499"/>
                <a:gd name="T83" fmla="*/ 274 h 639"/>
                <a:gd name="T84" fmla="*/ 106 w 499"/>
                <a:gd name="T85" fmla="*/ 246 h 639"/>
                <a:gd name="T86" fmla="*/ 72 w 499"/>
                <a:gd name="T87" fmla="*/ 226 h 639"/>
                <a:gd name="T88" fmla="*/ 51 w 499"/>
                <a:gd name="T89" fmla="*/ 211 h 639"/>
                <a:gd name="T90" fmla="*/ 60 w 499"/>
                <a:gd name="T91" fmla="*/ 185 h 639"/>
                <a:gd name="T92" fmla="*/ 50 w 499"/>
                <a:gd name="T93" fmla="*/ 156 h 639"/>
                <a:gd name="T94" fmla="*/ 38 w 499"/>
                <a:gd name="T95" fmla="*/ 120 h 639"/>
                <a:gd name="T96" fmla="*/ 21 w 499"/>
                <a:gd name="T97" fmla="*/ 98 h 639"/>
                <a:gd name="T98" fmla="*/ 7 w 499"/>
                <a:gd name="T99" fmla="*/ 64 h 639"/>
                <a:gd name="T100" fmla="*/ 22 w 499"/>
                <a:gd name="T101" fmla="*/ 46 h 639"/>
                <a:gd name="T102" fmla="*/ 28 w 499"/>
                <a:gd name="T103" fmla="*/ 13 h 639"/>
                <a:gd name="T104" fmla="*/ 58 w 499"/>
                <a:gd name="T105" fmla="*/ 13 h 639"/>
                <a:gd name="T106" fmla="*/ 40 w 499"/>
                <a:gd name="T107" fmla="*/ 39 h 639"/>
                <a:gd name="T108" fmla="*/ 40 w 499"/>
                <a:gd name="T109" fmla="*/ 56 h 639"/>
                <a:gd name="T110" fmla="*/ 65 w 499"/>
                <a:gd name="T111" fmla="*/ 69 h 639"/>
                <a:gd name="T112" fmla="*/ 62 w 499"/>
                <a:gd name="T113" fmla="*/ 107 h 639"/>
                <a:gd name="T114" fmla="*/ 99 w 499"/>
                <a:gd name="T115" fmla="*/ 95 h 639"/>
                <a:gd name="T116" fmla="*/ 114 w 499"/>
                <a:gd name="T117" fmla="*/ 66 h 639"/>
                <a:gd name="T118" fmla="*/ 147 w 499"/>
                <a:gd name="T119" fmla="*/ 56 h 639"/>
                <a:gd name="T120" fmla="*/ 165 w 499"/>
                <a:gd name="T121" fmla="*/ 23 h 639"/>
                <a:gd name="T122" fmla="*/ 194 w 499"/>
                <a:gd name="T123" fmla="*/ 5 h 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9" h="639">
                  <a:moveTo>
                    <a:pt x="206" y="1"/>
                  </a:moveTo>
                  <a:lnTo>
                    <a:pt x="206" y="3"/>
                  </a:lnTo>
                  <a:lnTo>
                    <a:pt x="208" y="3"/>
                  </a:lnTo>
                  <a:lnTo>
                    <a:pt x="208" y="5"/>
                  </a:lnTo>
                  <a:lnTo>
                    <a:pt x="210" y="5"/>
                  </a:lnTo>
                  <a:lnTo>
                    <a:pt x="208" y="5"/>
                  </a:lnTo>
                  <a:lnTo>
                    <a:pt x="208" y="6"/>
                  </a:lnTo>
                  <a:lnTo>
                    <a:pt x="210" y="6"/>
                  </a:lnTo>
                  <a:lnTo>
                    <a:pt x="211" y="6"/>
                  </a:lnTo>
                  <a:lnTo>
                    <a:pt x="211" y="8"/>
                  </a:lnTo>
                  <a:lnTo>
                    <a:pt x="211" y="10"/>
                  </a:lnTo>
                  <a:lnTo>
                    <a:pt x="213" y="10"/>
                  </a:lnTo>
                  <a:lnTo>
                    <a:pt x="213" y="12"/>
                  </a:lnTo>
                  <a:lnTo>
                    <a:pt x="213" y="13"/>
                  </a:lnTo>
                  <a:lnTo>
                    <a:pt x="213" y="15"/>
                  </a:lnTo>
                  <a:lnTo>
                    <a:pt x="213" y="17"/>
                  </a:lnTo>
                  <a:lnTo>
                    <a:pt x="213" y="18"/>
                  </a:lnTo>
                  <a:lnTo>
                    <a:pt x="215" y="18"/>
                  </a:lnTo>
                  <a:lnTo>
                    <a:pt x="215" y="20"/>
                  </a:lnTo>
                  <a:lnTo>
                    <a:pt x="215" y="22"/>
                  </a:lnTo>
                  <a:lnTo>
                    <a:pt x="217" y="22"/>
                  </a:lnTo>
                  <a:lnTo>
                    <a:pt x="218" y="22"/>
                  </a:lnTo>
                  <a:lnTo>
                    <a:pt x="220" y="20"/>
                  </a:lnTo>
                  <a:lnTo>
                    <a:pt x="220" y="22"/>
                  </a:lnTo>
                  <a:lnTo>
                    <a:pt x="222" y="23"/>
                  </a:lnTo>
                  <a:lnTo>
                    <a:pt x="222" y="25"/>
                  </a:lnTo>
                  <a:lnTo>
                    <a:pt x="223" y="25"/>
                  </a:lnTo>
                  <a:lnTo>
                    <a:pt x="225" y="25"/>
                  </a:lnTo>
                  <a:lnTo>
                    <a:pt x="227" y="25"/>
                  </a:lnTo>
                  <a:lnTo>
                    <a:pt x="228" y="25"/>
                  </a:lnTo>
                  <a:lnTo>
                    <a:pt x="228" y="25"/>
                  </a:lnTo>
                  <a:lnTo>
                    <a:pt x="227" y="25"/>
                  </a:lnTo>
                  <a:lnTo>
                    <a:pt x="227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0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28" y="34"/>
                  </a:lnTo>
                  <a:lnTo>
                    <a:pt x="230" y="34"/>
                  </a:lnTo>
                  <a:lnTo>
                    <a:pt x="230" y="35"/>
                  </a:lnTo>
                  <a:lnTo>
                    <a:pt x="232" y="35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4" y="39"/>
                  </a:lnTo>
                  <a:lnTo>
                    <a:pt x="234" y="40"/>
                  </a:lnTo>
                  <a:lnTo>
                    <a:pt x="235" y="40"/>
                  </a:lnTo>
                  <a:lnTo>
                    <a:pt x="235" y="39"/>
                  </a:lnTo>
                  <a:lnTo>
                    <a:pt x="235" y="40"/>
                  </a:lnTo>
                  <a:lnTo>
                    <a:pt x="237" y="40"/>
                  </a:lnTo>
                  <a:lnTo>
                    <a:pt x="239" y="40"/>
                  </a:lnTo>
                  <a:lnTo>
                    <a:pt x="240" y="40"/>
                  </a:lnTo>
                  <a:lnTo>
                    <a:pt x="242" y="40"/>
                  </a:lnTo>
                  <a:lnTo>
                    <a:pt x="242" y="42"/>
                  </a:lnTo>
                  <a:lnTo>
                    <a:pt x="242" y="44"/>
                  </a:lnTo>
                  <a:lnTo>
                    <a:pt x="244" y="44"/>
                  </a:lnTo>
                  <a:lnTo>
                    <a:pt x="244" y="46"/>
                  </a:lnTo>
                  <a:lnTo>
                    <a:pt x="242" y="46"/>
                  </a:lnTo>
                  <a:lnTo>
                    <a:pt x="242" y="47"/>
                  </a:lnTo>
                  <a:lnTo>
                    <a:pt x="242" y="49"/>
                  </a:lnTo>
                  <a:lnTo>
                    <a:pt x="244" y="51"/>
                  </a:lnTo>
                  <a:lnTo>
                    <a:pt x="244" y="52"/>
                  </a:lnTo>
                  <a:lnTo>
                    <a:pt x="246" y="52"/>
                  </a:lnTo>
                  <a:lnTo>
                    <a:pt x="246" y="54"/>
                  </a:lnTo>
                  <a:lnTo>
                    <a:pt x="246" y="56"/>
                  </a:lnTo>
                  <a:lnTo>
                    <a:pt x="247" y="56"/>
                  </a:lnTo>
                  <a:lnTo>
                    <a:pt x="247" y="57"/>
                  </a:lnTo>
                  <a:lnTo>
                    <a:pt x="247" y="59"/>
                  </a:lnTo>
                  <a:lnTo>
                    <a:pt x="247" y="61"/>
                  </a:lnTo>
                  <a:lnTo>
                    <a:pt x="249" y="61"/>
                  </a:lnTo>
                  <a:lnTo>
                    <a:pt x="249" y="63"/>
                  </a:lnTo>
                  <a:lnTo>
                    <a:pt x="249" y="64"/>
                  </a:lnTo>
                  <a:lnTo>
                    <a:pt x="249" y="66"/>
                  </a:lnTo>
                  <a:lnTo>
                    <a:pt x="249" y="66"/>
                  </a:lnTo>
                  <a:lnTo>
                    <a:pt x="251" y="66"/>
                  </a:lnTo>
                  <a:lnTo>
                    <a:pt x="252" y="66"/>
                  </a:lnTo>
                  <a:lnTo>
                    <a:pt x="254" y="66"/>
                  </a:lnTo>
                  <a:lnTo>
                    <a:pt x="252" y="66"/>
                  </a:lnTo>
                  <a:lnTo>
                    <a:pt x="252" y="68"/>
                  </a:lnTo>
                  <a:lnTo>
                    <a:pt x="254" y="68"/>
                  </a:lnTo>
                  <a:lnTo>
                    <a:pt x="254" y="69"/>
                  </a:lnTo>
                  <a:lnTo>
                    <a:pt x="256" y="69"/>
                  </a:lnTo>
                  <a:lnTo>
                    <a:pt x="256" y="71"/>
                  </a:lnTo>
                  <a:lnTo>
                    <a:pt x="254" y="71"/>
                  </a:lnTo>
                  <a:lnTo>
                    <a:pt x="254" y="73"/>
                  </a:lnTo>
                  <a:lnTo>
                    <a:pt x="256" y="73"/>
                  </a:lnTo>
                  <a:lnTo>
                    <a:pt x="256" y="74"/>
                  </a:lnTo>
                  <a:lnTo>
                    <a:pt x="257" y="74"/>
                  </a:lnTo>
                  <a:lnTo>
                    <a:pt x="257" y="76"/>
                  </a:lnTo>
                  <a:lnTo>
                    <a:pt x="259" y="78"/>
                  </a:lnTo>
                  <a:lnTo>
                    <a:pt x="259" y="80"/>
                  </a:lnTo>
                  <a:lnTo>
                    <a:pt x="257" y="80"/>
                  </a:lnTo>
                  <a:lnTo>
                    <a:pt x="257" y="81"/>
                  </a:lnTo>
                  <a:lnTo>
                    <a:pt x="257" y="83"/>
                  </a:lnTo>
                  <a:lnTo>
                    <a:pt x="256" y="83"/>
                  </a:lnTo>
                  <a:lnTo>
                    <a:pt x="256" y="85"/>
                  </a:lnTo>
                  <a:lnTo>
                    <a:pt x="257" y="86"/>
                  </a:lnTo>
                  <a:lnTo>
                    <a:pt x="257" y="88"/>
                  </a:lnTo>
                  <a:lnTo>
                    <a:pt x="257" y="90"/>
                  </a:lnTo>
                  <a:lnTo>
                    <a:pt x="259" y="90"/>
                  </a:lnTo>
                  <a:lnTo>
                    <a:pt x="259" y="92"/>
                  </a:lnTo>
                  <a:lnTo>
                    <a:pt x="259" y="93"/>
                  </a:lnTo>
                  <a:lnTo>
                    <a:pt x="261" y="93"/>
                  </a:lnTo>
                  <a:lnTo>
                    <a:pt x="261" y="95"/>
                  </a:lnTo>
                  <a:lnTo>
                    <a:pt x="261" y="97"/>
                  </a:lnTo>
                  <a:lnTo>
                    <a:pt x="261" y="98"/>
                  </a:lnTo>
                  <a:lnTo>
                    <a:pt x="263" y="98"/>
                  </a:lnTo>
                  <a:lnTo>
                    <a:pt x="263" y="100"/>
                  </a:lnTo>
                  <a:lnTo>
                    <a:pt x="264" y="100"/>
                  </a:lnTo>
                  <a:lnTo>
                    <a:pt x="264" y="102"/>
                  </a:lnTo>
                  <a:lnTo>
                    <a:pt x="264" y="103"/>
                  </a:lnTo>
                  <a:lnTo>
                    <a:pt x="264" y="105"/>
                  </a:lnTo>
                  <a:lnTo>
                    <a:pt x="264" y="107"/>
                  </a:lnTo>
                  <a:lnTo>
                    <a:pt x="264" y="107"/>
                  </a:lnTo>
                  <a:lnTo>
                    <a:pt x="266" y="107"/>
                  </a:lnTo>
                  <a:lnTo>
                    <a:pt x="266" y="109"/>
                  </a:lnTo>
                  <a:lnTo>
                    <a:pt x="264" y="109"/>
                  </a:lnTo>
                  <a:lnTo>
                    <a:pt x="266" y="109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8" y="112"/>
                  </a:lnTo>
                  <a:lnTo>
                    <a:pt x="268" y="114"/>
                  </a:lnTo>
                  <a:lnTo>
                    <a:pt x="269" y="114"/>
                  </a:lnTo>
                  <a:lnTo>
                    <a:pt x="269" y="112"/>
                  </a:lnTo>
                  <a:lnTo>
                    <a:pt x="269" y="112"/>
                  </a:lnTo>
                  <a:lnTo>
                    <a:pt x="269" y="114"/>
                  </a:lnTo>
                  <a:lnTo>
                    <a:pt x="269" y="115"/>
                  </a:lnTo>
                  <a:lnTo>
                    <a:pt x="271" y="115"/>
                  </a:lnTo>
                  <a:lnTo>
                    <a:pt x="271" y="117"/>
                  </a:lnTo>
                  <a:lnTo>
                    <a:pt x="271" y="119"/>
                  </a:lnTo>
                  <a:lnTo>
                    <a:pt x="273" y="119"/>
                  </a:lnTo>
                  <a:lnTo>
                    <a:pt x="273" y="120"/>
                  </a:lnTo>
                  <a:lnTo>
                    <a:pt x="273" y="122"/>
                  </a:lnTo>
                  <a:lnTo>
                    <a:pt x="273" y="124"/>
                  </a:lnTo>
                  <a:lnTo>
                    <a:pt x="273" y="126"/>
                  </a:lnTo>
                  <a:lnTo>
                    <a:pt x="273" y="127"/>
                  </a:lnTo>
                  <a:lnTo>
                    <a:pt x="274" y="127"/>
                  </a:lnTo>
                  <a:lnTo>
                    <a:pt x="273" y="129"/>
                  </a:lnTo>
                  <a:lnTo>
                    <a:pt x="274" y="129"/>
                  </a:lnTo>
                  <a:lnTo>
                    <a:pt x="274" y="131"/>
                  </a:lnTo>
                  <a:lnTo>
                    <a:pt x="274" y="132"/>
                  </a:lnTo>
                  <a:lnTo>
                    <a:pt x="274" y="134"/>
                  </a:lnTo>
                  <a:lnTo>
                    <a:pt x="276" y="136"/>
                  </a:lnTo>
                  <a:lnTo>
                    <a:pt x="276" y="137"/>
                  </a:lnTo>
                  <a:lnTo>
                    <a:pt x="276" y="139"/>
                  </a:lnTo>
                  <a:lnTo>
                    <a:pt x="276" y="141"/>
                  </a:lnTo>
                  <a:lnTo>
                    <a:pt x="276" y="143"/>
                  </a:lnTo>
                  <a:lnTo>
                    <a:pt x="276" y="144"/>
                  </a:lnTo>
                  <a:lnTo>
                    <a:pt x="276" y="146"/>
                  </a:lnTo>
                  <a:lnTo>
                    <a:pt x="276" y="148"/>
                  </a:lnTo>
                  <a:lnTo>
                    <a:pt x="274" y="148"/>
                  </a:lnTo>
                  <a:lnTo>
                    <a:pt x="274" y="148"/>
                  </a:lnTo>
                  <a:lnTo>
                    <a:pt x="273" y="148"/>
                  </a:lnTo>
                  <a:lnTo>
                    <a:pt x="273" y="149"/>
                  </a:lnTo>
                  <a:lnTo>
                    <a:pt x="274" y="149"/>
                  </a:lnTo>
                  <a:lnTo>
                    <a:pt x="274" y="151"/>
                  </a:lnTo>
                  <a:lnTo>
                    <a:pt x="273" y="153"/>
                  </a:lnTo>
                  <a:lnTo>
                    <a:pt x="274" y="153"/>
                  </a:lnTo>
                  <a:lnTo>
                    <a:pt x="273" y="153"/>
                  </a:lnTo>
                  <a:lnTo>
                    <a:pt x="273" y="154"/>
                  </a:lnTo>
                  <a:lnTo>
                    <a:pt x="274" y="154"/>
                  </a:lnTo>
                  <a:lnTo>
                    <a:pt x="276" y="154"/>
                  </a:lnTo>
                  <a:lnTo>
                    <a:pt x="276" y="156"/>
                  </a:lnTo>
                  <a:lnTo>
                    <a:pt x="278" y="156"/>
                  </a:lnTo>
                  <a:lnTo>
                    <a:pt x="280" y="156"/>
                  </a:lnTo>
                  <a:lnTo>
                    <a:pt x="280" y="158"/>
                  </a:lnTo>
                  <a:lnTo>
                    <a:pt x="281" y="158"/>
                  </a:lnTo>
                  <a:lnTo>
                    <a:pt x="283" y="158"/>
                  </a:lnTo>
                  <a:lnTo>
                    <a:pt x="283" y="160"/>
                  </a:lnTo>
                  <a:lnTo>
                    <a:pt x="283" y="158"/>
                  </a:lnTo>
                  <a:lnTo>
                    <a:pt x="285" y="160"/>
                  </a:lnTo>
                  <a:lnTo>
                    <a:pt x="285" y="161"/>
                  </a:lnTo>
                  <a:lnTo>
                    <a:pt x="285" y="163"/>
                  </a:lnTo>
                  <a:lnTo>
                    <a:pt x="286" y="163"/>
                  </a:lnTo>
                  <a:lnTo>
                    <a:pt x="286" y="165"/>
                  </a:lnTo>
                  <a:lnTo>
                    <a:pt x="288" y="165"/>
                  </a:lnTo>
                  <a:lnTo>
                    <a:pt x="288" y="166"/>
                  </a:lnTo>
                  <a:lnTo>
                    <a:pt x="288" y="168"/>
                  </a:lnTo>
                  <a:lnTo>
                    <a:pt x="290" y="168"/>
                  </a:lnTo>
                  <a:lnTo>
                    <a:pt x="291" y="170"/>
                  </a:lnTo>
                  <a:lnTo>
                    <a:pt x="293" y="171"/>
                  </a:lnTo>
                  <a:lnTo>
                    <a:pt x="293" y="173"/>
                  </a:lnTo>
                  <a:lnTo>
                    <a:pt x="291" y="175"/>
                  </a:lnTo>
                  <a:lnTo>
                    <a:pt x="290" y="175"/>
                  </a:lnTo>
                  <a:lnTo>
                    <a:pt x="290" y="177"/>
                  </a:lnTo>
                  <a:lnTo>
                    <a:pt x="288" y="177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8" y="178"/>
                  </a:lnTo>
                  <a:lnTo>
                    <a:pt x="288" y="180"/>
                  </a:lnTo>
                  <a:lnTo>
                    <a:pt x="290" y="182"/>
                  </a:lnTo>
                  <a:lnTo>
                    <a:pt x="290" y="183"/>
                  </a:lnTo>
                  <a:lnTo>
                    <a:pt x="290" y="185"/>
                  </a:lnTo>
                  <a:lnTo>
                    <a:pt x="290" y="187"/>
                  </a:lnTo>
                  <a:lnTo>
                    <a:pt x="290" y="188"/>
                  </a:lnTo>
                  <a:lnTo>
                    <a:pt x="290" y="188"/>
                  </a:lnTo>
                  <a:lnTo>
                    <a:pt x="291" y="188"/>
                  </a:lnTo>
                  <a:lnTo>
                    <a:pt x="291" y="190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3" y="194"/>
                  </a:lnTo>
                  <a:lnTo>
                    <a:pt x="293" y="195"/>
                  </a:lnTo>
                  <a:lnTo>
                    <a:pt x="293" y="197"/>
                  </a:lnTo>
                  <a:lnTo>
                    <a:pt x="293" y="199"/>
                  </a:lnTo>
                  <a:lnTo>
                    <a:pt x="295" y="199"/>
                  </a:lnTo>
                  <a:lnTo>
                    <a:pt x="295" y="200"/>
                  </a:lnTo>
                  <a:lnTo>
                    <a:pt x="295" y="202"/>
                  </a:lnTo>
                  <a:lnTo>
                    <a:pt x="293" y="202"/>
                  </a:lnTo>
                  <a:lnTo>
                    <a:pt x="293" y="204"/>
                  </a:lnTo>
                  <a:lnTo>
                    <a:pt x="293" y="205"/>
                  </a:lnTo>
                  <a:lnTo>
                    <a:pt x="295" y="205"/>
                  </a:lnTo>
                  <a:lnTo>
                    <a:pt x="295" y="207"/>
                  </a:lnTo>
                  <a:lnTo>
                    <a:pt x="297" y="207"/>
                  </a:lnTo>
                  <a:lnTo>
                    <a:pt x="298" y="207"/>
                  </a:lnTo>
                  <a:lnTo>
                    <a:pt x="300" y="207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297" y="211"/>
                  </a:lnTo>
                  <a:lnTo>
                    <a:pt x="297" y="212"/>
                  </a:lnTo>
                  <a:lnTo>
                    <a:pt x="297" y="214"/>
                  </a:lnTo>
                  <a:lnTo>
                    <a:pt x="297" y="216"/>
                  </a:lnTo>
                  <a:lnTo>
                    <a:pt x="298" y="216"/>
                  </a:lnTo>
                  <a:lnTo>
                    <a:pt x="298" y="217"/>
                  </a:lnTo>
                  <a:lnTo>
                    <a:pt x="300" y="217"/>
                  </a:lnTo>
                  <a:lnTo>
                    <a:pt x="300" y="219"/>
                  </a:lnTo>
                  <a:lnTo>
                    <a:pt x="298" y="219"/>
                  </a:lnTo>
                  <a:lnTo>
                    <a:pt x="300" y="221"/>
                  </a:lnTo>
                  <a:lnTo>
                    <a:pt x="300" y="223"/>
                  </a:lnTo>
                  <a:lnTo>
                    <a:pt x="302" y="223"/>
                  </a:lnTo>
                  <a:lnTo>
                    <a:pt x="302" y="224"/>
                  </a:lnTo>
                  <a:lnTo>
                    <a:pt x="302" y="226"/>
                  </a:lnTo>
                  <a:lnTo>
                    <a:pt x="303" y="226"/>
                  </a:lnTo>
                  <a:lnTo>
                    <a:pt x="305" y="226"/>
                  </a:lnTo>
                  <a:lnTo>
                    <a:pt x="307" y="224"/>
                  </a:lnTo>
                  <a:lnTo>
                    <a:pt x="307" y="226"/>
                  </a:lnTo>
                  <a:lnTo>
                    <a:pt x="309" y="228"/>
                  </a:lnTo>
                  <a:lnTo>
                    <a:pt x="309" y="229"/>
                  </a:lnTo>
                  <a:lnTo>
                    <a:pt x="309" y="229"/>
                  </a:lnTo>
                  <a:lnTo>
                    <a:pt x="309" y="231"/>
                  </a:lnTo>
                  <a:lnTo>
                    <a:pt x="310" y="231"/>
                  </a:lnTo>
                  <a:lnTo>
                    <a:pt x="310" y="233"/>
                  </a:lnTo>
                  <a:lnTo>
                    <a:pt x="310" y="233"/>
                  </a:lnTo>
                  <a:lnTo>
                    <a:pt x="310" y="234"/>
                  </a:lnTo>
                  <a:lnTo>
                    <a:pt x="310" y="236"/>
                  </a:lnTo>
                  <a:lnTo>
                    <a:pt x="310" y="238"/>
                  </a:lnTo>
                  <a:lnTo>
                    <a:pt x="310" y="238"/>
                  </a:lnTo>
                  <a:lnTo>
                    <a:pt x="310" y="240"/>
                  </a:lnTo>
                  <a:lnTo>
                    <a:pt x="310" y="240"/>
                  </a:lnTo>
                  <a:lnTo>
                    <a:pt x="310" y="241"/>
                  </a:lnTo>
                  <a:lnTo>
                    <a:pt x="312" y="243"/>
                  </a:lnTo>
                  <a:lnTo>
                    <a:pt x="312" y="245"/>
                  </a:lnTo>
                  <a:lnTo>
                    <a:pt x="314" y="245"/>
                  </a:lnTo>
                  <a:lnTo>
                    <a:pt x="315" y="245"/>
                  </a:lnTo>
                  <a:lnTo>
                    <a:pt x="317" y="245"/>
                  </a:lnTo>
                  <a:lnTo>
                    <a:pt x="317" y="246"/>
                  </a:lnTo>
                  <a:lnTo>
                    <a:pt x="317" y="248"/>
                  </a:lnTo>
                  <a:lnTo>
                    <a:pt x="317" y="250"/>
                  </a:lnTo>
                  <a:lnTo>
                    <a:pt x="317" y="251"/>
                  </a:lnTo>
                  <a:lnTo>
                    <a:pt x="317" y="253"/>
                  </a:lnTo>
                  <a:lnTo>
                    <a:pt x="315" y="253"/>
                  </a:lnTo>
                  <a:lnTo>
                    <a:pt x="315" y="255"/>
                  </a:lnTo>
                  <a:lnTo>
                    <a:pt x="315" y="257"/>
                  </a:lnTo>
                  <a:lnTo>
                    <a:pt x="317" y="257"/>
                  </a:lnTo>
                  <a:lnTo>
                    <a:pt x="317" y="258"/>
                  </a:lnTo>
                  <a:lnTo>
                    <a:pt x="319" y="258"/>
                  </a:lnTo>
                  <a:lnTo>
                    <a:pt x="319" y="260"/>
                  </a:lnTo>
                  <a:lnTo>
                    <a:pt x="320" y="260"/>
                  </a:lnTo>
                  <a:lnTo>
                    <a:pt x="319" y="260"/>
                  </a:lnTo>
                  <a:lnTo>
                    <a:pt x="319" y="262"/>
                  </a:lnTo>
                  <a:lnTo>
                    <a:pt x="320" y="262"/>
                  </a:lnTo>
                  <a:lnTo>
                    <a:pt x="322" y="262"/>
                  </a:lnTo>
                  <a:lnTo>
                    <a:pt x="322" y="263"/>
                  </a:lnTo>
                  <a:lnTo>
                    <a:pt x="322" y="265"/>
                  </a:lnTo>
                  <a:lnTo>
                    <a:pt x="322" y="267"/>
                  </a:lnTo>
                  <a:lnTo>
                    <a:pt x="324" y="267"/>
                  </a:lnTo>
                  <a:lnTo>
                    <a:pt x="326" y="267"/>
                  </a:lnTo>
                  <a:lnTo>
                    <a:pt x="327" y="267"/>
                  </a:lnTo>
                  <a:lnTo>
                    <a:pt x="327" y="268"/>
                  </a:lnTo>
                  <a:lnTo>
                    <a:pt x="329" y="268"/>
                  </a:lnTo>
                  <a:lnTo>
                    <a:pt x="329" y="270"/>
                  </a:lnTo>
                  <a:lnTo>
                    <a:pt x="331" y="270"/>
                  </a:lnTo>
                  <a:lnTo>
                    <a:pt x="331" y="270"/>
                  </a:lnTo>
                  <a:lnTo>
                    <a:pt x="332" y="270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4" y="274"/>
                  </a:lnTo>
                  <a:lnTo>
                    <a:pt x="334" y="275"/>
                  </a:lnTo>
                  <a:lnTo>
                    <a:pt x="334" y="277"/>
                  </a:lnTo>
                  <a:lnTo>
                    <a:pt x="334" y="275"/>
                  </a:lnTo>
                  <a:lnTo>
                    <a:pt x="336" y="275"/>
                  </a:lnTo>
                  <a:lnTo>
                    <a:pt x="337" y="275"/>
                  </a:lnTo>
                  <a:lnTo>
                    <a:pt x="337" y="274"/>
                  </a:lnTo>
                  <a:lnTo>
                    <a:pt x="339" y="274"/>
                  </a:lnTo>
                  <a:lnTo>
                    <a:pt x="339" y="272"/>
                  </a:lnTo>
                  <a:lnTo>
                    <a:pt x="339" y="270"/>
                  </a:lnTo>
                  <a:lnTo>
                    <a:pt x="341" y="270"/>
                  </a:lnTo>
                  <a:lnTo>
                    <a:pt x="343" y="270"/>
                  </a:lnTo>
                  <a:lnTo>
                    <a:pt x="344" y="270"/>
                  </a:lnTo>
                  <a:lnTo>
                    <a:pt x="346" y="270"/>
                  </a:lnTo>
                  <a:lnTo>
                    <a:pt x="348" y="270"/>
                  </a:lnTo>
                  <a:lnTo>
                    <a:pt x="348" y="270"/>
                  </a:lnTo>
                  <a:lnTo>
                    <a:pt x="348" y="268"/>
                  </a:lnTo>
                  <a:lnTo>
                    <a:pt x="349" y="268"/>
                  </a:lnTo>
                  <a:lnTo>
                    <a:pt x="349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0"/>
                  </a:lnTo>
                  <a:lnTo>
                    <a:pt x="351" y="272"/>
                  </a:lnTo>
                  <a:lnTo>
                    <a:pt x="353" y="272"/>
                  </a:lnTo>
                  <a:lnTo>
                    <a:pt x="353" y="274"/>
                  </a:lnTo>
                  <a:lnTo>
                    <a:pt x="353" y="275"/>
                  </a:lnTo>
                  <a:lnTo>
                    <a:pt x="354" y="275"/>
                  </a:lnTo>
                  <a:lnTo>
                    <a:pt x="354" y="274"/>
                  </a:lnTo>
                  <a:lnTo>
                    <a:pt x="354" y="275"/>
                  </a:lnTo>
                  <a:lnTo>
                    <a:pt x="356" y="275"/>
                  </a:lnTo>
                  <a:lnTo>
                    <a:pt x="356" y="277"/>
                  </a:lnTo>
                  <a:lnTo>
                    <a:pt x="356" y="279"/>
                  </a:lnTo>
                  <a:lnTo>
                    <a:pt x="358" y="279"/>
                  </a:lnTo>
                  <a:lnTo>
                    <a:pt x="358" y="280"/>
                  </a:lnTo>
                  <a:lnTo>
                    <a:pt x="356" y="280"/>
                  </a:lnTo>
                  <a:lnTo>
                    <a:pt x="354" y="280"/>
                  </a:lnTo>
                  <a:lnTo>
                    <a:pt x="354" y="282"/>
                  </a:lnTo>
                  <a:lnTo>
                    <a:pt x="353" y="282"/>
                  </a:lnTo>
                  <a:lnTo>
                    <a:pt x="353" y="284"/>
                  </a:lnTo>
                  <a:lnTo>
                    <a:pt x="354" y="284"/>
                  </a:lnTo>
                  <a:lnTo>
                    <a:pt x="354" y="285"/>
                  </a:lnTo>
                  <a:lnTo>
                    <a:pt x="356" y="285"/>
                  </a:lnTo>
                  <a:lnTo>
                    <a:pt x="356" y="287"/>
                  </a:lnTo>
                  <a:lnTo>
                    <a:pt x="354" y="287"/>
                  </a:lnTo>
                  <a:lnTo>
                    <a:pt x="354" y="289"/>
                  </a:lnTo>
                  <a:lnTo>
                    <a:pt x="353" y="289"/>
                  </a:lnTo>
                  <a:lnTo>
                    <a:pt x="353" y="291"/>
                  </a:lnTo>
                  <a:lnTo>
                    <a:pt x="353" y="292"/>
                  </a:lnTo>
                  <a:lnTo>
                    <a:pt x="354" y="292"/>
                  </a:lnTo>
                  <a:lnTo>
                    <a:pt x="354" y="294"/>
                  </a:lnTo>
                  <a:lnTo>
                    <a:pt x="354" y="296"/>
                  </a:lnTo>
                  <a:lnTo>
                    <a:pt x="354" y="297"/>
                  </a:lnTo>
                  <a:lnTo>
                    <a:pt x="353" y="297"/>
                  </a:lnTo>
                  <a:lnTo>
                    <a:pt x="351" y="299"/>
                  </a:lnTo>
                  <a:lnTo>
                    <a:pt x="351" y="301"/>
                  </a:lnTo>
                  <a:lnTo>
                    <a:pt x="353" y="301"/>
                  </a:lnTo>
                  <a:lnTo>
                    <a:pt x="353" y="302"/>
                  </a:lnTo>
                  <a:lnTo>
                    <a:pt x="353" y="304"/>
                  </a:lnTo>
                  <a:lnTo>
                    <a:pt x="353" y="306"/>
                  </a:lnTo>
                  <a:lnTo>
                    <a:pt x="353" y="308"/>
                  </a:lnTo>
                  <a:lnTo>
                    <a:pt x="354" y="308"/>
                  </a:lnTo>
                  <a:lnTo>
                    <a:pt x="356" y="308"/>
                  </a:lnTo>
                  <a:lnTo>
                    <a:pt x="356" y="309"/>
                  </a:lnTo>
                  <a:lnTo>
                    <a:pt x="358" y="309"/>
                  </a:lnTo>
                  <a:lnTo>
                    <a:pt x="360" y="311"/>
                  </a:lnTo>
                  <a:lnTo>
                    <a:pt x="360" y="311"/>
                  </a:lnTo>
                  <a:lnTo>
                    <a:pt x="360" y="313"/>
                  </a:lnTo>
                  <a:lnTo>
                    <a:pt x="361" y="313"/>
                  </a:lnTo>
                  <a:lnTo>
                    <a:pt x="361" y="314"/>
                  </a:lnTo>
                  <a:lnTo>
                    <a:pt x="363" y="314"/>
                  </a:lnTo>
                  <a:lnTo>
                    <a:pt x="363" y="316"/>
                  </a:lnTo>
                  <a:lnTo>
                    <a:pt x="365" y="316"/>
                  </a:lnTo>
                  <a:lnTo>
                    <a:pt x="365" y="314"/>
                  </a:lnTo>
                  <a:lnTo>
                    <a:pt x="366" y="314"/>
                  </a:lnTo>
                  <a:lnTo>
                    <a:pt x="366" y="316"/>
                  </a:lnTo>
                  <a:lnTo>
                    <a:pt x="368" y="316"/>
                  </a:lnTo>
                  <a:lnTo>
                    <a:pt x="368" y="318"/>
                  </a:lnTo>
                  <a:lnTo>
                    <a:pt x="370" y="318"/>
                  </a:lnTo>
                  <a:lnTo>
                    <a:pt x="370" y="319"/>
                  </a:lnTo>
                  <a:lnTo>
                    <a:pt x="371" y="319"/>
                  </a:lnTo>
                  <a:lnTo>
                    <a:pt x="371" y="321"/>
                  </a:lnTo>
                  <a:lnTo>
                    <a:pt x="373" y="321"/>
                  </a:lnTo>
                  <a:lnTo>
                    <a:pt x="373" y="323"/>
                  </a:lnTo>
                  <a:lnTo>
                    <a:pt x="373" y="325"/>
                  </a:lnTo>
                  <a:lnTo>
                    <a:pt x="373" y="326"/>
                  </a:lnTo>
                  <a:lnTo>
                    <a:pt x="375" y="326"/>
                  </a:lnTo>
                  <a:lnTo>
                    <a:pt x="375" y="328"/>
                  </a:lnTo>
                  <a:lnTo>
                    <a:pt x="377" y="328"/>
                  </a:lnTo>
                  <a:lnTo>
                    <a:pt x="377" y="330"/>
                  </a:lnTo>
                  <a:lnTo>
                    <a:pt x="377" y="331"/>
                  </a:lnTo>
                  <a:lnTo>
                    <a:pt x="378" y="331"/>
                  </a:lnTo>
                  <a:lnTo>
                    <a:pt x="378" y="333"/>
                  </a:lnTo>
                  <a:lnTo>
                    <a:pt x="380" y="333"/>
                  </a:lnTo>
                  <a:lnTo>
                    <a:pt x="380" y="335"/>
                  </a:lnTo>
                  <a:lnTo>
                    <a:pt x="382" y="335"/>
                  </a:lnTo>
                  <a:lnTo>
                    <a:pt x="383" y="335"/>
                  </a:lnTo>
                  <a:lnTo>
                    <a:pt x="383" y="336"/>
                  </a:lnTo>
                  <a:lnTo>
                    <a:pt x="385" y="336"/>
                  </a:lnTo>
                  <a:lnTo>
                    <a:pt x="385" y="338"/>
                  </a:lnTo>
                  <a:lnTo>
                    <a:pt x="385" y="340"/>
                  </a:lnTo>
                  <a:lnTo>
                    <a:pt x="385" y="342"/>
                  </a:lnTo>
                  <a:lnTo>
                    <a:pt x="385" y="343"/>
                  </a:lnTo>
                  <a:lnTo>
                    <a:pt x="383" y="343"/>
                  </a:lnTo>
                  <a:lnTo>
                    <a:pt x="383" y="345"/>
                  </a:lnTo>
                  <a:lnTo>
                    <a:pt x="385" y="345"/>
                  </a:lnTo>
                  <a:lnTo>
                    <a:pt x="385" y="347"/>
                  </a:lnTo>
                  <a:lnTo>
                    <a:pt x="385" y="348"/>
                  </a:lnTo>
                  <a:lnTo>
                    <a:pt x="385" y="350"/>
                  </a:lnTo>
                  <a:lnTo>
                    <a:pt x="385" y="352"/>
                  </a:lnTo>
                  <a:lnTo>
                    <a:pt x="387" y="352"/>
                  </a:lnTo>
                  <a:lnTo>
                    <a:pt x="387" y="352"/>
                  </a:lnTo>
                  <a:lnTo>
                    <a:pt x="389" y="352"/>
                  </a:lnTo>
                  <a:lnTo>
                    <a:pt x="389" y="353"/>
                  </a:lnTo>
                  <a:lnTo>
                    <a:pt x="390" y="353"/>
                  </a:lnTo>
                  <a:lnTo>
                    <a:pt x="390" y="355"/>
                  </a:lnTo>
                  <a:lnTo>
                    <a:pt x="392" y="355"/>
                  </a:lnTo>
                  <a:lnTo>
                    <a:pt x="392" y="357"/>
                  </a:lnTo>
                  <a:lnTo>
                    <a:pt x="392" y="357"/>
                  </a:lnTo>
                  <a:lnTo>
                    <a:pt x="394" y="357"/>
                  </a:lnTo>
                  <a:lnTo>
                    <a:pt x="395" y="357"/>
                  </a:lnTo>
                  <a:lnTo>
                    <a:pt x="395" y="359"/>
                  </a:lnTo>
                  <a:lnTo>
                    <a:pt x="397" y="359"/>
                  </a:lnTo>
                  <a:lnTo>
                    <a:pt x="397" y="360"/>
                  </a:lnTo>
                  <a:lnTo>
                    <a:pt x="397" y="359"/>
                  </a:lnTo>
                  <a:lnTo>
                    <a:pt x="399" y="359"/>
                  </a:lnTo>
                  <a:lnTo>
                    <a:pt x="400" y="359"/>
                  </a:lnTo>
                  <a:lnTo>
                    <a:pt x="400" y="357"/>
                  </a:lnTo>
                  <a:lnTo>
                    <a:pt x="402" y="357"/>
                  </a:lnTo>
                  <a:lnTo>
                    <a:pt x="402" y="359"/>
                  </a:lnTo>
                  <a:lnTo>
                    <a:pt x="404" y="359"/>
                  </a:lnTo>
                  <a:lnTo>
                    <a:pt x="404" y="357"/>
                  </a:lnTo>
                  <a:lnTo>
                    <a:pt x="404" y="359"/>
                  </a:lnTo>
                  <a:lnTo>
                    <a:pt x="406" y="359"/>
                  </a:lnTo>
                  <a:lnTo>
                    <a:pt x="406" y="360"/>
                  </a:lnTo>
                  <a:lnTo>
                    <a:pt x="407" y="360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11" y="359"/>
                  </a:lnTo>
                  <a:lnTo>
                    <a:pt x="411" y="357"/>
                  </a:lnTo>
                  <a:lnTo>
                    <a:pt x="412" y="357"/>
                  </a:lnTo>
                  <a:lnTo>
                    <a:pt x="412" y="359"/>
                  </a:lnTo>
                  <a:lnTo>
                    <a:pt x="414" y="359"/>
                  </a:lnTo>
                  <a:lnTo>
                    <a:pt x="416" y="359"/>
                  </a:lnTo>
                  <a:lnTo>
                    <a:pt x="416" y="360"/>
                  </a:lnTo>
                  <a:lnTo>
                    <a:pt x="417" y="360"/>
                  </a:lnTo>
                  <a:lnTo>
                    <a:pt x="417" y="359"/>
                  </a:lnTo>
                  <a:lnTo>
                    <a:pt x="419" y="359"/>
                  </a:lnTo>
                  <a:lnTo>
                    <a:pt x="419" y="360"/>
                  </a:lnTo>
                  <a:lnTo>
                    <a:pt x="421" y="360"/>
                  </a:lnTo>
                  <a:lnTo>
                    <a:pt x="423" y="360"/>
                  </a:lnTo>
                  <a:lnTo>
                    <a:pt x="424" y="360"/>
                  </a:lnTo>
                  <a:lnTo>
                    <a:pt x="424" y="362"/>
                  </a:lnTo>
                  <a:lnTo>
                    <a:pt x="426" y="362"/>
                  </a:lnTo>
                  <a:lnTo>
                    <a:pt x="428" y="362"/>
                  </a:lnTo>
                  <a:lnTo>
                    <a:pt x="429" y="362"/>
                  </a:lnTo>
                  <a:lnTo>
                    <a:pt x="429" y="364"/>
                  </a:lnTo>
                  <a:lnTo>
                    <a:pt x="431" y="364"/>
                  </a:lnTo>
                  <a:lnTo>
                    <a:pt x="431" y="365"/>
                  </a:lnTo>
                  <a:lnTo>
                    <a:pt x="431" y="367"/>
                  </a:lnTo>
                  <a:lnTo>
                    <a:pt x="433" y="367"/>
                  </a:lnTo>
                  <a:lnTo>
                    <a:pt x="433" y="365"/>
                  </a:lnTo>
                  <a:lnTo>
                    <a:pt x="433" y="364"/>
                  </a:lnTo>
                  <a:lnTo>
                    <a:pt x="433" y="364"/>
                  </a:lnTo>
                  <a:lnTo>
                    <a:pt x="433" y="365"/>
                  </a:lnTo>
                  <a:lnTo>
                    <a:pt x="434" y="365"/>
                  </a:lnTo>
                  <a:lnTo>
                    <a:pt x="434" y="367"/>
                  </a:lnTo>
                  <a:lnTo>
                    <a:pt x="436" y="367"/>
                  </a:lnTo>
                  <a:lnTo>
                    <a:pt x="436" y="369"/>
                  </a:lnTo>
                  <a:lnTo>
                    <a:pt x="438" y="369"/>
                  </a:lnTo>
                  <a:lnTo>
                    <a:pt x="440" y="369"/>
                  </a:lnTo>
                  <a:lnTo>
                    <a:pt x="440" y="371"/>
                  </a:lnTo>
                  <a:lnTo>
                    <a:pt x="441" y="371"/>
                  </a:lnTo>
                  <a:lnTo>
                    <a:pt x="441" y="372"/>
                  </a:lnTo>
                  <a:lnTo>
                    <a:pt x="443" y="372"/>
                  </a:lnTo>
                  <a:lnTo>
                    <a:pt x="443" y="374"/>
                  </a:lnTo>
                  <a:lnTo>
                    <a:pt x="445" y="374"/>
                  </a:lnTo>
                  <a:lnTo>
                    <a:pt x="446" y="374"/>
                  </a:lnTo>
                  <a:lnTo>
                    <a:pt x="448" y="374"/>
                  </a:lnTo>
                  <a:lnTo>
                    <a:pt x="448" y="372"/>
                  </a:lnTo>
                  <a:lnTo>
                    <a:pt x="450" y="371"/>
                  </a:lnTo>
                  <a:lnTo>
                    <a:pt x="450" y="369"/>
                  </a:lnTo>
                  <a:lnTo>
                    <a:pt x="452" y="369"/>
                  </a:lnTo>
                  <a:lnTo>
                    <a:pt x="452" y="371"/>
                  </a:lnTo>
                  <a:lnTo>
                    <a:pt x="453" y="371"/>
                  </a:lnTo>
                  <a:lnTo>
                    <a:pt x="455" y="371"/>
                  </a:lnTo>
                  <a:lnTo>
                    <a:pt x="457" y="371"/>
                  </a:lnTo>
                  <a:lnTo>
                    <a:pt x="458" y="371"/>
                  </a:lnTo>
                  <a:lnTo>
                    <a:pt x="458" y="372"/>
                  </a:lnTo>
                  <a:lnTo>
                    <a:pt x="458" y="371"/>
                  </a:lnTo>
                  <a:lnTo>
                    <a:pt x="460" y="371"/>
                  </a:lnTo>
                  <a:lnTo>
                    <a:pt x="462" y="371"/>
                  </a:lnTo>
                  <a:lnTo>
                    <a:pt x="462" y="372"/>
                  </a:lnTo>
                  <a:lnTo>
                    <a:pt x="463" y="372"/>
                  </a:lnTo>
                  <a:lnTo>
                    <a:pt x="463" y="374"/>
                  </a:lnTo>
                  <a:lnTo>
                    <a:pt x="465" y="374"/>
                  </a:lnTo>
                  <a:lnTo>
                    <a:pt x="463" y="374"/>
                  </a:lnTo>
                  <a:lnTo>
                    <a:pt x="463" y="376"/>
                  </a:lnTo>
                  <a:lnTo>
                    <a:pt x="462" y="376"/>
                  </a:lnTo>
                  <a:lnTo>
                    <a:pt x="462" y="377"/>
                  </a:lnTo>
                  <a:lnTo>
                    <a:pt x="462" y="379"/>
                  </a:lnTo>
                  <a:lnTo>
                    <a:pt x="463" y="379"/>
                  </a:lnTo>
                  <a:lnTo>
                    <a:pt x="465" y="379"/>
                  </a:lnTo>
                  <a:lnTo>
                    <a:pt x="465" y="381"/>
                  </a:lnTo>
                  <a:lnTo>
                    <a:pt x="467" y="381"/>
                  </a:lnTo>
                  <a:lnTo>
                    <a:pt x="469" y="381"/>
                  </a:lnTo>
                  <a:lnTo>
                    <a:pt x="469" y="382"/>
                  </a:lnTo>
                  <a:lnTo>
                    <a:pt x="469" y="384"/>
                  </a:lnTo>
                  <a:lnTo>
                    <a:pt x="470" y="384"/>
                  </a:lnTo>
                  <a:lnTo>
                    <a:pt x="472" y="384"/>
                  </a:lnTo>
                  <a:lnTo>
                    <a:pt x="472" y="386"/>
                  </a:lnTo>
                  <a:lnTo>
                    <a:pt x="474" y="386"/>
                  </a:lnTo>
                  <a:lnTo>
                    <a:pt x="472" y="386"/>
                  </a:lnTo>
                  <a:lnTo>
                    <a:pt x="472" y="388"/>
                  </a:lnTo>
                  <a:lnTo>
                    <a:pt x="474" y="388"/>
                  </a:lnTo>
                  <a:lnTo>
                    <a:pt x="474" y="389"/>
                  </a:lnTo>
                  <a:lnTo>
                    <a:pt x="474" y="389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1"/>
                  </a:lnTo>
                  <a:lnTo>
                    <a:pt x="474" y="393"/>
                  </a:lnTo>
                  <a:lnTo>
                    <a:pt x="474" y="393"/>
                  </a:lnTo>
                  <a:lnTo>
                    <a:pt x="472" y="393"/>
                  </a:lnTo>
                  <a:lnTo>
                    <a:pt x="472" y="393"/>
                  </a:lnTo>
                  <a:lnTo>
                    <a:pt x="470" y="394"/>
                  </a:lnTo>
                  <a:lnTo>
                    <a:pt x="470" y="396"/>
                  </a:lnTo>
                  <a:lnTo>
                    <a:pt x="470" y="398"/>
                  </a:lnTo>
                  <a:lnTo>
                    <a:pt x="469" y="398"/>
                  </a:lnTo>
                  <a:lnTo>
                    <a:pt x="469" y="399"/>
                  </a:lnTo>
                  <a:lnTo>
                    <a:pt x="467" y="399"/>
                  </a:lnTo>
                  <a:lnTo>
                    <a:pt x="467" y="401"/>
                  </a:lnTo>
                  <a:lnTo>
                    <a:pt x="467" y="403"/>
                  </a:lnTo>
                  <a:lnTo>
                    <a:pt x="469" y="403"/>
                  </a:lnTo>
                  <a:lnTo>
                    <a:pt x="469" y="405"/>
                  </a:lnTo>
                  <a:lnTo>
                    <a:pt x="469" y="406"/>
                  </a:lnTo>
                  <a:lnTo>
                    <a:pt x="470" y="406"/>
                  </a:lnTo>
                  <a:lnTo>
                    <a:pt x="470" y="408"/>
                  </a:lnTo>
                  <a:lnTo>
                    <a:pt x="472" y="408"/>
                  </a:lnTo>
                  <a:lnTo>
                    <a:pt x="472" y="410"/>
                  </a:lnTo>
                  <a:lnTo>
                    <a:pt x="472" y="411"/>
                  </a:lnTo>
                  <a:lnTo>
                    <a:pt x="474" y="411"/>
                  </a:lnTo>
                  <a:lnTo>
                    <a:pt x="474" y="413"/>
                  </a:lnTo>
                  <a:lnTo>
                    <a:pt x="474" y="413"/>
                  </a:lnTo>
                  <a:lnTo>
                    <a:pt x="474" y="415"/>
                  </a:lnTo>
                  <a:lnTo>
                    <a:pt x="475" y="415"/>
                  </a:lnTo>
                  <a:lnTo>
                    <a:pt x="475" y="416"/>
                  </a:lnTo>
                  <a:lnTo>
                    <a:pt x="475" y="418"/>
                  </a:lnTo>
                  <a:lnTo>
                    <a:pt x="477" y="418"/>
                  </a:lnTo>
                  <a:lnTo>
                    <a:pt x="477" y="420"/>
                  </a:lnTo>
                  <a:lnTo>
                    <a:pt x="479" y="420"/>
                  </a:lnTo>
                  <a:lnTo>
                    <a:pt x="479" y="422"/>
                  </a:lnTo>
                  <a:lnTo>
                    <a:pt x="480" y="422"/>
                  </a:lnTo>
                  <a:lnTo>
                    <a:pt x="480" y="423"/>
                  </a:lnTo>
                  <a:lnTo>
                    <a:pt x="480" y="425"/>
                  </a:lnTo>
                  <a:lnTo>
                    <a:pt x="482" y="425"/>
                  </a:lnTo>
                  <a:lnTo>
                    <a:pt x="480" y="425"/>
                  </a:lnTo>
                  <a:lnTo>
                    <a:pt x="480" y="427"/>
                  </a:lnTo>
                  <a:lnTo>
                    <a:pt x="480" y="428"/>
                  </a:lnTo>
                  <a:lnTo>
                    <a:pt x="480" y="430"/>
                  </a:lnTo>
                  <a:lnTo>
                    <a:pt x="482" y="430"/>
                  </a:lnTo>
                  <a:lnTo>
                    <a:pt x="484" y="430"/>
                  </a:lnTo>
                  <a:lnTo>
                    <a:pt x="484" y="432"/>
                  </a:lnTo>
                  <a:lnTo>
                    <a:pt x="486" y="432"/>
                  </a:lnTo>
                  <a:lnTo>
                    <a:pt x="487" y="432"/>
                  </a:lnTo>
                  <a:lnTo>
                    <a:pt x="487" y="433"/>
                  </a:lnTo>
                  <a:lnTo>
                    <a:pt x="487" y="435"/>
                  </a:lnTo>
                  <a:lnTo>
                    <a:pt x="489" y="435"/>
                  </a:lnTo>
                  <a:lnTo>
                    <a:pt x="489" y="435"/>
                  </a:lnTo>
                  <a:lnTo>
                    <a:pt x="489" y="437"/>
                  </a:lnTo>
                  <a:lnTo>
                    <a:pt x="491" y="437"/>
                  </a:lnTo>
                  <a:lnTo>
                    <a:pt x="491" y="439"/>
                  </a:lnTo>
                  <a:lnTo>
                    <a:pt x="489" y="439"/>
                  </a:lnTo>
                  <a:lnTo>
                    <a:pt x="489" y="440"/>
                  </a:lnTo>
                  <a:lnTo>
                    <a:pt x="489" y="442"/>
                  </a:lnTo>
                  <a:lnTo>
                    <a:pt x="487" y="442"/>
                  </a:lnTo>
                  <a:lnTo>
                    <a:pt x="487" y="444"/>
                  </a:lnTo>
                  <a:lnTo>
                    <a:pt x="487" y="445"/>
                  </a:lnTo>
                  <a:lnTo>
                    <a:pt x="487" y="447"/>
                  </a:lnTo>
                  <a:lnTo>
                    <a:pt x="487" y="449"/>
                  </a:lnTo>
                  <a:lnTo>
                    <a:pt x="487" y="450"/>
                  </a:lnTo>
                  <a:lnTo>
                    <a:pt x="489" y="450"/>
                  </a:lnTo>
                  <a:lnTo>
                    <a:pt x="489" y="452"/>
                  </a:lnTo>
                  <a:lnTo>
                    <a:pt x="489" y="454"/>
                  </a:lnTo>
                  <a:lnTo>
                    <a:pt x="489" y="456"/>
                  </a:lnTo>
                  <a:lnTo>
                    <a:pt x="489" y="457"/>
                  </a:lnTo>
                  <a:lnTo>
                    <a:pt x="489" y="459"/>
                  </a:lnTo>
                  <a:lnTo>
                    <a:pt x="489" y="461"/>
                  </a:lnTo>
                  <a:lnTo>
                    <a:pt x="491" y="461"/>
                  </a:lnTo>
                  <a:lnTo>
                    <a:pt x="491" y="462"/>
                  </a:lnTo>
                  <a:lnTo>
                    <a:pt x="491" y="464"/>
                  </a:lnTo>
                  <a:lnTo>
                    <a:pt x="491" y="466"/>
                  </a:lnTo>
                  <a:lnTo>
                    <a:pt x="492" y="466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2" y="471"/>
                  </a:lnTo>
                  <a:lnTo>
                    <a:pt x="492" y="473"/>
                  </a:lnTo>
                  <a:lnTo>
                    <a:pt x="491" y="473"/>
                  </a:lnTo>
                  <a:lnTo>
                    <a:pt x="491" y="474"/>
                  </a:lnTo>
                  <a:lnTo>
                    <a:pt x="491" y="476"/>
                  </a:lnTo>
                  <a:lnTo>
                    <a:pt x="489" y="476"/>
                  </a:lnTo>
                  <a:lnTo>
                    <a:pt x="487" y="476"/>
                  </a:lnTo>
                  <a:lnTo>
                    <a:pt x="486" y="476"/>
                  </a:lnTo>
                  <a:lnTo>
                    <a:pt x="486" y="478"/>
                  </a:lnTo>
                  <a:lnTo>
                    <a:pt x="486" y="479"/>
                  </a:lnTo>
                  <a:lnTo>
                    <a:pt x="486" y="481"/>
                  </a:lnTo>
                  <a:lnTo>
                    <a:pt x="486" y="483"/>
                  </a:lnTo>
                  <a:lnTo>
                    <a:pt x="486" y="484"/>
                  </a:lnTo>
                  <a:lnTo>
                    <a:pt x="484" y="484"/>
                  </a:lnTo>
                  <a:lnTo>
                    <a:pt x="484" y="486"/>
                  </a:lnTo>
                  <a:lnTo>
                    <a:pt x="484" y="488"/>
                  </a:lnTo>
                  <a:lnTo>
                    <a:pt x="484" y="490"/>
                  </a:lnTo>
                  <a:lnTo>
                    <a:pt x="482" y="491"/>
                  </a:lnTo>
                  <a:lnTo>
                    <a:pt x="484" y="493"/>
                  </a:lnTo>
                  <a:lnTo>
                    <a:pt x="484" y="495"/>
                  </a:lnTo>
                  <a:lnTo>
                    <a:pt x="484" y="496"/>
                  </a:lnTo>
                  <a:lnTo>
                    <a:pt x="484" y="498"/>
                  </a:lnTo>
                  <a:lnTo>
                    <a:pt x="484" y="500"/>
                  </a:lnTo>
                  <a:lnTo>
                    <a:pt x="486" y="500"/>
                  </a:lnTo>
                  <a:lnTo>
                    <a:pt x="487" y="500"/>
                  </a:lnTo>
                  <a:lnTo>
                    <a:pt x="487" y="502"/>
                  </a:lnTo>
                  <a:lnTo>
                    <a:pt x="489" y="502"/>
                  </a:lnTo>
                  <a:lnTo>
                    <a:pt x="487" y="502"/>
                  </a:lnTo>
                  <a:lnTo>
                    <a:pt x="487" y="503"/>
                  </a:lnTo>
                  <a:lnTo>
                    <a:pt x="489" y="503"/>
                  </a:lnTo>
                  <a:lnTo>
                    <a:pt x="489" y="505"/>
                  </a:lnTo>
                  <a:lnTo>
                    <a:pt x="489" y="507"/>
                  </a:lnTo>
                  <a:lnTo>
                    <a:pt x="489" y="508"/>
                  </a:lnTo>
                  <a:lnTo>
                    <a:pt x="489" y="510"/>
                  </a:lnTo>
                  <a:lnTo>
                    <a:pt x="487" y="510"/>
                  </a:lnTo>
                  <a:lnTo>
                    <a:pt x="486" y="510"/>
                  </a:lnTo>
                  <a:lnTo>
                    <a:pt x="486" y="512"/>
                  </a:lnTo>
                  <a:lnTo>
                    <a:pt x="484" y="512"/>
                  </a:lnTo>
                  <a:lnTo>
                    <a:pt x="484" y="513"/>
                  </a:lnTo>
                  <a:lnTo>
                    <a:pt x="486" y="513"/>
                  </a:lnTo>
                  <a:lnTo>
                    <a:pt x="486" y="515"/>
                  </a:lnTo>
                  <a:lnTo>
                    <a:pt x="487" y="515"/>
                  </a:lnTo>
                  <a:lnTo>
                    <a:pt x="489" y="515"/>
                  </a:lnTo>
                  <a:lnTo>
                    <a:pt x="489" y="517"/>
                  </a:lnTo>
                  <a:lnTo>
                    <a:pt x="489" y="517"/>
                  </a:lnTo>
                  <a:lnTo>
                    <a:pt x="491" y="517"/>
                  </a:lnTo>
                  <a:lnTo>
                    <a:pt x="491" y="519"/>
                  </a:lnTo>
                  <a:lnTo>
                    <a:pt x="492" y="519"/>
                  </a:lnTo>
                  <a:lnTo>
                    <a:pt x="494" y="519"/>
                  </a:lnTo>
                  <a:lnTo>
                    <a:pt x="494" y="520"/>
                  </a:lnTo>
                  <a:lnTo>
                    <a:pt x="496" y="520"/>
                  </a:lnTo>
                  <a:lnTo>
                    <a:pt x="496" y="522"/>
                  </a:lnTo>
                  <a:lnTo>
                    <a:pt x="497" y="522"/>
                  </a:lnTo>
                  <a:lnTo>
                    <a:pt x="497" y="524"/>
                  </a:lnTo>
                  <a:lnTo>
                    <a:pt x="499" y="524"/>
                  </a:lnTo>
                  <a:lnTo>
                    <a:pt x="499" y="525"/>
                  </a:lnTo>
                  <a:lnTo>
                    <a:pt x="497" y="525"/>
                  </a:lnTo>
                  <a:lnTo>
                    <a:pt x="496" y="525"/>
                  </a:lnTo>
                  <a:lnTo>
                    <a:pt x="496" y="527"/>
                  </a:lnTo>
                  <a:lnTo>
                    <a:pt x="496" y="529"/>
                  </a:lnTo>
                  <a:lnTo>
                    <a:pt x="496" y="530"/>
                  </a:lnTo>
                  <a:lnTo>
                    <a:pt x="496" y="532"/>
                  </a:lnTo>
                  <a:lnTo>
                    <a:pt x="494" y="532"/>
                  </a:lnTo>
                  <a:lnTo>
                    <a:pt x="494" y="534"/>
                  </a:lnTo>
                  <a:lnTo>
                    <a:pt x="492" y="534"/>
                  </a:lnTo>
                  <a:lnTo>
                    <a:pt x="492" y="532"/>
                  </a:lnTo>
                  <a:lnTo>
                    <a:pt x="491" y="534"/>
                  </a:lnTo>
                  <a:lnTo>
                    <a:pt x="489" y="534"/>
                  </a:lnTo>
                  <a:lnTo>
                    <a:pt x="489" y="532"/>
                  </a:lnTo>
                  <a:lnTo>
                    <a:pt x="487" y="532"/>
                  </a:lnTo>
                  <a:lnTo>
                    <a:pt x="487" y="534"/>
                  </a:lnTo>
                  <a:lnTo>
                    <a:pt x="487" y="536"/>
                  </a:lnTo>
                  <a:lnTo>
                    <a:pt x="487" y="537"/>
                  </a:lnTo>
                  <a:lnTo>
                    <a:pt x="486" y="537"/>
                  </a:lnTo>
                  <a:lnTo>
                    <a:pt x="486" y="539"/>
                  </a:lnTo>
                  <a:lnTo>
                    <a:pt x="484" y="539"/>
                  </a:lnTo>
                  <a:lnTo>
                    <a:pt x="482" y="539"/>
                  </a:lnTo>
                  <a:lnTo>
                    <a:pt x="482" y="541"/>
                  </a:lnTo>
                  <a:lnTo>
                    <a:pt x="480" y="541"/>
                  </a:lnTo>
                  <a:lnTo>
                    <a:pt x="479" y="541"/>
                  </a:lnTo>
                  <a:lnTo>
                    <a:pt x="477" y="541"/>
                  </a:lnTo>
                  <a:lnTo>
                    <a:pt x="477" y="542"/>
                  </a:lnTo>
                  <a:lnTo>
                    <a:pt x="475" y="542"/>
                  </a:lnTo>
                  <a:lnTo>
                    <a:pt x="475" y="544"/>
                  </a:lnTo>
                  <a:lnTo>
                    <a:pt x="475" y="546"/>
                  </a:lnTo>
                  <a:lnTo>
                    <a:pt x="474" y="547"/>
                  </a:lnTo>
                  <a:lnTo>
                    <a:pt x="474" y="549"/>
                  </a:lnTo>
                  <a:lnTo>
                    <a:pt x="474" y="551"/>
                  </a:lnTo>
                  <a:lnTo>
                    <a:pt x="474" y="553"/>
                  </a:lnTo>
                  <a:lnTo>
                    <a:pt x="474" y="554"/>
                  </a:lnTo>
                  <a:lnTo>
                    <a:pt x="472" y="554"/>
                  </a:lnTo>
                  <a:lnTo>
                    <a:pt x="474" y="554"/>
                  </a:lnTo>
                  <a:lnTo>
                    <a:pt x="474" y="556"/>
                  </a:lnTo>
                  <a:lnTo>
                    <a:pt x="474" y="556"/>
                  </a:lnTo>
                  <a:lnTo>
                    <a:pt x="474" y="558"/>
                  </a:lnTo>
                  <a:lnTo>
                    <a:pt x="474" y="558"/>
                  </a:lnTo>
                  <a:lnTo>
                    <a:pt x="475" y="558"/>
                  </a:lnTo>
                  <a:lnTo>
                    <a:pt x="475" y="559"/>
                  </a:lnTo>
                  <a:lnTo>
                    <a:pt x="474" y="559"/>
                  </a:lnTo>
                  <a:lnTo>
                    <a:pt x="475" y="559"/>
                  </a:lnTo>
                  <a:lnTo>
                    <a:pt x="475" y="561"/>
                  </a:lnTo>
                  <a:lnTo>
                    <a:pt x="475" y="563"/>
                  </a:lnTo>
                  <a:lnTo>
                    <a:pt x="474" y="563"/>
                  </a:lnTo>
                  <a:lnTo>
                    <a:pt x="474" y="564"/>
                  </a:lnTo>
                  <a:lnTo>
                    <a:pt x="472" y="564"/>
                  </a:lnTo>
                  <a:lnTo>
                    <a:pt x="472" y="566"/>
                  </a:lnTo>
                  <a:lnTo>
                    <a:pt x="474" y="566"/>
                  </a:lnTo>
                  <a:lnTo>
                    <a:pt x="474" y="568"/>
                  </a:lnTo>
                  <a:lnTo>
                    <a:pt x="472" y="568"/>
                  </a:lnTo>
                  <a:lnTo>
                    <a:pt x="470" y="568"/>
                  </a:lnTo>
                  <a:lnTo>
                    <a:pt x="470" y="570"/>
                  </a:lnTo>
                  <a:lnTo>
                    <a:pt x="469" y="570"/>
                  </a:lnTo>
                  <a:lnTo>
                    <a:pt x="467" y="570"/>
                  </a:lnTo>
                  <a:lnTo>
                    <a:pt x="465" y="570"/>
                  </a:lnTo>
                  <a:lnTo>
                    <a:pt x="465" y="571"/>
                  </a:lnTo>
                  <a:lnTo>
                    <a:pt x="467" y="571"/>
                  </a:lnTo>
                  <a:lnTo>
                    <a:pt x="467" y="573"/>
                  </a:lnTo>
                  <a:lnTo>
                    <a:pt x="467" y="575"/>
                  </a:lnTo>
                  <a:lnTo>
                    <a:pt x="465" y="575"/>
                  </a:lnTo>
                  <a:lnTo>
                    <a:pt x="465" y="576"/>
                  </a:lnTo>
                  <a:lnTo>
                    <a:pt x="463" y="576"/>
                  </a:lnTo>
                  <a:lnTo>
                    <a:pt x="462" y="576"/>
                  </a:lnTo>
                  <a:lnTo>
                    <a:pt x="462" y="578"/>
                  </a:lnTo>
                  <a:lnTo>
                    <a:pt x="460" y="578"/>
                  </a:lnTo>
                  <a:lnTo>
                    <a:pt x="458" y="578"/>
                  </a:lnTo>
                  <a:lnTo>
                    <a:pt x="458" y="580"/>
                  </a:lnTo>
                  <a:lnTo>
                    <a:pt x="457" y="580"/>
                  </a:lnTo>
                  <a:lnTo>
                    <a:pt x="455" y="580"/>
                  </a:lnTo>
                  <a:lnTo>
                    <a:pt x="455" y="578"/>
                  </a:lnTo>
                  <a:lnTo>
                    <a:pt x="455" y="580"/>
                  </a:lnTo>
                  <a:lnTo>
                    <a:pt x="453" y="580"/>
                  </a:lnTo>
                  <a:lnTo>
                    <a:pt x="453" y="578"/>
                  </a:lnTo>
                  <a:lnTo>
                    <a:pt x="452" y="578"/>
                  </a:lnTo>
                  <a:lnTo>
                    <a:pt x="450" y="576"/>
                  </a:lnTo>
                  <a:lnTo>
                    <a:pt x="448" y="576"/>
                  </a:lnTo>
                  <a:lnTo>
                    <a:pt x="446" y="576"/>
                  </a:lnTo>
                  <a:lnTo>
                    <a:pt x="446" y="575"/>
                  </a:lnTo>
                  <a:lnTo>
                    <a:pt x="445" y="575"/>
                  </a:lnTo>
                  <a:lnTo>
                    <a:pt x="445" y="576"/>
                  </a:lnTo>
                  <a:lnTo>
                    <a:pt x="443" y="576"/>
                  </a:lnTo>
                  <a:lnTo>
                    <a:pt x="443" y="578"/>
                  </a:lnTo>
                  <a:lnTo>
                    <a:pt x="443" y="580"/>
                  </a:lnTo>
                  <a:lnTo>
                    <a:pt x="441" y="580"/>
                  </a:lnTo>
                  <a:lnTo>
                    <a:pt x="440" y="581"/>
                  </a:lnTo>
                  <a:lnTo>
                    <a:pt x="438" y="583"/>
                  </a:lnTo>
                  <a:lnTo>
                    <a:pt x="436" y="583"/>
                  </a:lnTo>
                  <a:lnTo>
                    <a:pt x="436" y="581"/>
                  </a:lnTo>
                  <a:lnTo>
                    <a:pt x="434" y="581"/>
                  </a:lnTo>
                  <a:lnTo>
                    <a:pt x="434" y="583"/>
                  </a:lnTo>
                  <a:lnTo>
                    <a:pt x="433" y="581"/>
                  </a:lnTo>
                  <a:lnTo>
                    <a:pt x="433" y="580"/>
                  </a:lnTo>
                  <a:lnTo>
                    <a:pt x="433" y="578"/>
                  </a:lnTo>
                  <a:lnTo>
                    <a:pt x="433" y="578"/>
                  </a:lnTo>
                  <a:lnTo>
                    <a:pt x="433" y="576"/>
                  </a:lnTo>
                  <a:lnTo>
                    <a:pt x="431" y="576"/>
                  </a:lnTo>
                  <a:lnTo>
                    <a:pt x="431" y="578"/>
                  </a:lnTo>
                  <a:lnTo>
                    <a:pt x="429" y="578"/>
                  </a:lnTo>
                  <a:lnTo>
                    <a:pt x="428" y="578"/>
                  </a:lnTo>
                  <a:lnTo>
                    <a:pt x="426" y="578"/>
                  </a:lnTo>
                  <a:lnTo>
                    <a:pt x="426" y="576"/>
                  </a:lnTo>
                  <a:lnTo>
                    <a:pt x="424" y="576"/>
                  </a:lnTo>
                  <a:lnTo>
                    <a:pt x="423" y="576"/>
                  </a:lnTo>
                  <a:lnTo>
                    <a:pt x="423" y="575"/>
                  </a:lnTo>
                  <a:lnTo>
                    <a:pt x="421" y="575"/>
                  </a:lnTo>
                  <a:lnTo>
                    <a:pt x="419" y="573"/>
                  </a:lnTo>
                  <a:lnTo>
                    <a:pt x="417" y="573"/>
                  </a:lnTo>
                  <a:lnTo>
                    <a:pt x="416" y="573"/>
                  </a:lnTo>
                  <a:lnTo>
                    <a:pt x="414" y="573"/>
                  </a:lnTo>
                  <a:lnTo>
                    <a:pt x="414" y="571"/>
                  </a:lnTo>
                  <a:lnTo>
                    <a:pt x="412" y="571"/>
                  </a:lnTo>
                  <a:lnTo>
                    <a:pt x="411" y="571"/>
                  </a:lnTo>
                  <a:lnTo>
                    <a:pt x="411" y="570"/>
                  </a:lnTo>
                  <a:lnTo>
                    <a:pt x="409" y="570"/>
                  </a:lnTo>
                  <a:lnTo>
                    <a:pt x="409" y="568"/>
                  </a:lnTo>
                  <a:lnTo>
                    <a:pt x="407" y="568"/>
                  </a:lnTo>
                  <a:lnTo>
                    <a:pt x="407" y="570"/>
                  </a:lnTo>
                  <a:lnTo>
                    <a:pt x="406" y="570"/>
                  </a:lnTo>
                  <a:lnTo>
                    <a:pt x="404" y="570"/>
                  </a:lnTo>
                  <a:lnTo>
                    <a:pt x="404" y="571"/>
                  </a:lnTo>
                  <a:lnTo>
                    <a:pt x="404" y="573"/>
                  </a:lnTo>
                  <a:lnTo>
                    <a:pt x="404" y="575"/>
                  </a:lnTo>
                  <a:lnTo>
                    <a:pt x="404" y="576"/>
                  </a:lnTo>
                  <a:lnTo>
                    <a:pt x="402" y="576"/>
                  </a:lnTo>
                  <a:lnTo>
                    <a:pt x="402" y="578"/>
                  </a:lnTo>
                  <a:lnTo>
                    <a:pt x="402" y="580"/>
                  </a:lnTo>
                  <a:lnTo>
                    <a:pt x="400" y="580"/>
                  </a:lnTo>
                  <a:lnTo>
                    <a:pt x="400" y="581"/>
                  </a:lnTo>
                  <a:lnTo>
                    <a:pt x="399" y="581"/>
                  </a:lnTo>
                  <a:lnTo>
                    <a:pt x="399" y="583"/>
                  </a:lnTo>
                  <a:lnTo>
                    <a:pt x="397" y="583"/>
                  </a:lnTo>
                  <a:lnTo>
                    <a:pt x="397" y="585"/>
                  </a:lnTo>
                  <a:lnTo>
                    <a:pt x="395" y="585"/>
                  </a:lnTo>
                  <a:lnTo>
                    <a:pt x="395" y="587"/>
                  </a:lnTo>
                  <a:lnTo>
                    <a:pt x="394" y="587"/>
                  </a:lnTo>
                  <a:lnTo>
                    <a:pt x="394" y="588"/>
                  </a:lnTo>
                  <a:lnTo>
                    <a:pt x="392" y="588"/>
                  </a:lnTo>
                  <a:lnTo>
                    <a:pt x="392" y="590"/>
                  </a:lnTo>
                  <a:lnTo>
                    <a:pt x="392" y="590"/>
                  </a:lnTo>
                  <a:lnTo>
                    <a:pt x="392" y="592"/>
                  </a:lnTo>
                  <a:lnTo>
                    <a:pt x="390" y="592"/>
                  </a:lnTo>
                  <a:lnTo>
                    <a:pt x="390" y="593"/>
                  </a:lnTo>
                  <a:lnTo>
                    <a:pt x="389" y="593"/>
                  </a:lnTo>
                  <a:lnTo>
                    <a:pt x="387" y="593"/>
                  </a:lnTo>
                  <a:lnTo>
                    <a:pt x="387" y="595"/>
                  </a:lnTo>
                  <a:lnTo>
                    <a:pt x="385" y="595"/>
                  </a:lnTo>
                  <a:lnTo>
                    <a:pt x="385" y="597"/>
                  </a:lnTo>
                  <a:lnTo>
                    <a:pt x="383" y="597"/>
                  </a:lnTo>
                  <a:lnTo>
                    <a:pt x="382" y="598"/>
                  </a:lnTo>
                  <a:lnTo>
                    <a:pt x="380" y="598"/>
                  </a:lnTo>
                  <a:lnTo>
                    <a:pt x="380" y="598"/>
                  </a:lnTo>
                  <a:lnTo>
                    <a:pt x="378" y="598"/>
                  </a:lnTo>
                  <a:lnTo>
                    <a:pt x="378" y="600"/>
                  </a:lnTo>
                  <a:lnTo>
                    <a:pt x="377" y="600"/>
                  </a:lnTo>
                  <a:lnTo>
                    <a:pt x="375" y="602"/>
                  </a:lnTo>
                  <a:lnTo>
                    <a:pt x="375" y="604"/>
                  </a:lnTo>
                  <a:lnTo>
                    <a:pt x="373" y="604"/>
                  </a:lnTo>
                  <a:lnTo>
                    <a:pt x="371" y="605"/>
                  </a:lnTo>
                  <a:lnTo>
                    <a:pt x="370" y="607"/>
                  </a:lnTo>
                  <a:lnTo>
                    <a:pt x="368" y="607"/>
                  </a:lnTo>
                  <a:lnTo>
                    <a:pt x="366" y="609"/>
                  </a:lnTo>
                  <a:lnTo>
                    <a:pt x="365" y="609"/>
                  </a:lnTo>
                  <a:lnTo>
                    <a:pt x="365" y="610"/>
                  </a:lnTo>
                  <a:lnTo>
                    <a:pt x="363" y="610"/>
                  </a:lnTo>
                  <a:lnTo>
                    <a:pt x="363" y="612"/>
                  </a:lnTo>
                  <a:lnTo>
                    <a:pt x="363" y="614"/>
                  </a:lnTo>
                  <a:lnTo>
                    <a:pt x="361" y="614"/>
                  </a:lnTo>
                  <a:lnTo>
                    <a:pt x="361" y="615"/>
                  </a:lnTo>
                  <a:lnTo>
                    <a:pt x="361" y="617"/>
                  </a:lnTo>
                  <a:lnTo>
                    <a:pt x="361" y="619"/>
                  </a:lnTo>
                  <a:lnTo>
                    <a:pt x="360" y="619"/>
                  </a:lnTo>
                  <a:lnTo>
                    <a:pt x="360" y="621"/>
                  </a:lnTo>
                  <a:lnTo>
                    <a:pt x="360" y="622"/>
                  </a:lnTo>
                  <a:lnTo>
                    <a:pt x="358" y="622"/>
                  </a:lnTo>
                  <a:lnTo>
                    <a:pt x="358" y="624"/>
                  </a:lnTo>
                  <a:lnTo>
                    <a:pt x="356" y="624"/>
                  </a:lnTo>
                  <a:lnTo>
                    <a:pt x="356" y="626"/>
                  </a:lnTo>
                  <a:lnTo>
                    <a:pt x="356" y="627"/>
                  </a:lnTo>
                  <a:lnTo>
                    <a:pt x="354" y="629"/>
                  </a:lnTo>
                  <a:lnTo>
                    <a:pt x="354" y="631"/>
                  </a:lnTo>
                  <a:lnTo>
                    <a:pt x="354" y="632"/>
                  </a:lnTo>
                  <a:lnTo>
                    <a:pt x="353" y="632"/>
                  </a:lnTo>
                  <a:lnTo>
                    <a:pt x="353" y="634"/>
                  </a:lnTo>
                  <a:lnTo>
                    <a:pt x="353" y="636"/>
                  </a:lnTo>
                  <a:lnTo>
                    <a:pt x="351" y="636"/>
                  </a:lnTo>
                  <a:lnTo>
                    <a:pt x="351" y="636"/>
                  </a:lnTo>
                  <a:lnTo>
                    <a:pt x="349" y="638"/>
                  </a:lnTo>
                  <a:lnTo>
                    <a:pt x="348" y="638"/>
                  </a:lnTo>
                  <a:lnTo>
                    <a:pt x="346" y="638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38"/>
                  </a:lnTo>
                  <a:lnTo>
                    <a:pt x="343" y="636"/>
                  </a:lnTo>
                  <a:lnTo>
                    <a:pt x="343" y="634"/>
                  </a:lnTo>
                  <a:lnTo>
                    <a:pt x="341" y="634"/>
                  </a:lnTo>
                  <a:lnTo>
                    <a:pt x="341" y="632"/>
                  </a:lnTo>
                  <a:lnTo>
                    <a:pt x="339" y="632"/>
                  </a:lnTo>
                  <a:lnTo>
                    <a:pt x="339" y="631"/>
                  </a:lnTo>
                  <a:lnTo>
                    <a:pt x="337" y="631"/>
                  </a:lnTo>
                  <a:lnTo>
                    <a:pt x="337" y="629"/>
                  </a:lnTo>
                  <a:lnTo>
                    <a:pt x="336" y="627"/>
                  </a:lnTo>
                  <a:lnTo>
                    <a:pt x="336" y="626"/>
                  </a:lnTo>
                  <a:lnTo>
                    <a:pt x="334" y="626"/>
                  </a:lnTo>
                  <a:lnTo>
                    <a:pt x="332" y="624"/>
                  </a:lnTo>
                  <a:lnTo>
                    <a:pt x="332" y="622"/>
                  </a:lnTo>
                  <a:lnTo>
                    <a:pt x="331" y="622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9" y="619"/>
                  </a:lnTo>
                  <a:lnTo>
                    <a:pt x="327" y="619"/>
                  </a:lnTo>
                  <a:lnTo>
                    <a:pt x="327" y="617"/>
                  </a:lnTo>
                  <a:lnTo>
                    <a:pt x="326" y="617"/>
                  </a:lnTo>
                  <a:lnTo>
                    <a:pt x="326" y="615"/>
                  </a:lnTo>
                  <a:lnTo>
                    <a:pt x="324" y="615"/>
                  </a:lnTo>
                  <a:lnTo>
                    <a:pt x="324" y="614"/>
                  </a:lnTo>
                  <a:lnTo>
                    <a:pt x="324" y="612"/>
                  </a:lnTo>
                  <a:lnTo>
                    <a:pt x="322" y="612"/>
                  </a:lnTo>
                  <a:lnTo>
                    <a:pt x="322" y="610"/>
                  </a:lnTo>
                  <a:lnTo>
                    <a:pt x="320" y="610"/>
                  </a:lnTo>
                  <a:lnTo>
                    <a:pt x="320" y="609"/>
                  </a:lnTo>
                  <a:lnTo>
                    <a:pt x="320" y="607"/>
                  </a:lnTo>
                  <a:lnTo>
                    <a:pt x="319" y="607"/>
                  </a:lnTo>
                  <a:lnTo>
                    <a:pt x="319" y="605"/>
                  </a:lnTo>
                  <a:lnTo>
                    <a:pt x="317" y="605"/>
                  </a:lnTo>
                  <a:lnTo>
                    <a:pt x="317" y="604"/>
                  </a:lnTo>
                  <a:lnTo>
                    <a:pt x="315" y="604"/>
                  </a:lnTo>
                  <a:lnTo>
                    <a:pt x="315" y="602"/>
                  </a:lnTo>
                  <a:lnTo>
                    <a:pt x="314" y="602"/>
                  </a:lnTo>
                  <a:lnTo>
                    <a:pt x="314" y="600"/>
                  </a:lnTo>
                  <a:lnTo>
                    <a:pt x="314" y="598"/>
                  </a:lnTo>
                  <a:lnTo>
                    <a:pt x="312" y="598"/>
                  </a:lnTo>
                  <a:lnTo>
                    <a:pt x="312" y="598"/>
                  </a:lnTo>
                  <a:lnTo>
                    <a:pt x="310" y="598"/>
                  </a:lnTo>
                  <a:lnTo>
                    <a:pt x="310" y="597"/>
                  </a:lnTo>
                  <a:lnTo>
                    <a:pt x="310" y="597"/>
                  </a:lnTo>
                  <a:lnTo>
                    <a:pt x="310" y="595"/>
                  </a:lnTo>
                  <a:lnTo>
                    <a:pt x="309" y="595"/>
                  </a:lnTo>
                  <a:lnTo>
                    <a:pt x="309" y="593"/>
                  </a:lnTo>
                  <a:lnTo>
                    <a:pt x="307" y="592"/>
                  </a:lnTo>
                  <a:lnTo>
                    <a:pt x="305" y="590"/>
                  </a:lnTo>
                  <a:lnTo>
                    <a:pt x="303" y="588"/>
                  </a:lnTo>
                  <a:lnTo>
                    <a:pt x="302" y="587"/>
                  </a:lnTo>
                  <a:lnTo>
                    <a:pt x="300" y="585"/>
                  </a:lnTo>
                  <a:lnTo>
                    <a:pt x="300" y="583"/>
                  </a:lnTo>
                  <a:lnTo>
                    <a:pt x="298" y="583"/>
                  </a:lnTo>
                  <a:lnTo>
                    <a:pt x="298" y="581"/>
                  </a:lnTo>
                  <a:lnTo>
                    <a:pt x="297" y="581"/>
                  </a:lnTo>
                  <a:lnTo>
                    <a:pt x="297" y="580"/>
                  </a:lnTo>
                  <a:lnTo>
                    <a:pt x="295" y="580"/>
                  </a:lnTo>
                  <a:lnTo>
                    <a:pt x="295" y="578"/>
                  </a:lnTo>
                  <a:lnTo>
                    <a:pt x="293" y="578"/>
                  </a:lnTo>
                  <a:lnTo>
                    <a:pt x="293" y="576"/>
                  </a:lnTo>
                  <a:lnTo>
                    <a:pt x="295" y="576"/>
                  </a:lnTo>
                  <a:lnTo>
                    <a:pt x="295" y="575"/>
                  </a:lnTo>
                  <a:lnTo>
                    <a:pt x="295" y="573"/>
                  </a:lnTo>
                  <a:lnTo>
                    <a:pt x="293" y="573"/>
                  </a:lnTo>
                  <a:lnTo>
                    <a:pt x="293" y="571"/>
                  </a:lnTo>
                  <a:lnTo>
                    <a:pt x="293" y="570"/>
                  </a:lnTo>
                  <a:lnTo>
                    <a:pt x="291" y="570"/>
                  </a:lnTo>
                  <a:lnTo>
                    <a:pt x="291" y="568"/>
                  </a:lnTo>
                  <a:lnTo>
                    <a:pt x="290" y="568"/>
                  </a:lnTo>
                  <a:lnTo>
                    <a:pt x="290" y="566"/>
                  </a:lnTo>
                  <a:lnTo>
                    <a:pt x="290" y="564"/>
                  </a:lnTo>
                  <a:lnTo>
                    <a:pt x="290" y="563"/>
                  </a:lnTo>
                  <a:lnTo>
                    <a:pt x="288" y="563"/>
                  </a:lnTo>
                  <a:lnTo>
                    <a:pt x="288" y="561"/>
                  </a:lnTo>
                  <a:lnTo>
                    <a:pt x="288" y="559"/>
                  </a:lnTo>
                  <a:lnTo>
                    <a:pt x="290" y="559"/>
                  </a:lnTo>
                  <a:lnTo>
                    <a:pt x="290" y="558"/>
                  </a:lnTo>
                  <a:lnTo>
                    <a:pt x="290" y="558"/>
                  </a:lnTo>
                  <a:lnTo>
                    <a:pt x="290" y="556"/>
                  </a:lnTo>
                  <a:lnTo>
                    <a:pt x="290" y="554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90" y="553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88" y="553"/>
                  </a:lnTo>
                  <a:lnTo>
                    <a:pt x="288" y="551"/>
                  </a:lnTo>
                  <a:lnTo>
                    <a:pt x="290" y="551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51"/>
                  </a:lnTo>
                  <a:lnTo>
                    <a:pt x="288" y="549"/>
                  </a:lnTo>
                  <a:lnTo>
                    <a:pt x="288" y="547"/>
                  </a:lnTo>
                  <a:lnTo>
                    <a:pt x="288" y="546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6" y="544"/>
                  </a:lnTo>
                  <a:lnTo>
                    <a:pt x="288" y="544"/>
                  </a:lnTo>
                  <a:lnTo>
                    <a:pt x="288" y="542"/>
                  </a:lnTo>
                  <a:lnTo>
                    <a:pt x="288" y="541"/>
                  </a:lnTo>
                  <a:lnTo>
                    <a:pt x="286" y="541"/>
                  </a:lnTo>
                  <a:lnTo>
                    <a:pt x="286" y="539"/>
                  </a:lnTo>
                  <a:lnTo>
                    <a:pt x="285" y="539"/>
                  </a:lnTo>
                  <a:lnTo>
                    <a:pt x="285" y="537"/>
                  </a:lnTo>
                  <a:lnTo>
                    <a:pt x="283" y="537"/>
                  </a:lnTo>
                  <a:lnTo>
                    <a:pt x="283" y="536"/>
                  </a:lnTo>
                  <a:lnTo>
                    <a:pt x="281" y="536"/>
                  </a:lnTo>
                  <a:lnTo>
                    <a:pt x="281" y="534"/>
                  </a:lnTo>
                  <a:lnTo>
                    <a:pt x="280" y="534"/>
                  </a:lnTo>
                  <a:lnTo>
                    <a:pt x="278" y="534"/>
                  </a:lnTo>
                  <a:lnTo>
                    <a:pt x="278" y="532"/>
                  </a:lnTo>
                  <a:lnTo>
                    <a:pt x="278" y="530"/>
                  </a:lnTo>
                  <a:lnTo>
                    <a:pt x="276" y="530"/>
                  </a:lnTo>
                  <a:lnTo>
                    <a:pt x="276" y="529"/>
                  </a:lnTo>
                  <a:lnTo>
                    <a:pt x="274" y="529"/>
                  </a:lnTo>
                  <a:lnTo>
                    <a:pt x="274" y="527"/>
                  </a:lnTo>
                  <a:lnTo>
                    <a:pt x="273" y="527"/>
                  </a:lnTo>
                  <a:lnTo>
                    <a:pt x="271" y="527"/>
                  </a:lnTo>
                  <a:lnTo>
                    <a:pt x="271" y="525"/>
                  </a:lnTo>
                  <a:lnTo>
                    <a:pt x="269" y="525"/>
                  </a:lnTo>
                  <a:lnTo>
                    <a:pt x="269" y="524"/>
                  </a:lnTo>
                  <a:lnTo>
                    <a:pt x="269" y="524"/>
                  </a:lnTo>
                  <a:lnTo>
                    <a:pt x="269" y="522"/>
                  </a:lnTo>
                  <a:lnTo>
                    <a:pt x="268" y="522"/>
                  </a:lnTo>
                  <a:lnTo>
                    <a:pt x="268" y="520"/>
                  </a:lnTo>
                  <a:lnTo>
                    <a:pt x="266" y="520"/>
                  </a:lnTo>
                  <a:lnTo>
                    <a:pt x="266" y="519"/>
                  </a:lnTo>
                  <a:lnTo>
                    <a:pt x="264" y="519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3" y="517"/>
                  </a:lnTo>
                  <a:lnTo>
                    <a:pt x="264" y="517"/>
                  </a:lnTo>
                  <a:lnTo>
                    <a:pt x="264" y="515"/>
                  </a:lnTo>
                  <a:lnTo>
                    <a:pt x="263" y="515"/>
                  </a:lnTo>
                  <a:lnTo>
                    <a:pt x="264" y="515"/>
                  </a:lnTo>
                  <a:lnTo>
                    <a:pt x="264" y="513"/>
                  </a:lnTo>
                  <a:lnTo>
                    <a:pt x="264" y="512"/>
                  </a:lnTo>
                  <a:lnTo>
                    <a:pt x="263" y="512"/>
                  </a:lnTo>
                  <a:lnTo>
                    <a:pt x="263" y="510"/>
                  </a:lnTo>
                  <a:lnTo>
                    <a:pt x="261" y="510"/>
                  </a:lnTo>
                  <a:lnTo>
                    <a:pt x="261" y="508"/>
                  </a:lnTo>
                  <a:lnTo>
                    <a:pt x="259" y="508"/>
                  </a:lnTo>
                  <a:lnTo>
                    <a:pt x="259" y="507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9" y="505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5"/>
                  </a:lnTo>
                  <a:lnTo>
                    <a:pt x="257" y="503"/>
                  </a:lnTo>
                  <a:lnTo>
                    <a:pt x="257" y="502"/>
                  </a:lnTo>
                  <a:lnTo>
                    <a:pt x="256" y="502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6" y="500"/>
                  </a:lnTo>
                  <a:lnTo>
                    <a:pt x="256" y="498"/>
                  </a:lnTo>
                  <a:lnTo>
                    <a:pt x="254" y="498"/>
                  </a:lnTo>
                  <a:lnTo>
                    <a:pt x="256" y="498"/>
                  </a:lnTo>
                  <a:lnTo>
                    <a:pt x="256" y="496"/>
                  </a:lnTo>
                  <a:lnTo>
                    <a:pt x="256" y="495"/>
                  </a:lnTo>
                  <a:lnTo>
                    <a:pt x="256" y="493"/>
                  </a:lnTo>
                  <a:lnTo>
                    <a:pt x="254" y="493"/>
                  </a:lnTo>
                  <a:lnTo>
                    <a:pt x="254" y="491"/>
                  </a:lnTo>
                  <a:lnTo>
                    <a:pt x="252" y="491"/>
                  </a:lnTo>
                  <a:lnTo>
                    <a:pt x="252" y="490"/>
                  </a:lnTo>
                  <a:lnTo>
                    <a:pt x="252" y="488"/>
                  </a:lnTo>
                  <a:lnTo>
                    <a:pt x="251" y="488"/>
                  </a:lnTo>
                  <a:lnTo>
                    <a:pt x="249" y="488"/>
                  </a:lnTo>
                  <a:lnTo>
                    <a:pt x="249" y="486"/>
                  </a:lnTo>
                  <a:lnTo>
                    <a:pt x="247" y="486"/>
                  </a:lnTo>
                  <a:lnTo>
                    <a:pt x="247" y="484"/>
                  </a:lnTo>
                  <a:lnTo>
                    <a:pt x="249" y="484"/>
                  </a:lnTo>
                  <a:lnTo>
                    <a:pt x="249" y="483"/>
                  </a:lnTo>
                  <a:lnTo>
                    <a:pt x="247" y="483"/>
                  </a:lnTo>
                  <a:lnTo>
                    <a:pt x="247" y="481"/>
                  </a:lnTo>
                  <a:lnTo>
                    <a:pt x="246" y="481"/>
                  </a:lnTo>
                  <a:lnTo>
                    <a:pt x="246" y="479"/>
                  </a:lnTo>
                  <a:lnTo>
                    <a:pt x="244" y="479"/>
                  </a:lnTo>
                  <a:lnTo>
                    <a:pt x="244" y="478"/>
                  </a:lnTo>
                  <a:lnTo>
                    <a:pt x="242" y="478"/>
                  </a:lnTo>
                  <a:lnTo>
                    <a:pt x="242" y="476"/>
                  </a:lnTo>
                  <a:lnTo>
                    <a:pt x="240" y="476"/>
                  </a:lnTo>
                  <a:lnTo>
                    <a:pt x="240" y="476"/>
                  </a:lnTo>
                  <a:lnTo>
                    <a:pt x="239" y="476"/>
                  </a:lnTo>
                  <a:lnTo>
                    <a:pt x="239" y="474"/>
                  </a:lnTo>
                  <a:lnTo>
                    <a:pt x="237" y="474"/>
                  </a:lnTo>
                  <a:lnTo>
                    <a:pt x="235" y="474"/>
                  </a:lnTo>
                  <a:lnTo>
                    <a:pt x="235" y="473"/>
                  </a:lnTo>
                  <a:lnTo>
                    <a:pt x="234" y="473"/>
                  </a:lnTo>
                  <a:lnTo>
                    <a:pt x="234" y="471"/>
                  </a:lnTo>
                  <a:lnTo>
                    <a:pt x="232" y="471"/>
                  </a:lnTo>
                  <a:lnTo>
                    <a:pt x="230" y="471"/>
                  </a:lnTo>
                  <a:lnTo>
                    <a:pt x="230" y="469"/>
                  </a:lnTo>
                  <a:lnTo>
                    <a:pt x="228" y="469"/>
                  </a:lnTo>
                  <a:lnTo>
                    <a:pt x="228" y="469"/>
                  </a:lnTo>
                  <a:lnTo>
                    <a:pt x="228" y="467"/>
                  </a:lnTo>
                  <a:lnTo>
                    <a:pt x="228" y="466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4"/>
                  </a:lnTo>
                  <a:lnTo>
                    <a:pt x="228" y="462"/>
                  </a:lnTo>
                  <a:lnTo>
                    <a:pt x="228" y="462"/>
                  </a:lnTo>
                  <a:lnTo>
                    <a:pt x="228" y="461"/>
                  </a:lnTo>
                  <a:lnTo>
                    <a:pt x="230" y="461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28" y="459"/>
                  </a:lnTo>
                  <a:lnTo>
                    <a:pt x="230" y="459"/>
                  </a:lnTo>
                  <a:lnTo>
                    <a:pt x="230" y="457"/>
                  </a:lnTo>
                  <a:lnTo>
                    <a:pt x="230" y="456"/>
                  </a:lnTo>
                  <a:lnTo>
                    <a:pt x="230" y="454"/>
                  </a:lnTo>
                  <a:lnTo>
                    <a:pt x="232" y="454"/>
                  </a:lnTo>
                  <a:lnTo>
                    <a:pt x="234" y="454"/>
                  </a:lnTo>
                  <a:lnTo>
                    <a:pt x="232" y="452"/>
                  </a:lnTo>
                  <a:lnTo>
                    <a:pt x="232" y="450"/>
                  </a:lnTo>
                  <a:lnTo>
                    <a:pt x="232" y="449"/>
                  </a:lnTo>
                  <a:lnTo>
                    <a:pt x="232" y="447"/>
                  </a:lnTo>
                  <a:lnTo>
                    <a:pt x="232" y="445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2" y="444"/>
                  </a:lnTo>
                  <a:lnTo>
                    <a:pt x="230" y="444"/>
                  </a:lnTo>
                  <a:lnTo>
                    <a:pt x="230" y="442"/>
                  </a:lnTo>
                  <a:lnTo>
                    <a:pt x="232" y="442"/>
                  </a:lnTo>
                  <a:lnTo>
                    <a:pt x="230" y="442"/>
                  </a:lnTo>
                  <a:lnTo>
                    <a:pt x="230" y="440"/>
                  </a:lnTo>
                  <a:lnTo>
                    <a:pt x="228" y="440"/>
                  </a:lnTo>
                  <a:lnTo>
                    <a:pt x="228" y="439"/>
                  </a:lnTo>
                  <a:lnTo>
                    <a:pt x="228" y="439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7"/>
                  </a:lnTo>
                  <a:lnTo>
                    <a:pt x="228" y="435"/>
                  </a:lnTo>
                  <a:lnTo>
                    <a:pt x="227" y="435"/>
                  </a:lnTo>
                  <a:lnTo>
                    <a:pt x="225" y="435"/>
                  </a:lnTo>
                  <a:lnTo>
                    <a:pt x="225" y="435"/>
                  </a:lnTo>
                  <a:lnTo>
                    <a:pt x="225" y="433"/>
                  </a:lnTo>
                  <a:lnTo>
                    <a:pt x="223" y="433"/>
                  </a:lnTo>
                  <a:lnTo>
                    <a:pt x="223" y="432"/>
                  </a:lnTo>
                  <a:lnTo>
                    <a:pt x="222" y="432"/>
                  </a:lnTo>
                  <a:lnTo>
                    <a:pt x="222" y="430"/>
                  </a:lnTo>
                  <a:lnTo>
                    <a:pt x="220" y="430"/>
                  </a:lnTo>
                  <a:lnTo>
                    <a:pt x="222" y="430"/>
                  </a:lnTo>
                  <a:lnTo>
                    <a:pt x="222" y="428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20" y="428"/>
                  </a:lnTo>
                  <a:lnTo>
                    <a:pt x="220" y="427"/>
                  </a:lnTo>
                  <a:lnTo>
                    <a:pt x="218" y="427"/>
                  </a:lnTo>
                  <a:lnTo>
                    <a:pt x="218" y="425"/>
                  </a:lnTo>
                  <a:lnTo>
                    <a:pt x="217" y="425"/>
                  </a:lnTo>
                  <a:lnTo>
                    <a:pt x="217" y="423"/>
                  </a:lnTo>
                  <a:lnTo>
                    <a:pt x="215" y="423"/>
                  </a:lnTo>
                  <a:lnTo>
                    <a:pt x="213" y="423"/>
                  </a:lnTo>
                  <a:lnTo>
                    <a:pt x="211" y="423"/>
                  </a:lnTo>
                  <a:lnTo>
                    <a:pt x="211" y="422"/>
                  </a:lnTo>
                  <a:lnTo>
                    <a:pt x="210" y="422"/>
                  </a:lnTo>
                  <a:lnTo>
                    <a:pt x="208" y="422"/>
                  </a:lnTo>
                  <a:lnTo>
                    <a:pt x="208" y="420"/>
                  </a:lnTo>
                  <a:lnTo>
                    <a:pt x="206" y="420"/>
                  </a:lnTo>
                  <a:lnTo>
                    <a:pt x="206" y="418"/>
                  </a:lnTo>
                  <a:lnTo>
                    <a:pt x="205" y="418"/>
                  </a:lnTo>
                  <a:lnTo>
                    <a:pt x="205" y="416"/>
                  </a:lnTo>
                  <a:lnTo>
                    <a:pt x="203" y="416"/>
                  </a:lnTo>
                  <a:lnTo>
                    <a:pt x="201" y="415"/>
                  </a:lnTo>
                  <a:lnTo>
                    <a:pt x="200" y="415"/>
                  </a:lnTo>
                  <a:lnTo>
                    <a:pt x="200" y="413"/>
                  </a:lnTo>
                  <a:lnTo>
                    <a:pt x="198" y="413"/>
                  </a:lnTo>
                  <a:lnTo>
                    <a:pt x="196" y="413"/>
                  </a:lnTo>
                  <a:lnTo>
                    <a:pt x="196" y="411"/>
                  </a:lnTo>
                  <a:lnTo>
                    <a:pt x="194" y="411"/>
                  </a:lnTo>
                  <a:lnTo>
                    <a:pt x="193" y="411"/>
                  </a:lnTo>
                  <a:lnTo>
                    <a:pt x="193" y="410"/>
                  </a:lnTo>
                  <a:lnTo>
                    <a:pt x="191" y="410"/>
                  </a:lnTo>
                  <a:lnTo>
                    <a:pt x="189" y="410"/>
                  </a:lnTo>
                  <a:lnTo>
                    <a:pt x="189" y="408"/>
                  </a:lnTo>
                  <a:lnTo>
                    <a:pt x="188" y="408"/>
                  </a:lnTo>
                  <a:lnTo>
                    <a:pt x="188" y="408"/>
                  </a:lnTo>
                  <a:lnTo>
                    <a:pt x="186" y="408"/>
                  </a:lnTo>
                  <a:lnTo>
                    <a:pt x="186" y="406"/>
                  </a:lnTo>
                  <a:lnTo>
                    <a:pt x="184" y="406"/>
                  </a:lnTo>
                  <a:lnTo>
                    <a:pt x="183" y="406"/>
                  </a:lnTo>
                  <a:lnTo>
                    <a:pt x="183" y="405"/>
                  </a:lnTo>
                  <a:lnTo>
                    <a:pt x="181" y="405"/>
                  </a:lnTo>
                  <a:lnTo>
                    <a:pt x="179" y="405"/>
                  </a:lnTo>
                  <a:lnTo>
                    <a:pt x="179" y="403"/>
                  </a:lnTo>
                  <a:lnTo>
                    <a:pt x="179" y="401"/>
                  </a:lnTo>
                  <a:lnTo>
                    <a:pt x="179" y="399"/>
                  </a:lnTo>
                  <a:lnTo>
                    <a:pt x="179" y="398"/>
                  </a:lnTo>
                  <a:lnTo>
                    <a:pt x="179" y="396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6"/>
                  </a:lnTo>
                  <a:lnTo>
                    <a:pt x="181" y="394"/>
                  </a:lnTo>
                  <a:lnTo>
                    <a:pt x="181" y="393"/>
                  </a:lnTo>
                  <a:lnTo>
                    <a:pt x="181" y="393"/>
                  </a:lnTo>
                  <a:lnTo>
                    <a:pt x="181" y="391"/>
                  </a:lnTo>
                  <a:lnTo>
                    <a:pt x="181" y="389"/>
                  </a:lnTo>
                  <a:lnTo>
                    <a:pt x="179" y="389"/>
                  </a:lnTo>
                  <a:lnTo>
                    <a:pt x="179" y="388"/>
                  </a:lnTo>
                  <a:lnTo>
                    <a:pt x="177" y="388"/>
                  </a:lnTo>
                  <a:lnTo>
                    <a:pt x="176" y="388"/>
                  </a:lnTo>
                  <a:lnTo>
                    <a:pt x="176" y="386"/>
                  </a:lnTo>
                  <a:lnTo>
                    <a:pt x="174" y="386"/>
                  </a:lnTo>
                  <a:lnTo>
                    <a:pt x="174" y="384"/>
                  </a:lnTo>
                  <a:lnTo>
                    <a:pt x="172" y="384"/>
                  </a:lnTo>
                  <a:lnTo>
                    <a:pt x="172" y="382"/>
                  </a:lnTo>
                  <a:lnTo>
                    <a:pt x="171" y="382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9" y="382"/>
                  </a:lnTo>
                  <a:lnTo>
                    <a:pt x="169" y="381"/>
                  </a:lnTo>
                  <a:lnTo>
                    <a:pt x="167" y="381"/>
                  </a:lnTo>
                  <a:lnTo>
                    <a:pt x="165" y="381"/>
                  </a:lnTo>
                  <a:lnTo>
                    <a:pt x="165" y="379"/>
                  </a:lnTo>
                  <a:lnTo>
                    <a:pt x="164" y="379"/>
                  </a:lnTo>
                  <a:lnTo>
                    <a:pt x="162" y="379"/>
                  </a:lnTo>
                  <a:lnTo>
                    <a:pt x="162" y="377"/>
                  </a:lnTo>
                  <a:lnTo>
                    <a:pt x="164" y="377"/>
                  </a:lnTo>
                  <a:lnTo>
                    <a:pt x="164" y="376"/>
                  </a:lnTo>
                  <a:lnTo>
                    <a:pt x="164" y="374"/>
                  </a:lnTo>
                  <a:lnTo>
                    <a:pt x="165" y="374"/>
                  </a:lnTo>
                  <a:lnTo>
                    <a:pt x="167" y="374"/>
                  </a:lnTo>
                  <a:lnTo>
                    <a:pt x="167" y="372"/>
                  </a:lnTo>
                  <a:lnTo>
                    <a:pt x="169" y="372"/>
                  </a:lnTo>
                  <a:lnTo>
                    <a:pt x="171" y="372"/>
                  </a:lnTo>
                  <a:lnTo>
                    <a:pt x="171" y="371"/>
                  </a:lnTo>
                  <a:lnTo>
                    <a:pt x="169" y="371"/>
                  </a:lnTo>
                  <a:lnTo>
                    <a:pt x="169" y="369"/>
                  </a:lnTo>
                  <a:lnTo>
                    <a:pt x="167" y="369"/>
                  </a:lnTo>
                  <a:lnTo>
                    <a:pt x="165" y="369"/>
                  </a:lnTo>
                  <a:lnTo>
                    <a:pt x="167" y="367"/>
                  </a:lnTo>
                  <a:lnTo>
                    <a:pt x="167" y="365"/>
                  </a:lnTo>
                  <a:lnTo>
                    <a:pt x="167" y="364"/>
                  </a:lnTo>
                  <a:lnTo>
                    <a:pt x="167" y="362"/>
                  </a:lnTo>
                  <a:lnTo>
                    <a:pt x="165" y="362"/>
                  </a:lnTo>
                  <a:lnTo>
                    <a:pt x="165" y="360"/>
                  </a:lnTo>
                  <a:lnTo>
                    <a:pt x="164" y="360"/>
                  </a:lnTo>
                  <a:lnTo>
                    <a:pt x="162" y="360"/>
                  </a:lnTo>
                  <a:lnTo>
                    <a:pt x="160" y="360"/>
                  </a:lnTo>
                  <a:lnTo>
                    <a:pt x="160" y="359"/>
                  </a:lnTo>
                  <a:lnTo>
                    <a:pt x="162" y="359"/>
                  </a:lnTo>
                  <a:lnTo>
                    <a:pt x="162" y="357"/>
                  </a:lnTo>
                  <a:lnTo>
                    <a:pt x="162" y="355"/>
                  </a:lnTo>
                  <a:lnTo>
                    <a:pt x="162" y="353"/>
                  </a:lnTo>
                  <a:lnTo>
                    <a:pt x="162" y="352"/>
                  </a:lnTo>
                  <a:lnTo>
                    <a:pt x="160" y="352"/>
                  </a:lnTo>
                  <a:lnTo>
                    <a:pt x="160" y="352"/>
                  </a:lnTo>
                  <a:lnTo>
                    <a:pt x="160" y="350"/>
                  </a:lnTo>
                  <a:lnTo>
                    <a:pt x="159" y="350"/>
                  </a:lnTo>
                  <a:lnTo>
                    <a:pt x="159" y="348"/>
                  </a:lnTo>
                  <a:lnTo>
                    <a:pt x="159" y="350"/>
                  </a:lnTo>
                  <a:lnTo>
                    <a:pt x="160" y="350"/>
                  </a:lnTo>
                  <a:lnTo>
                    <a:pt x="162" y="350"/>
                  </a:lnTo>
                  <a:lnTo>
                    <a:pt x="162" y="352"/>
                  </a:lnTo>
                  <a:lnTo>
                    <a:pt x="164" y="352"/>
                  </a:lnTo>
                  <a:lnTo>
                    <a:pt x="165" y="352"/>
                  </a:lnTo>
                  <a:lnTo>
                    <a:pt x="165" y="350"/>
                  </a:lnTo>
                  <a:lnTo>
                    <a:pt x="165" y="348"/>
                  </a:lnTo>
                  <a:lnTo>
                    <a:pt x="164" y="348"/>
                  </a:lnTo>
                  <a:lnTo>
                    <a:pt x="165" y="348"/>
                  </a:lnTo>
                  <a:lnTo>
                    <a:pt x="165" y="347"/>
                  </a:lnTo>
                  <a:lnTo>
                    <a:pt x="165" y="345"/>
                  </a:lnTo>
                  <a:lnTo>
                    <a:pt x="167" y="345"/>
                  </a:lnTo>
                  <a:lnTo>
                    <a:pt x="167" y="343"/>
                  </a:lnTo>
                  <a:lnTo>
                    <a:pt x="167" y="342"/>
                  </a:lnTo>
                  <a:lnTo>
                    <a:pt x="167" y="340"/>
                  </a:lnTo>
                  <a:lnTo>
                    <a:pt x="167" y="338"/>
                  </a:lnTo>
                  <a:lnTo>
                    <a:pt x="167" y="336"/>
                  </a:lnTo>
                  <a:lnTo>
                    <a:pt x="167" y="335"/>
                  </a:lnTo>
                  <a:lnTo>
                    <a:pt x="165" y="335"/>
                  </a:lnTo>
                  <a:lnTo>
                    <a:pt x="165" y="333"/>
                  </a:lnTo>
                  <a:lnTo>
                    <a:pt x="165" y="331"/>
                  </a:lnTo>
                  <a:lnTo>
                    <a:pt x="164" y="331"/>
                  </a:lnTo>
                  <a:lnTo>
                    <a:pt x="162" y="331"/>
                  </a:lnTo>
                  <a:lnTo>
                    <a:pt x="162" y="330"/>
                  </a:lnTo>
                  <a:lnTo>
                    <a:pt x="162" y="328"/>
                  </a:lnTo>
                  <a:lnTo>
                    <a:pt x="162" y="326"/>
                  </a:lnTo>
                  <a:lnTo>
                    <a:pt x="160" y="325"/>
                  </a:lnTo>
                  <a:lnTo>
                    <a:pt x="160" y="323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54" y="323"/>
                  </a:lnTo>
                  <a:lnTo>
                    <a:pt x="154" y="325"/>
                  </a:lnTo>
                  <a:lnTo>
                    <a:pt x="152" y="325"/>
                  </a:lnTo>
                  <a:lnTo>
                    <a:pt x="150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8" y="325"/>
                  </a:lnTo>
                  <a:lnTo>
                    <a:pt x="147" y="325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7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8" y="319"/>
                  </a:lnTo>
                  <a:lnTo>
                    <a:pt x="147" y="319"/>
                  </a:lnTo>
                  <a:lnTo>
                    <a:pt x="147" y="318"/>
                  </a:lnTo>
                  <a:lnTo>
                    <a:pt x="147" y="316"/>
                  </a:lnTo>
                  <a:lnTo>
                    <a:pt x="147" y="316"/>
                  </a:lnTo>
                  <a:lnTo>
                    <a:pt x="145" y="316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7" y="314"/>
                  </a:lnTo>
                  <a:lnTo>
                    <a:pt x="145" y="314"/>
                  </a:lnTo>
                  <a:lnTo>
                    <a:pt x="145" y="313"/>
                  </a:lnTo>
                  <a:lnTo>
                    <a:pt x="147" y="313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7" y="313"/>
                  </a:lnTo>
                  <a:lnTo>
                    <a:pt x="147" y="314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48" y="314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48" y="313"/>
                  </a:lnTo>
                  <a:lnTo>
                    <a:pt x="150" y="313"/>
                  </a:lnTo>
                  <a:lnTo>
                    <a:pt x="150" y="311"/>
                  </a:lnTo>
                  <a:lnTo>
                    <a:pt x="150" y="311"/>
                  </a:lnTo>
                  <a:lnTo>
                    <a:pt x="150" y="309"/>
                  </a:lnTo>
                  <a:lnTo>
                    <a:pt x="150" y="308"/>
                  </a:lnTo>
                  <a:lnTo>
                    <a:pt x="150" y="306"/>
                  </a:lnTo>
                  <a:lnTo>
                    <a:pt x="148" y="306"/>
                  </a:lnTo>
                  <a:lnTo>
                    <a:pt x="148" y="304"/>
                  </a:lnTo>
                  <a:lnTo>
                    <a:pt x="148" y="302"/>
                  </a:lnTo>
                  <a:lnTo>
                    <a:pt x="147" y="302"/>
                  </a:lnTo>
                  <a:lnTo>
                    <a:pt x="147" y="301"/>
                  </a:lnTo>
                  <a:lnTo>
                    <a:pt x="147" y="301"/>
                  </a:lnTo>
                  <a:lnTo>
                    <a:pt x="147" y="299"/>
                  </a:lnTo>
                  <a:lnTo>
                    <a:pt x="145" y="299"/>
                  </a:lnTo>
                  <a:lnTo>
                    <a:pt x="145" y="297"/>
                  </a:lnTo>
                  <a:lnTo>
                    <a:pt x="147" y="297"/>
                  </a:lnTo>
                  <a:lnTo>
                    <a:pt x="147" y="296"/>
                  </a:lnTo>
                  <a:lnTo>
                    <a:pt x="147" y="294"/>
                  </a:lnTo>
                  <a:lnTo>
                    <a:pt x="145" y="294"/>
                  </a:lnTo>
                  <a:lnTo>
                    <a:pt x="145" y="292"/>
                  </a:lnTo>
                  <a:lnTo>
                    <a:pt x="145" y="291"/>
                  </a:lnTo>
                  <a:lnTo>
                    <a:pt x="143" y="291"/>
                  </a:lnTo>
                  <a:lnTo>
                    <a:pt x="143" y="289"/>
                  </a:lnTo>
                  <a:lnTo>
                    <a:pt x="143" y="287"/>
                  </a:lnTo>
                  <a:lnTo>
                    <a:pt x="142" y="287"/>
                  </a:lnTo>
                  <a:lnTo>
                    <a:pt x="142" y="285"/>
                  </a:lnTo>
                  <a:lnTo>
                    <a:pt x="140" y="285"/>
                  </a:lnTo>
                  <a:lnTo>
                    <a:pt x="140" y="284"/>
                  </a:lnTo>
                  <a:lnTo>
                    <a:pt x="138" y="284"/>
                  </a:lnTo>
                  <a:lnTo>
                    <a:pt x="138" y="282"/>
                  </a:lnTo>
                  <a:lnTo>
                    <a:pt x="137" y="282"/>
                  </a:lnTo>
                  <a:lnTo>
                    <a:pt x="135" y="280"/>
                  </a:lnTo>
                  <a:lnTo>
                    <a:pt x="133" y="280"/>
                  </a:lnTo>
                  <a:lnTo>
                    <a:pt x="133" y="279"/>
                  </a:lnTo>
                  <a:lnTo>
                    <a:pt x="131" y="279"/>
                  </a:lnTo>
                  <a:lnTo>
                    <a:pt x="131" y="277"/>
                  </a:lnTo>
                  <a:lnTo>
                    <a:pt x="130" y="277"/>
                  </a:lnTo>
                  <a:lnTo>
                    <a:pt x="130" y="275"/>
                  </a:lnTo>
                  <a:lnTo>
                    <a:pt x="128" y="275"/>
                  </a:lnTo>
                  <a:lnTo>
                    <a:pt x="128" y="274"/>
                  </a:lnTo>
                  <a:lnTo>
                    <a:pt x="126" y="274"/>
                  </a:lnTo>
                  <a:lnTo>
                    <a:pt x="128" y="274"/>
                  </a:lnTo>
                  <a:lnTo>
                    <a:pt x="130" y="274"/>
                  </a:lnTo>
                  <a:lnTo>
                    <a:pt x="130" y="272"/>
                  </a:lnTo>
                  <a:lnTo>
                    <a:pt x="130" y="270"/>
                  </a:lnTo>
                  <a:lnTo>
                    <a:pt x="128" y="270"/>
                  </a:lnTo>
                  <a:lnTo>
                    <a:pt x="128" y="268"/>
                  </a:lnTo>
                  <a:lnTo>
                    <a:pt x="126" y="268"/>
                  </a:lnTo>
                  <a:lnTo>
                    <a:pt x="126" y="267"/>
                  </a:lnTo>
                  <a:lnTo>
                    <a:pt x="125" y="267"/>
                  </a:lnTo>
                  <a:lnTo>
                    <a:pt x="125" y="265"/>
                  </a:lnTo>
                  <a:lnTo>
                    <a:pt x="125" y="263"/>
                  </a:lnTo>
                  <a:lnTo>
                    <a:pt x="125" y="262"/>
                  </a:lnTo>
                  <a:lnTo>
                    <a:pt x="123" y="262"/>
                  </a:lnTo>
                  <a:lnTo>
                    <a:pt x="123" y="260"/>
                  </a:lnTo>
                  <a:lnTo>
                    <a:pt x="121" y="260"/>
                  </a:lnTo>
                  <a:lnTo>
                    <a:pt x="121" y="258"/>
                  </a:lnTo>
                  <a:lnTo>
                    <a:pt x="120" y="258"/>
                  </a:lnTo>
                  <a:lnTo>
                    <a:pt x="120" y="257"/>
                  </a:lnTo>
                  <a:lnTo>
                    <a:pt x="118" y="257"/>
                  </a:lnTo>
                  <a:lnTo>
                    <a:pt x="116" y="255"/>
                  </a:lnTo>
                  <a:lnTo>
                    <a:pt x="114" y="255"/>
                  </a:lnTo>
                  <a:lnTo>
                    <a:pt x="114" y="253"/>
                  </a:lnTo>
                  <a:lnTo>
                    <a:pt x="113" y="253"/>
                  </a:lnTo>
                  <a:lnTo>
                    <a:pt x="114" y="253"/>
                  </a:lnTo>
                  <a:lnTo>
                    <a:pt x="114" y="251"/>
                  </a:lnTo>
                  <a:lnTo>
                    <a:pt x="113" y="251"/>
                  </a:lnTo>
                  <a:lnTo>
                    <a:pt x="113" y="250"/>
                  </a:lnTo>
                  <a:lnTo>
                    <a:pt x="111" y="250"/>
                  </a:lnTo>
                  <a:lnTo>
                    <a:pt x="109" y="250"/>
                  </a:lnTo>
                  <a:lnTo>
                    <a:pt x="109" y="248"/>
                  </a:lnTo>
                  <a:lnTo>
                    <a:pt x="108" y="246"/>
                  </a:lnTo>
                  <a:lnTo>
                    <a:pt x="106" y="246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4" y="245"/>
                  </a:lnTo>
                  <a:lnTo>
                    <a:pt x="104" y="243"/>
                  </a:lnTo>
                  <a:lnTo>
                    <a:pt x="103" y="243"/>
                  </a:lnTo>
                  <a:lnTo>
                    <a:pt x="101" y="241"/>
                  </a:lnTo>
                  <a:lnTo>
                    <a:pt x="99" y="241"/>
                  </a:lnTo>
                  <a:lnTo>
                    <a:pt x="99" y="240"/>
                  </a:lnTo>
                  <a:lnTo>
                    <a:pt x="97" y="240"/>
                  </a:lnTo>
                  <a:lnTo>
                    <a:pt x="96" y="240"/>
                  </a:lnTo>
                  <a:lnTo>
                    <a:pt x="96" y="238"/>
                  </a:lnTo>
                  <a:lnTo>
                    <a:pt x="94" y="238"/>
                  </a:lnTo>
                  <a:lnTo>
                    <a:pt x="94" y="236"/>
                  </a:lnTo>
                  <a:lnTo>
                    <a:pt x="92" y="236"/>
                  </a:lnTo>
                  <a:lnTo>
                    <a:pt x="91" y="236"/>
                  </a:lnTo>
                  <a:lnTo>
                    <a:pt x="91" y="234"/>
                  </a:lnTo>
                  <a:lnTo>
                    <a:pt x="89" y="234"/>
                  </a:lnTo>
                  <a:lnTo>
                    <a:pt x="87" y="234"/>
                  </a:lnTo>
                  <a:lnTo>
                    <a:pt x="87" y="233"/>
                  </a:lnTo>
                  <a:lnTo>
                    <a:pt x="85" y="233"/>
                  </a:lnTo>
                  <a:lnTo>
                    <a:pt x="84" y="231"/>
                  </a:lnTo>
                  <a:lnTo>
                    <a:pt x="82" y="231"/>
                  </a:lnTo>
                  <a:lnTo>
                    <a:pt x="82" y="229"/>
                  </a:lnTo>
                  <a:lnTo>
                    <a:pt x="80" y="229"/>
                  </a:lnTo>
                  <a:lnTo>
                    <a:pt x="79" y="229"/>
                  </a:lnTo>
                  <a:lnTo>
                    <a:pt x="77" y="229"/>
                  </a:lnTo>
                  <a:lnTo>
                    <a:pt x="75" y="229"/>
                  </a:lnTo>
                  <a:lnTo>
                    <a:pt x="75" y="228"/>
                  </a:lnTo>
                  <a:lnTo>
                    <a:pt x="74" y="228"/>
                  </a:lnTo>
                  <a:lnTo>
                    <a:pt x="72" y="228"/>
                  </a:lnTo>
                  <a:lnTo>
                    <a:pt x="72" y="226"/>
                  </a:lnTo>
                  <a:lnTo>
                    <a:pt x="70" y="226"/>
                  </a:lnTo>
                  <a:lnTo>
                    <a:pt x="68" y="226"/>
                  </a:lnTo>
                  <a:lnTo>
                    <a:pt x="68" y="224"/>
                  </a:lnTo>
                  <a:lnTo>
                    <a:pt x="67" y="224"/>
                  </a:lnTo>
                  <a:lnTo>
                    <a:pt x="65" y="224"/>
                  </a:lnTo>
                  <a:lnTo>
                    <a:pt x="65" y="223"/>
                  </a:lnTo>
                  <a:lnTo>
                    <a:pt x="65" y="223"/>
                  </a:lnTo>
                  <a:lnTo>
                    <a:pt x="63" y="223"/>
                  </a:lnTo>
                  <a:lnTo>
                    <a:pt x="63" y="221"/>
                  </a:lnTo>
                  <a:lnTo>
                    <a:pt x="62" y="221"/>
                  </a:lnTo>
                  <a:lnTo>
                    <a:pt x="60" y="221"/>
                  </a:lnTo>
                  <a:lnTo>
                    <a:pt x="60" y="219"/>
                  </a:lnTo>
                  <a:lnTo>
                    <a:pt x="58" y="219"/>
                  </a:lnTo>
                  <a:lnTo>
                    <a:pt x="57" y="219"/>
                  </a:lnTo>
                  <a:lnTo>
                    <a:pt x="57" y="217"/>
                  </a:lnTo>
                  <a:lnTo>
                    <a:pt x="55" y="217"/>
                  </a:lnTo>
                  <a:lnTo>
                    <a:pt x="53" y="217"/>
                  </a:lnTo>
                  <a:lnTo>
                    <a:pt x="53" y="216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1" y="216"/>
                  </a:lnTo>
                  <a:lnTo>
                    <a:pt x="51" y="214"/>
                  </a:lnTo>
                  <a:lnTo>
                    <a:pt x="50" y="214"/>
                  </a:lnTo>
                  <a:lnTo>
                    <a:pt x="50" y="212"/>
                  </a:lnTo>
                  <a:lnTo>
                    <a:pt x="50" y="214"/>
                  </a:lnTo>
                  <a:lnTo>
                    <a:pt x="51" y="214"/>
                  </a:lnTo>
                  <a:lnTo>
                    <a:pt x="51" y="212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1" y="211"/>
                  </a:lnTo>
                  <a:lnTo>
                    <a:pt x="53" y="211"/>
                  </a:lnTo>
                  <a:lnTo>
                    <a:pt x="53" y="209"/>
                  </a:lnTo>
                  <a:lnTo>
                    <a:pt x="51" y="209"/>
                  </a:lnTo>
                  <a:lnTo>
                    <a:pt x="51" y="207"/>
                  </a:lnTo>
                  <a:lnTo>
                    <a:pt x="51" y="205"/>
                  </a:lnTo>
                  <a:lnTo>
                    <a:pt x="51" y="204"/>
                  </a:lnTo>
                  <a:lnTo>
                    <a:pt x="50" y="204"/>
                  </a:lnTo>
                  <a:lnTo>
                    <a:pt x="50" y="202"/>
                  </a:lnTo>
                  <a:lnTo>
                    <a:pt x="51" y="202"/>
                  </a:lnTo>
                  <a:lnTo>
                    <a:pt x="51" y="200"/>
                  </a:lnTo>
                  <a:lnTo>
                    <a:pt x="51" y="199"/>
                  </a:lnTo>
                  <a:lnTo>
                    <a:pt x="51" y="197"/>
                  </a:lnTo>
                  <a:lnTo>
                    <a:pt x="53" y="197"/>
                  </a:lnTo>
                  <a:lnTo>
                    <a:pt x="55" y="195"/>
                  </a:lnTo>
                  <a:lnTo>
                    <a:pt x="55" y="197"/>
                  </a:lnTo>
                  <a:lnTo>
                    <a:pt x="57" y="197"/>
                  </a:lnTo>
                  <a:lnTo>
                    <a:pt x="58" y="197"/>
                  </a:lnTo>
                  <a:lnTo>
                    <a:pt x="58" y="195"/>
                  </a:lnTo>
                  <a:lnTo>
                    <a:pt x="60" y="197"/>
                  </a:lnTo>
                  <a:lnTo>
                    <a:pt x="62" y="197"/>
                  </a:lnTo>
                  <a:lnTo>
                    <a:pt x="62" y="195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3" y="190"/>
                  </a:lnTo>
                  <a:lnTo>
                    <a:pt x="63" y="188"/>
                  </a:lnTo>
                  <a:lnTo>
                    <a:pt x="63" y="188"/>
                  </a:lnTo>
                  <a:lnTo>
                    <a:pt x="62" y="188"/>
                  </a:lnTo>
                  <a:lnTo>
                    <a:pt x="62" y="187"/>
                  </a:lnTo>
                  <a:lnTo>
                    <a:pt x="62" y="185"/>
                  </a:lnTo>
                  <a:lnTo>
                    <a:pt x="60" y="185"/>
                  </a:lnTo>
                  <a:lnTo>
                    <a:pt x="60" y="183"/>
                  </a:lnTo>
                  <a:lnTo>
                    <a:pt x="60" y="182"/>
                  </a:lnTo>
                  <a:lnTo>
                    <a:pt x="58" y="182"/>
                  </a:lnTo>
                  <a:lnTo>
                    <a:pt x="58" y="180"/>
                  </a:lnTo>
                  <a:lnTo>
                    <a:pt x="57" y="180"/>
                  </a:lnTo>
                  <a:lnTo>
                    <a:pt x="57" y="178"/>
                  </a:lnTo>
                  <a:lnTo>
                    <a:pt x="58" y="178"/>
                  </a:lnTo>
                  <a:lnTo>
                    <a:pt x="58" y="177"/>
                  </a:lnTo>
                  <a:lnTo>
                    <a:pt x="58" y="175"/>
                  </a:lnTo>
                  <a:lnTo>
                    <a:pt x="57" y="175"/>
                  </a:lnTo>
                  <a:lnTo>
                    <a:pt x="57" y="173"/>
                  </a:lnTo>
                  <a:lnTo>
                    <a:pt x="55" y="173"/>
                  </a:lnTo>
                  <a:lnTo>
                    <a:pt x="55" y="171"/>
                  </a:lnTo>
                  <a:lnTo>
                    <a:pt x="53" y="171"/>
                  </a:lnTo>
                  <a:lnTo>
                    <a:pt x="55" y="171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3" y="163"/>
                  </a:lnTo>
                  <a:lnTo>
                    <a:pt x="53" y="161"/>
                  </a:lnTo>
                  <a:lnTo>
                    <a:pt x="53" y="160"/>
                  </a:lnTo>
                  <a:lnTo>
                    <a:pt x="51" y="160"/>
                  </a:lnTo>
                  <a:lnTo>
                    <a:pt x="51" y="158"/>
                  </a:lnTo>
                  <a:lnTo>
                    <a:pt x="50" y="158"/>
                  </a:lnTo>
                  <a:lnTo>
                    <a:pt x="50" y="156"/>
                  </a:lnTo>
                  <a:lnTo>
                    <a:pt x="48" y="154"/>
                  </a:lnTo>
                  <a:lnTo>
                    <a:pt x="48" y="153"/>
                  </a:lnTo>
                  <a:lnTo>
                    <a:pt x="50" y="153"/>
                  </a:lnTo>
                  <a:lnTo>
                    <a:pt x="51" y="153"/>
                  </a:lnTo>
                  <a:lnTo>
                    <a:pt x="51" y="151"/>
                  </a:lnTo>
                  <a:lnTo>
                    <a:pt x="51" y="149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48" y="146"/>
                  </a:lnTo>
                  <a:lnTo>
                    <a:pt x="48" y="144"/>
                  </a:lnTo>
                  <a:lnTo>
                    <a:pt x="46" y="144"/>
                  </a:lnTo>
                  <a:lnTo>
                    <a:pt x="48" y="144"/>
                  </a:lnTo>
                  <a:lnTo>
                    <a:pt x="48" y="143"/>
                  </a:lnTo>
                  <a:lnTo>
                    <a:pt x="48" y="141"/>
                  </a:lnTo>
                  <a:lnTo>
                    <a:pt x="48" y="139"/>
                  </a:lnTo>
                  <a:lnTo>
                    <a:pt x="46" y="139"/>
                  </a:lnTo>
                  <a:lnTo>
                    <a:pt x="46" y="137"/>
                  </a:lnTo>
                  <a:lnTo>
                    <a:pt x="46" y="136"/>
                  </a:lnTo>
                  <a:lnTo>
                    <a:pt x="45" y="136"/>
                  </a:lnTo>
                  <a:lnTo>
                    <a:pt x="45" y="134"/>
                  </a:lnTo>
                  <a:lnTo>
                    <a:pt x="43" y="132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29"/>
                  </a:lnTo>
                  <a:lnTo>
                    <a:pt x="40" y="129"/>
                  </a:lnTo>
                  <a:lnTo>
                    <a:pt x="40" y="127"/>
                  </a:lnTo>
                  <a:lnTo>
                    <a:pt x="40" y="126"/>
                  </a:lnTo>
                  <a:lnTo>
                    <a:pt x="38" y="126"/>
                  </a:lnTo>
                  <a:lnTo>
                    <a:pt x="38" y="124"/>
                  </a:lnTo>
                  <a:lnTo>
                    <a:pt x="38" y="122"/>
                  </a:lnTo>
                  <a:lnTo>
                    <a:pt x="38" y="120"/>
                  </a:lnTo>
                  <a:lnTo>
                    <a:pt x="36" y="120"/>
                  </a:lnTo>
                  <a:lnTo>
                    <a:pt x="36" y="119"/>
                  </a:lnTo>
                  <a:lnTo>
                    <a:pt x="34" y="119"/>
                  </a:lnTo>
                  <a:lnTo>
                    <a:pt x="34" y="117"/>
                  </a:lnTo>
                  <a:lnTo>
                    <a:pt x="33" y="117"/>
                  </a:lnTo>
                  <a:lnTo>
                    <a:pt x="33" y="115"/>
                  </a:lnTo>
                  <a:lnTo>
                    <a:pt x="31" y="115"/>
                  </a:lnTo>
                  <a:lnTo>
                    <a:pt x="29" y="114"/>
                  </a:lnTo>
                  <a:lnTo>
                    <a:pt x="28" y="114"/>
                  </a:lnTo>
                  <a:lnTo>
                    <a:pt x="29" y="114"/>
                  </a:lnTo>
                  <a:lnTo>
                    <a:pt x="29" y="112"/>
                  </a:lnTo>
                  <a:lnTo>
                    <a:pt x="28" y="112"/>
                  </a:lnTo>
                  <a:lnTo>
                    <a:pt x="29" y="112"/>
                  </a:lnTo>
                  <a:lnTo>
                    <a:pt x="28" y="110"/>
                  </a:lnTo>
                  <a:lnTo>
                    <a:pt x="29" y="110"/>
                  </a:lnTo>
                  <a:lnTo>
                    <a:pt x="28" y="110"/>
                  </a:lnTo>
                  <a:lnTo>
                    <a:pt x="28" y="109"/>
                  </a:lnTo>
                  <a:lnTo>
                    <a:pt x="29" y="110"/>
                  </a:lnTo>
                  <a:lnTo>
                    <a:pt x="29" y="109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28" y="107"/>
                  </a:lnTo>
                  <a:lnTo>
                    <a:pt x="28" y="105"/>
                  </a:lnTo>
                  <a:lnTo>
                    <a:pt x="26" y="105"/>
                  </a:lnTo>
                  <a:lnTo>
                    <a:pt x="26" y="103"/>
                  </a:lnTo>
                  <a:lnTo>
                    <a:pt x="26" y="102"/>
                  </a:lnTo>
                  <a:lnTo>
                    <a:pt x="24" y="102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2" y="98"/>
                  </a:lnTo>
                  <a:lnTo>
                    <a:pt x="21" y="98"/>
                  </a:lnTo>
                  <a:lnTo>
                    <a:pt x="21" y="97"/>
                  </a:lnTo>
                  <a:lnTo>
                    <a:pt x="19" y="97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9" y="95"/>
                  </a:lnTo>
                  <a:lnTo>
                    <a:pt x="17" y="95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7" y="90"/>
                  </a:lnTo>
                  <a:lnTo>
                    <a:pt x="16" y="88"/>
                  </a:lnTo>
                  <a:lnTo>
                    <a:pt x="14" y="86"/>
                  </a:lnTo>
                  <a:lnTo>
                    <a:pt x="12" y="85"/>
                  </a:lnTo>
                  <a:lnTo>
                    <a:pt x="11" y="85"/>
                  </a:lnTo>
                  <a:lnTo>
                    <a:pt x="11" y="83"/>
                  </a:lnTo>
                  <a:lnTo>
                    <a:pt x="9" y="81"/>
                  </a:lnTo>
                  <a:lnTo>
                    <a:pt x="7" y="80"/>
                  </a:lnTo>
                  <a:lnTo>
                    <a:pt x="7" y="78"/>
                  </a:lnTo>
                  <a:lnTo>
                    <a:pt x="5" y="78"/>
                  </a:lnTo>
                  <a:lnTo>
                    <a:pt x="5" y="76"/>
                  </a:lnTo>
                  <a:lnTo>
                    <a:pt x="4" y="76"/>
                  </a:lnTo>
                  <a:lnTo>
                    <a:pt x="4" y="74"/>
                  </a:lnTo>
                  <a:lnTo>
                    <a:pt x="2" y="73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0" y="69"/>
                  </a:lnTo>
                  <a:lnTo>
                    <a:pt x="2" y="69"/>
                  </a:lnTo>
                  <a:lnTo>
                    <a:pt x="4" y="68"/>
                  </a:lnTo>
                  <a:lnTo>
                    <a:pt x="4" y="66"/>
                  </a:lnTo>
                  <a:lnTo>
                    <a:pt x="5" y="66"/>
                  </a:lnTo>
                  <a:lnTo>
                    <a:pt x="5" y="66"/>
                  </a:lnTo>
                  <a:lnTo>
                    <a:pt x="7" y="64"/>
                  </a:lnTo>
                  <a:lnTo>
                    <a:pt x="9" y="64"/>
                  </a:lnTo>
                  <a:lnTo>
                    <a:pt x="9" y="63"/>
                  </a:lnTo>
                  <a:lnTo>
                    <a:pt x="11" y="63"/>
                  </a:lnTo>
                  <a:lnTo>
                    <a:pt x="12" y="63"/>
                  </a:lnTo>
                  <a:lnTo>
                    <a:pt x="14" y="63"/>
                  </a:lnTo>
                  <a:lnTo>
                    <a:pt x="14" y="64"/>
                  </a:lnTo>
                  <a:lnTo>
                    <a:pt x="16" y="64"/>
                  </a:lnTo>
                  <a:lnTo>
                    <a:pt x="16" y="66"/>
                  </a:lnTo>
                  <a:lnTo>
                    <a:pt x="17" y="66"/>
                  </a:lnTo>
                  <a:lnTo>
                    <a:pt x="19" y="66"/>
                  </a:lnTo>
                  <a:lnTo>
                    <a:pt x="21" y="66"/>
                  </a:lnTo>
                  <a:lnTo>
                    <a:pt x="21" y="64"/>
                  </a:lnTo>
                  <a:lnTo>
                    <a:pt x="22" y="64"/>
                  </a:lnTo>
                  <a:lnTo>
                    <a:pt x="22" y="63"/>
                  </a:lnTo>
                  <a:lnTo>
                    <a:pt x="24" y="64"/>
                  </a:lnTo>
                  <a:lnTo>
                    <a:pt x="24" y="63"/>
                  </a:lnTo>
                  <a:lnTo>
                    <a:pt x="24" y="63"/>
                  </a:lnTo>
                  <a:lnTo>
                    <a:pt x="24" y="61"/>
                  </a:lnTo>
                  <a:lnTo>
                    <a:pt x="24" y="61"/>
                  </a:lnTo>
                  <a:lnTo>
                    <a:pt x="24" y="59"/>
                  </a:lnTo>
                  <a:lnTo>
                    <a:pt x="24" y="59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7"/>
                  </a:lnTo>
                  <a:lnTo>
                    <a:pt x="24" y="56"/>
                  </a:lnTo>
                  <a:lnTo>
                    <a:pt x="24" y="54"/>
                  </a:lnTo>
                  <a:lnTo>
                    <a:pt x="24" y="52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2" y="47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1" y="44"/>
                  </a:lnTo>
                  <a:lnTo>
                    <a:pt x="19" y="44"/>
                  </a:lnTo>
                  <a:lnTo>
                    <a:pt x="19" y="42"/>
                  </a:lnTo>
                  <a:lnTo>
                    <a:pt x="21" y="42"/>
                  </a:lnTo>
                  <a:lnTo>
                    <a:pt x="21" y="40"/>
                  </a:lnTo>
                  <a:lnTo>
                    <a:pt x="21" y="39"/>
                  </a:lnTo>
                  <a:lnTo>
                    <a:pt x="22" y="39"/>
                  </a:lnTo>
                  <a:lnTo>
                    <a:pt x="22" y="37"/>
                  </a:lnTo>
                  <a:lnTo>
                    <a:pt x="24" y="37"/>
                  </a:lnTo>
                  <a:lnTo>
                    <a:pt x="24" y="35"/>
                  </a:lnTo>
                  <a:lnTo>
                    <a:pt x="24" y="35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0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28" y="27"/>
                  </a:lnTo>
                  <a:lnTo>
                    <a:pt x="29" y="27"/>
                  </a:lnTo>
                  <a:lnTo>
                    <a:pt x="28" y="27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8" y="23"/>
                  </a:lnTo>
                  <a:lnTo>
                    <a:pt x="28" y="22"/>
                  </a:lnTo>
                  <a:lnTo>
                    <a:pt x="28" y="20"/>
                  </a:lnTo>
                  <a:lnTo>
                    <a:pt x="28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8" y="13"/>
                  </a:lnTo>
                  <a:lnTo>
                    <a:pt x="28" y="12"/>
                  </a:lnTo>
                  <a:lnTo>
                    <a:pt x="28" y="10"/>
                  </a:lnTo>
                  <a:lnTo>
                    <a:pt x="29" y="10"/>
                  </a:lnTo>
                  <a:lnTo>
                    <a:pt x="29" y="12"/>
                  </a:lnTo>
                  <a:lnTo>
                    <a:pt x="29" y="10"/>
                  </a:lnTo>
                  <a:lnTo>
                    <a:pt x="31" y="10"/>
                  </a:lnTo>
                  <a:lnTo>
                    <a:pt x="33" y="10"/>
                  </a:lnTo>
                  <a:lnTo>
                    <a:pt x="33" y="12"/>
                  </a:lnTo>
                  <a:lnTo>
                    <a:pt x="34" y="12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40" y="10"/>
                  </a:lnTo>
                  <a:lnTo>
                    <a:pt x="41" y="10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6" y="13"/>
                  </a:lnTo>
                  <a:lnTo>
                    <a:pt x="48" y="13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3"/>
                  </a:lnTo>
                  <a:lnTo>
                    <a:pt x="53" y="13"/>
                  </a:lnTo>
                  <a:lnTo>
                    <a:pt x="53" y="12"/>
                  </a:lnTo>
                  <a:lnTo>
                    <a:pt x="53" y="10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7" y="12"/>
                  </a:lnTo>
                  <a:lnTo>
                    <a:pt x="57" y="13"/>
                  </a:lnTo>
                  <a:lnTo>
                    <a:pt x="58" y="13"/>
                  </a:lnTo>
                  <a:lnTo>
                    <a:pt x="58" y="15"/>
                  </a:lnTo>
                  <a:lnTo>
                    <a:pt x="60" y="17"/>
                  </a:lnTo>
                  <a:lnTo>
                    <a:pt x="62" y="18"/>
                  </a:lnTo>
                  <a:lnTo>
                    <a:pt x="62" y="20"/>
                  </a:lnTo>
                  <a:lnTo>
                    <a:pt x="62" y="22"/>
                  </a:lnTo>
                  <a:lnTo>
                    <a:pt x="62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5"/>
                  </a:lnTo>
                  <a:lnTo>
                    <a:pt x="57" y="25"/>
                  </a:lnTo>
                  <a:lnTo>
                    <a:pt x="57" y="27"/>
                  </a:lnTo>
                  <a:lnTo>
                    <a:pt x="55" y="27"/>
                  </a:lnTo>
                  <a:lnTo>
                    <a:pt x="55" y="29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48" y="29"/>
                  </a:lnTo>
                  <a:lnTo>
                    <a:pt x="48" y="30"/>
                  </a:lnTo>
                  <a:lnTo>
                    <a:pt x="46" y="30"/>
                  </a:lnTo>
                  <a:lnTo>
                    <a:pt x="46" y="32"/>
                  </a:lnTo>
                  <a:lnTo>
                    <a:pt x="45" y="32"/>
                  </a:lnTo>
                  <a:lnTo>
                    <a:pt x="43" y="32"/>
                  </a:lnTo>
                  <a:lnTo>
                    <a:pt x="43" y="34"/>
                  </a:lnTo>
                  <a:lnTo>
                    <a:pt x="41" y="34"/>
                  </a:lnTo>
                  <a:lnTo>
                    <a:pt x="41" y="35"/>
                  </a:lnTo>
                  <a:lnTo>
                    <a:pt x="43" y="37"/>
                  </a:lnTo>
                  <a:lnTo>
                    <a:pt x="41" y="37"/>
                  </a:lnTo>
                  <a:lnTo>
                    <a:pt x="41" y="39"/>
                  </a:lnTo>
                  <a:lnTo>
                    <a:pt x="40" y="39"/>
                  </a:lnTo>
                  <a:lnTo>
                    <a:pt x="40" y="40"/>
                  </a:lnTo>
                  <a:lnTo>
                    <a:pt x="40" y="42"/>
                  </a:lnTo>
                  <a:lnTo>
                    <a:pt x="38" y="42"/>
                  </a:lnTo>
                  <a:lnTo>
                    <a:pt x="38" y="44"/>
                  </a:lnTo>
                  <a:lnTo>
                    <a:pt x="38" y="46"/>
                  </a:lnTo>
                  <a:lnTo>
                    <a:pt x="38" y="47"/>
                  </a:lnTo>
                  <a:lnTo>
                    <a:pt x="38" y="49"/>
                  </a:lnTo>
                  <a:lnTo>
                    <a:pt x="36" y="49"/>
                  </a:lnTo>
                  <a:lnTo>
                    <a:pt x="36" y="47"/>
                  </a:lnTo>
                  <a:lnTo>
                    <a:pt x="34" y="47"/>
                  </a:lnTo>
                  <a:lnTo>
                    <a:pt x="34" y="49"/>
                  </a:lnTo>
                  <a:lnTo>
                    <a:pt x="34" y="51"/>
                  </a:lnTo>
                  <a:lnTo>
                    <a:pt x="33" y="51"/>
                  </a:lnTo>
                  <a:lnTo>
                    <a:pt x="31" y="51"/>
                  </a:lnTo>
                  <a:lnTo>
                    <a:pt x="31" y="52"/>
                  </a:lnTo>
                  <a:lnTo>
                    <a:pt x="29" y="54"/>
                  </a:lnTo>
                  <a:lnTo>
                    <a:pt x="29" y="56"/>
                  </a:lnTo>
                  <a:lnTo>
                    <a:pt x="29" y="57"/>
                  </a:lnTo>
                  <a:lnTo>
                    <a:pt x="29" y="59"/>
                  </a:lnTo>
                  <a:lnTo>
                    <a:pt x="31" y="59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4" y="61"/>
                  </a:lnTo>
                  <a:lnTo>
                    <a:pt x="36" y="61"/>
                  </a:lnTo>
                  <a:lnTo>
                    <a:pt x="38" y="61"/>
                  </a:lnTo>
                  <a:lnTo>
                    <a:pt x="38" y="59"/>
                  </a:lnTo>
                  <a:lnTo>
                    <a:pt x="38" y="57"/>
                  </a:lnTo>
                  <a:lnTo>
                    <a:pt x="40" y="57"/>
                  </a:lnTo>
                  <a:lnTo>
                    <a:pt x="40" y="56"/>
                  </a:lnTo>
                  <a:lnTo>
                    <a:pt x="41" y="56"/>
                  </a:lnTo>
                  <a:lnTo>
                    <a:pt x="43" y="56"/>
                  </a:lnTo>
                  <a:lnTo>
                    <a:pt x="45" y="56"/>
                  </a:lnTo>
                  <a:lnTo>
                    <a:pt x="46" y="56"/>
                  </a:lnTo>
                  <a:lnTo>
                    <a:pt x="48" y="54"/>
                  </a:lnTo>
                  <a:lnTo>
                    <a:pt x="50" y="54"/>
                  </a:lnTo>
                  <a:lnTo>
                    <a:pt x="50" y="52"/>
                  </a:lnTo>
                  <a:lnTo>
                    <a:pt x="51" y="52"/>
                  </a:lnTo>
                  <a:lnTo>
                    <a:pt x="51" y="54"/>
                  </a:lnTo>
                  <a:lnTo>
                    <a:pt x="51" y="56"/>
                  </a:lnTo>
                  <a:lnTo>
                    <a:pt x="51" y="57"/>
                  </a:lnTo>
                  <a:lnTo>
                    <a:pt x="51" y="59"/>
                  </a:lnTo>
                  <a:lnTo>
                    <a:pt x="51" y="61"/>
                  </a:lnTo>
                  <a:lnTo>
                    <a:pt x="53" y="61"/>
                  </a:lnTo>
                  <a:lnTo>
                    <a:pt x="53" y="63"/>
                  </a:lnTo>
                  <a:lnTo>
                    <a:pt x="53" y="64"/>
                  </a:lnTo>
                  <a:lnTo>
                    <a:pt x="53" y="66"/>
                  </a:lnTo>
                  <a:lnTo>
                    <a:pt x="53" y="66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58" y="66"/>
                  </a:lnTo>
                  <a:lnTo>
                    <a:pt x="60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6"/>
                  </a:lnTo>
                  <a:lnTo>
                    <a:pt x="65" y="68"/>
                  </a:lnTo>
                  <a:lnTo>
                    <a:pt x="65" y="69"/>
                  </a:lnTo>
                  <a:lnTo>
                    <a:pt x="65" y="71"/>
                  </a:lnTo>
                  <a:lnTo>
                    <a:pt x="65" y="73"/>
                  </a:lnTo>
                  <a:lnTo>
                    <a:pt x="65" y="74"/>
                  </a:lnTo>
                  <a:lnTo>
                    <a:pt x="65" y="76"/>
                  </a:lnTo>
                  <a:lnTo>
                    <a:pt x="65" y="78"/>
                  </a:lnTo>
                  <a:lnTo>
                    <a:pt x="63" y="78"/>
                  </a:lnTo>
                  <a:lnTo>
                    <a:pt x="65" y="78"/>
                  </a:lnTo>
                  <a:lnTo>
                    <a:pt x="65" y="80"/>
                  </a:lnTo>
                  <a:lnTo>
                    <a:pt x="65" y="80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86"/>
                  </a:lnTo>
                  <a:lnTo>
                    <a:pt x="65" y="88"/>
                  </a:lnTo>
                  <a:lnTo>
                    <a:pt x="65" y="90"/>
                  </a:lnTo>
                  <a:lnTo>
                    <a:pt x="65" y="92"/>
                  </a:lnTo>
                  <a:lnTo>
                    <a:pt x="65" y="93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5"/>
                  </a:lnTo>
                  <a:lnTo>
                    <a:pt x="65" y="97"/>
                  </a:lnTo>
                  <a:lnTo>
                    <a:pt x="65" y="98"/>
                  </a:lnTo>
                  <a:lnTo>
                    <a:pt x="65" y="100"/>
                  </a:lnTo>
                  <a:lnTo>
                    <a:pt x="63" y="100"/>
                  </a:lnTo>
                  <a:lnTo>
                    <a:pt x="63" y="102"/>
                  </a:lnTo>
                  <a:lnTo>
                    <a:pt x="62" y="102"/>
                  </a:lnTo>
                  <a:lnTo>
                    <a:pt x="60" y="103"/>
                  </a:lnTo>
                  <a:lnTo>
                    <a:pt x="58" y="103"/>
                  </a:lnTo>
                  <a:lnTo>
                    <a:pt x="60" y="103"/>
                  </a:lnTo>
                  <a:lnTo>
                    <a:pt x="60" y="105"/>
                  </a:lnTo>
                  <a:lnTo>
                    <a:pt x="60" y="107"/>
                  </a:lnTo>
                  <a:lnTo>
                    <a:pt x="62" y="107"/>
                  </a:lnTo>
                  <a:lnTo>
                    <a:pt x="63" y="107"/>
                  </a:lnTo>
                  <a:lnTo>
                    <a:pt x="65" y="107"/>
                  </a:lnTo>
                  <a:lnTo>
                    <a:pt x="65" y="105"/>
                  </a:lnTo>
                  <a:lnTo>
                    <a:pt x="67" y="103"/>
                  </a:lnTo>
                  <a:lnTo>
                    <a:pt x="68" y="102"/>
                  </a:lnTo>
                  <a:lnTo>
                    <a:pt x="70" y="100"/>
                  </a:lnTo>
                  <a:lnTo>
                    <a:pt x="72" y="100"/>
                  </a:lnTo>
                  <a:lnTo>
                    <a:pt x="74" y="98"/>
                  </a:lnTo>
                  <a:lnTo>
                    <a:pt x="75" y="98"/>
                  </a:lnTo>
                  <a:lnTo>
                    <a:pt x="75" y="97"/>
                  </a:lnTo>
                  <a:lnTo>
                    <a:pt x="77" y="97"/>
                  </a:lnTo>
                  <a:lnTo>
                    <a:pt x="79" y="97"/>
                  </a:lnTo>
                  <a:lnTo>
                    <a:pt x="80" y="97"/>
                  </a:lnTo>
                  <a:lnTo>
                    <a:pt x="80" y="98"/>
                  </a:lnTo>
                  <a:lnTo>
                    <a:pt x="82" y="98"/>
                  </a:lnTo>
                  <a:lnTo>
                    <a:pt x="82" y="100"/>
                  </a:lnTo>
                  <a:lnTo>
                    <a:pt x="84" y="100"/>
                  </a:lnTo>
                  <a:lnTo>
                    <a:pt x="84" y="98"/>
                  </a:lnTo>
                  <a:lnTo>
                    <a:pt x="85" y="98"/>
                  </a:lnTo>
                  <a:lnTo>
                    <a:pt x="87" y="98"/>
                  </a:lnTo>
                  <a:lnTo>
                    <a:pt x="89" y="98"/>
                  </a:lnTo>
                  <a:lnTo>
                    <a:pt x="89" y="97"/>
                  </a:lnTo>
                  <a:lnTo>
                    <a:pt x="91" y="98"/>
                  </a:lnTo>
                  <a:lnTo>
                    <a:pt x="91" y="97"/>
                  </a:lnTo>
                  <a:lnTo>
                    <a:pt x="92" y="95"/>
                  </a:lnTo>
                  <a:lnTo>
                    <a:pt x="94" y="95"/>
                  </a:lnTo>
                  <a:lnTo>
                    <a:pt x="96" y="95"/>
                  </a:lnTo>
                  <a:lnTo>
                    <a:pt x="97" y="95"/>
                  </a:lnTo>
                  <a:lnTo>
                    <a:pt x="97" y="97"/>
                  </a:lnTo>
                  <a:lnTo>
                    <a:pt x="97" y="95"/>
                  </a:lnTo>
                  <a:lnTo>
                    <a:pt x="99" y="95"/>
                  </a:lnTo>
                  <a:lnTo>
                    <a:pt x="99" y="97"/>
                  </a:lnTo>
                  <a:lnTo>
                    <a:pt x="101" y="95"/>
                  </a:lnTo>
                  <a:lnTo>
                    <a:pt x="103" y="95"/>
                  </a:lnTo>
                  <a:lnTo>
                    <a:pt x="103" y="93"/>
                  </a:lnTo>
                  <a:lnTo>
                    <a:pt x="104" y="93"/>
                  </a:lnTo>
                  <a:lnTo>
                    <a:pt x="104" y="92"/>
                  </a:lnTo>
                  <a:lnTo>
                    <a:pt x="106" y="92"/>
                  </a:lnTo>
                  <a:lnTo>
                    <a:pt x="106" y="90"/>
                  </a:lnTo>
                  <a:lnTo>
                    <a:pt x="104" y="90"/>
                  </a:lnTo>
                  <a:lnTo>
                    <a:pt x="104" y="88"/>
                  </a:lnTo>
                  <a:lnTo>
                    <a:pt x="103" y="88"/>
                  </a:lnTo>
                  <a:lnTo>
                    <a:pt x="103" y="86"/>
                  </a:lnTo>
                  <a:lnTo>
                    <a:pt x="103" y="85"/>
                  </a:lnTo>
                  <a:lnTo>
                    <a:pt x="103" y="83"/>
                  </a:lnTo>
                  <a:lnTo>
                    <a:pt x="104" y="83"/>
                  </a:lnTo>
                  <a:lnTo>
                    <a:pt x="104" y="81"/>
                  </a:lnTo>
                  <a:lnTo>
                    <a:pt x="104" y="80"/>
                  </a:lnTo>
                  <a:lnTo>
                    <a:pt x="106" y="80"/>
                  </a:lnTo>
                  <a:lnTo>
                    <a:pt x="106" y="78"/>
                  </a:lnTo>
                  <a:lnTo>
                    <a:pt x="106" y="78"/>
                  </a:lnTo>
                  <a:lnTo>
                    <a:pt x="106" y="76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09" y="74"/>
                  </a:lnTo>
                  <a:lnTo>
                    <a:pt x="109" y="73"/>
                  </a:lnTo>
                  <a:lnTo>
                    <a:pt x="111" y="73"/>
                  </a:lnTo>
                  <a:lnTo>
                    <a:pt x="111" y="71"/>
                  </a:lnTo>
                  <a:lnTo>
                    <a:pt x="113" y="69"/>
                  </a:lnTo>
                  <a:lnTo>
                    <a:pt x="114" y="69"/>
                  </a:lnTo>
                  <a:lnTo>
                    <a:pt x="114" y="68"/>
                  </a:lnTo>
                  <a:lnTo>
                    <a:pt x="114" y="66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8" y="66"/>
                  </a:lnTo>
                  <a:lnTo>
                    <a:pt x="120" y="66"/>
                  </a:lnTo>
                  <a:lnTo>
                    <a:pt x="120" y="64"/>
                  </a:lnTo>
                  <a:lnTo>
                    <a:pt x="120" y="63"/>
                  </a:lnTo>
                  <a:lnTo>
                    <a:pt x="121" y="63"/>
                  </a:lnTo>
                  <a:lnTo>
                    <a:pt x="121" y="61"/>
                  </a:lnTo>
                  <a:lnTo>
                    <a:pt x="123" y="61"/>
                  </a:lnTo>
                  <a:lnTo>
                    <a:pt x="125" y="61"/>
                  </a:lnTo>
                  <a:lnTo>
                    <a:pt x="125" y="59"/>
                  </a:lnTo>
                  <a:lnTo>
                    <a:pt x="126" y="59"/>
                  </a:lnTo>
                  <a:lnTo>
                    <a:pt x="126" y="61"/>
                  </a:lnTo>
                  <a:lnTo>
                    <a:pt x="126" y="59"/>
                  </a:lnTo>
                  <a:lnTo>
                    <a:pt x="128" y="59"/>
                  </a:lnTo>
                  <a:lnTo>
                    <a:pt x="128" y="61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7"/>
                  </a:lnTo>
                  <a:lnTo>
                    <a:pt x="133" y="57"/>
                  </a:lnTo>
                  <a:lnTo>
                    <a:pt x="135" y="57"/>
                  </a:lnTo>
                  <a:lnTo>
                    <a:pt x="137" y="57"/>
                  </a:lnTo>
                  <a:lnTo>
                    <a:pt x="138" y="57"/>
                  </a:lnTo>
                  <a:lnTo>
                    <a:pt x="140" y="57"/>
                  </a:lnTo>
                  <a:lnTo>
                    <a:pt x="140" y="59"/>
                  </a:lnTo>
                  <a:lnTo>
                    <a:pt x="142" y="59"/>
                  </a:lnTo>
                  <a:lnTo>
                    <a:pt x="143" y="59"/>
                  </a:lnTo>
                  <a:lnTo>
                    <a:pt x="145" y="59"/>
                  </a:lnTo>
                  <a:lnTo>
                    <a:pt x="147" y="59"/>
                  </a:lnTo>
                  <a:lnTo>
                    <a:pt x="147" y="57"/>
                  </a:lnTo>
                  <a:lnTo>
                    <a:pt x="147" y="56"/>
                  </a:lnTo>
                  <a:lnTo>
                    <a:pt x="147" y="56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47" y="54"/>
                  </a:lnTo>
                  <a:lnTo>
                    <a:pt x="147" y="52"/>
                  </a:lnTo>
                  <a:lnTo>
                    <a:pt x="148" y="52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0" y="49"/>
                  </a:lnTo>
                  <a:lnTo>
                    <a:pt x="150" y="47"/>
                  </a:lnTo>
                  <a:lnTo>
                    <a:pt x="150" y="46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8" y="42"/>
                  </a:lnTo>
                  <a:lnTo>
                    <a:pt x="148" y="40"/>
                  </a:lnTo>
                  <a:lnTo>
                    <a:pt x="150" y="39"/>
                  </a:lnTo>
                  <a:lnTo>
                    <a:pt x="152" y="37"/>
                  </a:lnTo>
                  <a:lnTo>
                    <a:pt x="154" y="37"/>
                  </a:lnTo>
                  <a:lnTo>
                    <a:pt x="154" y="35"/>
                  </a:lnTo>
                  <a:lnTo>
                    <a:pt x="155" y="35"/>
                  </a:lnTo>
                  <a:lnTo>
                    <a:pt x="155" y="34"/>
                  </a:lnTo>
                  <a:lnTo>
                    <a:pt x="157" y="34"/>
                  </a:lnTo>
                  <a:lnTo>
                    <a:pt x="157" y="32"/>
                  </a:lnTo>
                  <a:lnTo>
                    <a:pt x="157" y="30"/>
                  </a:lnTo>
                  <a:lnTo>
                    <a:pt x="159" y="30"/>
                  </a:lnTo>
                  <a:lnTo>
                    <a:pt x="160" y="29"/>
                  </a:lnTo>
                  <a:lnTo>
                    <a:pt x="162" y="27"/>
                  </a:lnTo>
                  <a:lnTo>
                    <a:pt x="164" y="25"/>
                  </a:lnTo>
                  <a:lnTo>
                    <a:pt x="162" y="25"/>
                  </a:lnTo>
                  <a:lnTo>
                    <a:pt x="164" y="25"/>
                  </a:lnTo>
                  <a:lnTo>
                    <a:pt x="165" y="23"/>
                  </a:lnTo>
                  <a:lnTo>
                    <a:pt x="167" y="22"/>
                  </a:lnTo>
                  <a:lnTo>
                    <a:pt x="167" y="20"/>
                  </a:lnTo>
                  <a:lnTo>
                    <a:pt x="167" y="18"/>
                  </a:lnTo>
                  <a:lnTo>
                    <a:pt x="169" y="18"/>
                  </a:lnTo>
                  <a:lnTo>
                    <a:pt x="171" y="17"/>
                  </a:lnTo>
                  <a:lnTo>
                    <a:pt x="171" y="15"/>
                  </a:lnTo>
                  <a:lnTo>
                    <a:pt x="171" y="13"/>
                  </a:lnTo>
                  <a:lnTo>
                    <a:pt x="172" y="13"/>
                  </a:lnTo>
                  <a:lnTo>
                    <a:pt x="174" y="13"/>
                  </a:lnTo>
                  <a:lnTo>
                    <a:pt x="176" y="15"/>
                  </a:lnTo>
                  <a:lnTo>
                    <a:pt x="176" y="13"/>
                  </a:lnTo>
                  <a:lnTo>
                    <a:pt x="177" y="13"/>
                  </a:lnTo>
                  <a:lnTo>
                    <a:pt x="179" y="13"/>
                  </a:lnTo>
                  <a:lnTo>
                    <a:pt x="181" y="12"/>
                  </a:lnTo>
                  <a:lnTo>
                    <a:pt x="183" y="12"/>
                  </a:lnTo>
                  <a:lnTo>
                    <a:pt x="183" y="10"/>
                  </a:lnTo>
                  <a:lnTo>
                    <a:pt x="184" y="8"/>
                  </a:lnTo>
                  <a:lnTo>
                    <a:pt x="184" y="6"/>
                  </a:lnTo>
                  <a:lnTo>
                    <a:pt x="186" y="6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6" y="1"/>
                  </a:lnTo>
                  <a:lnTo>
                    <a:pt x="188" y="1"/>
                  </a:lnTo>
                  <a:lnTo>
                    <a:pt x="188" y="3"/>
                  </a:lnTo>
                  <a:lnTo>
                    <a:pt x="188" y="5"/>
                  </a:lnTo>
                  <a:lnTo>
                    <a:pt x="189" y="5"/>
                  </a:lnTo>
                  <a:lnTo>
                    <a:pt x="191" y="5"/>
                  </a:lnTo>
                  <a:lnTo>
                    <a:pt x="191" y="6"/>
                  </a:lnTo>
                  <a:lnTo>
                    <a:pt x="193" y="6"/>
                  </a:lnTo>
                  <a:lnTo>
                    <a:pt x="194" y="6"/>
                  </a:lnTo>
                  <a:lnTo>
                    <a:pt x="194" y="5"/>
                  </a:lnTo>
                  <a:lnTo>
                    <a:pt x="193" y="5"/>
                  </a:lnTo>
                  <a:lnTo>
                    <a:pt x="194" y="5"/>
                  </a:lnTo>
                  <a:lnTo>
                    <a:pt x="196" y="5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1"/>
                  </a:lnTo>
                  <a:lnTo>
                    <a:pt x="200" y="1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03" y="1"/>
                  </a:lnTo>
                  <a:lnTo>
                    <a:pt x="205" y="1"/>
                  </a:lnTo>
                  <a:lnTo>
                    <a:pt x="205" y="0"/>
                  </a:lnTo>
                  <a:lnTo>
                    <a:pt x="206" y="0"/>
                  </a:lnTo>
                  <a:lnTo>
                    <a:pt x="206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7" name="Freeform 19">
              <a:extLst>
                <a:ext uri="{FF2B5EF4-FFF2-40B4-BE49-F238E27FC236}">
                  <a16:creationId xmlns:a16="http://schemas.microsoft.com/office/drawing/2014/main" id="{83091BAD-3188-4F54-938B-40774FB1595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7700" y="333375"/>
              <a:ext cx="2619375" cy="2884488"/>
            </a:xfrm>
            <a:custGeom>
              <a:avLst/>
              <a:gdLst>
                <a:gd name="T0" fmla="*/ 659 w 1650"/>
                <a:gd name="T1" fmla="*/ 66 h 1817"/>
                <a:gd name="T2" fmla="*/ 724 w 1650"/>
                <a:gd name="T3" fmla="*/ 126 h 1817"/>
                <a:gd name="T4" fmla="*/ 746 w 1650"/>
                <a:gd name="T5" fmla="*/ 194 h 1817"/>
                <a:gd name="T6" fmla="*/ 838 w 1650"/>
                <a:gd name="T7" fmla="*/ 250 h 1817"/>
                <a:gd name="T8" fmla="*/ 907 w 1650"/>
                <a:gd name="T9" fmla="*/ 308 h 1817"/>
                <a:gd name="T10" fmla="*/ 958 w 1650"/>
                <a:gd name="T11" fmla="*/ 368 h 1817"/>
                <a:gd name="T12" fmla="*/ 982 w 1650"/>
                <a:gd name="T13" fmla="*/ 449 h 1817"/>
                <a:gd name="T14" fmla="*/ 1045 w 1650"/>
                <a:gd name="T15" fmla="*/ 499 h 1817"/>
                <a:gd name="T16" fmla="*/ 1141 w 1650"/>
                <a:gd name="T17" fmla="*/ 509 h 1817"/>
                <a:gd name="T18" fmla="*/ 1229 w 1650"/>
                <a:gd name="T19" fmla="*/ 487 h 1817"/>
                <a:gd name="T20" fmla="*/ 1302 w 1650"/>
                <a:gd name="T21" fmla="*/ 459 h 1817"/>
                <a:gd name="T22" fmla="*/ 1379 w 1650"/>
                <a:gd name="T23" fmla="*/ 482 h 1817"/>
                <a:gd name="T24" fmla="*/ 1462 w 1650"/>
                <a:gd name="T25" fmla="*/ 470 h 1817"/>
                <a:gd name="T26" fmla="*/ 1544 w 1650"/>
                <a:gd name="T27" fmla="*/ 516 h 1817"/>
                <a:gd name="T28" fmla="*/ 1619 w 1650"/>
                <a:gd name="T29" fmla="*/ 546 h 1817"/>
                <a:gd name="T30" fmla="*/ 1588 w 1650"/>
                <a:gd name="T31" fmla="*/ 808 h 1817"/>
                <a:gd name="T32" fmla="*/ 1617 w 1650"/>
                <a:gd name="T33" fmla="*/ 890 h 1817"/>
                <a:gd name="T34" fmla="*/ 1573 w 1650"/>
                <a:gd name="T35" fmla="*/ 861 h 1817"/>
                <a:gd name="T36" fmla="*/ 1510 w 1650"/>
                <a:gd name="T37" fmla="*/ 869 h 1817"/>
                <a:gd name="T38" fmla="*/ 1461 w 1650"/>
                <a:gd name="T39" fmla="*/ 888 h 1817"/>
                <a:gd name="T40" fmla="*/ 1393 w 1650"/>
                <a:gd name="T41" fmla="*/ 912 h 1817"/>
                <a:gd name="T42" fmla="*/ 1338 w 1650"/>
                <a:gd name="T43" fmla="*/ 931 h 1817"/>
                <a:gd name="T44" fmla="*/ 1292 w 1650"/>
                <a:gd name="T45" fmla="*/ 929 h 1817"/>
                <a:gd name="T46" fmla="*/ 1238 w 1650"/>
                <a:gd name="T47" fmla="*/ 941 h 1817"/>
                <a:gd name="T48" fmla="*/ 1187 w 1650"/>
                <a:gd name="T49" fmla="*/ 983 h 1817"/>
                <a:gd name="T50" fmla="*/ 1142 w 1650"/>
                <a:gd name="T51" fmla="*/ 1006 h 1817"/>
                <a:gd name="T52" fmla="*/ 1101 w 1650"/>
                <a:gd name="T53" fmla="*/ 1033 h 1817"/>
                <a:gd name="T54" fmla="*/ 1049 w 1650"/>
                <a:gd name="T55" fmla="*/ 1062 h 1817"/>
                <a:gd name="T56" fmla="*/ 1033 w 1650"/>
                <a:gd name="T57" fmla="*/ 1113 h 1817"/>
                <a:gd name="T58" fmla="*/ 1013 w 1650"/>
                <a:gd name="T59" fmla="*/ 1182 h 1817"/>
                <a:gd name="T60" fmla="*/ 977 w 1650"/>
                <a:gd name="T61" fmla="*/ 1228 h 1817"/>
                <a:gd name="T62" fmla="*/ 965 w 1650"/>
                <a:gd name="T63" fmla="*/ 1296 h 1817"/>
                <a:gd name="T64" fmla="*/ 981 w 1650"/>
                <a:gd name="T65" fmla="*/ 1356 h 1817"/>
                <a:gd name="T66" fmla="*/ 931 w 1650"/>
                <a:gd name="T67" fmla="*/ 1378 h 1817"/>
                <a:gd name="T68" fmla="*/ 875 w 1650"/>
                <a:gd name="T69" fmla="*/ 1410 h 1817"/>
                <a:gd name="T70" fmla="*/ 851 w 1650"/>
                <a:gd name="T71" fmla="*/ 1495 h 1817"/>
                <a:gd name="T72" fmla="*/ 812 w 1650"/>
                <a:gd name="T73" fmla="*/ 1533 h 1817"/>
                <a:gd name="T74" fmla="*/ 735 w 1650"/>
                <a:gd name="T75" fmla="*/ 1531 h 1817"/>
                <a:gd name="T76" fmla="*/ 676 w 1650"/>
                <a:gd name="T77" fmla="*/ 1589 h 1817"/>
                <a:gd name="T78" fmla="*/ 606 w 1650"/>
                <a:gd name="T79" fmla="*/ 1677 h 1817"/>
                <a:gd name="T80" fmla="*/ 500 w 1650"/>
                <a:gd name="T81" fmla="*/ 1703 h 1817"/>
                <a:gd name="T82" fmla="*/ 470 w 1650"/>
                <a:gd name="T83" fmla="*/ 1759 h 1817"/>
                <a:gd name="T84" fmla="*/ 388 w 1650"/>
                <a:gd name="T85" fmla="*/ 1810 h 1817"/>
                <a:gd name="T86" fmla="*/ 395 w 1650"/>
                <a:gd name="T87" fmla="*/ 1705 h 1817"/>
                <a:gd name="T88" fmla="*/ 385 w 1650"/>
                <a:gd name="T89" fmla="*/ 1645 h 1817"/>
                <a:gd name="T90" fmla="*/ 337 w 1650"/>
                <a:gd name="T91" fmla="*/ 1548 h 1817"/>
                <a:gd name="T92" fmla="*/ 376 w 1650"/>
                <a:gd name="T93" fmla="*/ 1456 h 1817"/>
                <a:gd name="T94" fmla="*/ 426 w 1650"/>
                <a:gd name="T95" fmla="*/ 1422 h 1817"/>
                <a:gd name="T96" fmla="*/ 487 w 1650"/>
                <a:gd name="T97" fmla="*/ 1380 h 1817"/>
                <a:gd name="T98" fmla="*/ 465 w 1650"/>
                <a:gd name="T99" fmla="*/ 1252 h 1817"/>
                <a:gd name="T100" fmla="*/ 398 w 1650"/>
                <a:gd name="T101" fmla="*/ 1278 h 1817"/>
                <a:gd name="T102" fmla="*/ 243 w 1650"/>
                <a:gd name="T103" fmla="*/ 1250 h 1817"/>
                <a:gd name="T104" fmla="*/ 174 w 1650"/>
                <a:gd name="T105" fmla="*/ 1181 h 1817"/>
                <a:gd name="T106" fmla="*/ 73 w 1650"/>
                <a:gd name="T107" fmla="*/ 1155 h 1817"/>
                <a:gd name="T108" fmla="*/ 17 w 1650"/>
                <a:gd name="T109" fmla="*/ 1085 h 1817"/>
                <a:gd name="T110" fmla="*/ 12 w 1650"/>
                <a:gd name="T111" fmla="*/ 980 h 1817"/>
                <a:gd name="T112" fmla="*/ 54 w 1650"/>
                <a:gd name="T113" fmla="*/ 857 h 1817"/>
                <a:gd name="T114" fmla="*/ 22 w 1650"/>
                <a:gd name="T115" fmla="*/ 735 h 1817"/>
                <a:gd name="T116" fmla="*/ 264 w 1650"/>
                <a:gd name="T117" fmla="*/ 524 h 1817"/>
                <a:gd name="T118" fmla="*/ 531 w 1650"/>
                <a:gd name="T119" fmla="*/ 197 h 1817"/>
                <a:gd name="T120" fmla="*/ 543 w 1650"/>
                <a:gd name="T121" fmla="*/ 119 h 1817"/>
                <a:gd name="T122" fmla="*/ 497 w 1650"/>
                <a:gd name="T123" fmla="*/ 63 h 1817"/>
                <a:gd name="T124" fmla="*/ 485 w 1650"/>
                <a:gd name="T125" fmla="*/ 19 h 1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50" h="1817">
                  <a:moveTo>
                    <a:pt x="570" y="9"/>
                  </a:moveTo>
                  <a:lnTo>
                    <a:pt x="572" y="9"/>
                  </a:lnTo>
                  <a:lnTo>
                    <a:pt x="574" y="9"/>
                  </a:lnTo>
                  <a:lnTo>
                    <a:pt x="575" y="9"/>
                  </a:lnTo>
                  <a:lnTo>
                    <a:pt x="575" y="10"/>
                  </a:lnTo>
                  <a:lnTo>
                    <a:pt x="577" y="10"/>
                  </a:lnTo>
                  <a:lnTo>
                    <a:pt x="577" y="12"/>
                  </a:lnTo>
                  <a:lnTo>
                    <a:pt x="579" y="12"/>
                  </a:lnTo>
                  <a:lnTo>
                    <a:pt x="579" y="14"/>
                  </a:lnTo>
                  <a:lnTo>
                    <a:pt x="581" y="14"/>
                  </a:lnTo>
                  <a:lnTo>
                    <a:pt x="581" y="15"/>
                  </a:lnTo>
                  <a:lnTo>
                    <a:pt x="582" y="15"/>
                  </a:lnTo>
                  <a:lnTo>
                    <a:pt x="582" y="15"/>
                  </a:lnTo>
                  <a:lnTo>
                    <a:pt x="582" y="17"/>
                  </a:lnTo>
                  <a:lnTo>
                    <a:pt x="584" y="19"/>
                  </a:lnTo>
                  <a:lnTo>
                    <a:pt x="584" y="20"/>
                  </a:lnTo>
                  <a:lnTo>
                    <a:pt x="586" y="22"/>
                  </a:lnTo>
                  <a:lnTo>
                    <a:pt x="587" y="22"/>
                  </a:lnTo>
                  <a:lnTo>
                    <a:pt x="587" y="24"/>
                  </a:lnTo>
                  <a:lnTo>
                    <a:pt x="589" y="24"/>
                  </a:lnTo>
                  <a:lnTo>
                    <a:pt x="591" y="24"/>
                  </a:lnTo>
                  <a:lnTo>
                    <a:pt x="592" y="24"/>
                  </a:lnTo>
                  <a:lnTo>
                    <a:pt x="594" y="24"/>
                  </a:lnTo>
                  <a:lnTo>
                    <a:pt x="596" y="24"/>
                  </a:lnTo>
                  <a:lnTo>
                    <a:pt x="598" y="26"/>
                  </a:lnTo>
                  <a:lnTo>
                    <a:pt x="598" y="27"/>
                  </a:lnTo>
                  <a:lnTo>
                    <a:pt x="598" y="29"/>
                  </a:lnTo>
                  <a:lnTo>
                    <a:pt x="598" y="31"/>
                  </a:lnTo>
                  <a:lnTo>
                    <a:pt x="599" y="32"/>
                  </a:lnTo>
                  <a:lnTo>
                    <a:pt x="599" y="34"/>
                  </a:lnTo>
                  <a:lnTo>
                    <a:pt x="601" y="34"/>
                  </a:lnTo>
                  <a:lnTo>
                    <a:pt x="603" y="34"/>
                  </a:lnTo>
                  <a:lnTo>
                    <a:pt x="604" y="36"/>
                  </a:lnTo>
                  <a:lnTo>
                    <a:pt x="606" y="38"/>
                  </a:lnTo>
                  <a:lnTo>
                    <a:pt x="606" y="39"/>
                  </a:lnTo>
                  <a:lnTo>
                    <a:pt x="608" y="39"/>
                  </a:lnTo>
                  <a:lnTo>
                    <a:pt x="609" y="38"/>
                  </a:lnTo>
                  <a:lnTo>
                    <a:pt x="609" y="36"/>
                  </a:lnTo>
                  <a:lnTo>
                    <a:pt x="611" y="36"/>
                  </a:lnTo>
                  <a:lnTo>
                    <a:pt x="611" y="38"/>
                  </a:lnTo>
                  <a:lnTo>
                    <a:pt x="613" y="39"/>
                  </a:lnTo>
                  <a:lnTo>
                    <a:pt x="613" y="39"/>
                  </a:lnTo>
                  <a:lnTo>
                    <a:pt x="613" y="41"/>
                  </a:lnTo>
                  <a:lnTo>
                    <a:pt x="615" y="41"/>
                  </a:lnTo>
                  <a:lnTo>
                    <a:pt x="616" y="43"/>
                  </a:lnTo>
                  <a:lnTo>
                    <a:pt x="618" y="43"/>
                  </a:lnTo>
                  <a:lnTo>
                    <a:pt x="620" y="43"/>
                  </a:lnTo>
                  <a:lnTo>
                    <a:pt x="621" y="41"/>
                  </a:lnTo>
                  <a:lnTo>
                    <a:pt x="623" y="41"/>
                  </a:lnTo>
                  <a:lnTo>
                    <a:pt x="623" y="41"/>
                  </a:lnTo>
                  <a:lnTo>
                    <a:pt x="623" y="39"/>
                  </a:lnTo>
                  <a:lnTo>
                    <a:pt x="625" y="39"/>
                  </a:lnTo>
                  <a:lnTo>
                    <a:pt x="625" y="38"/>
                  </a:lnTo>
                  <a:lnTo>
                    <a:pt x="626" y="36"/>
                  </a:lnTo>
                  <a:lnTo>
                    <a:pt x="628" y="36"/>
                  </a:lnTo>
                  <a:lnTo>
                    <a:pt x="628" y="34"/>
                  </a:lnTo>
                  <a:lnTo>
                    <a:pt x="630" y="34"/>
                  </a:lnTo>
                  <a:lnTo>
                    <a:pt x="630" y="32"/>
                  </a:lnTo>
                  <a:lnTo>
                    <a:pt x="632" y="32"/>
                  </a:lnTo>
                  <a:lnTo>
                    <a:pt x="632" y="34"/>
                  </a:lnTo>
                  <a:lnTo>
                    <a:pt x="633" y="34"/>
                  </a:lnTo>
                  <a:lnTo>
                    <a:pt x="635" y="34"/>
                  </a:lnTo>
                  <a:lnTo>
                    <a:pt x="637" y="34"/>
                  </a:lnTo>
                  <a:lnTo>
                    <a:pt x="637" y="36"/>
                  </a:lnTo>
                  <a:lnTo>
                    <a:pt x="638" y="36"/>
                  </a:lnTo>
                  <a:lnTo>
                    <a:pt x="638" y="38"/>
                  </a:lnTo>
                  <a:lnTo>
                    <a:pt x="640" y="39"/>
                  </a:lnTo>
                  <a:lnTo>
                    <a:pt x="642" y="39"/>
                  </a:lnTo>
                  <a:lnTo>
                    <a:pt x="642" y="41"/>
                  </a:lnTo>
                  <a:lnTo>
                    <a:pt x="644" y="43"/>
                  </a:lnTo>
                  <a:lnTo>
                    <a:pt x="644" y="44"/>
                  </a:lnTo>
                  <a:lnTo>
                    <a:pt x="645" y="46"/>
                  </a:lnTo>
                  <a:lnTo>
                    <a:pt x="645" y="48"/>
                  </a:lnTo>
                  <a:lnTo>
                    <a:pt x="645" y="49"/>
                  </a:lnTo>
                  <a:lnTo>
                    <a:pt x="647" y="51"/>
                  </a:lnTo>
                  <a:lnTo>
                    <a:pt x="649" y="53"/>
                  </a:lnTo>
                  <a:lnTo>
                    <a:pt x="649" y="55"/>
                  </a:lnTo>
                  <a:lnTo>
                    <a:pt x="649" y="56"/>
                  </a:lnTo>
                  <a:lnTo>
                    <a:pt x="649" y="58"/>
                  </a:lnTo>
                  <a:lnTo>
                    <a:pt x="647" y="60"/>
                  </a:lnTo>
                  <a:lnTo>
                    <a:pt x="647" y="63"/>
                  </a:lnTo>
                  <a:lnTo>
                    <a:pt x="649" y="63"/>
                  </a:lnTo>
                  <a:lnTo>
                    <a:pt x="649" y="65"/>
                  </a:lnTo>
                  <a:lnTo>
                    <a:pt x="650" y="65"/>
                  </a:lnTo>
                  <a:lnTo>
                    <a:pt x="652" y="66"/>
                  </a:lnTo>
                  <a:lnTo>
                    <a:pt x="654" y="66"/>
                  </a:lnTo>
                  <a:lnTo>
                    <a:pt x="654" y="65"/>
                  </a:lnTo>
                  <a:lnTo>
                    <a:pt x="655" y="63"/>
                  </a:lnTo>
                  <a:lnTo>
                    <a:pt x="657" y="61"/>
                  </a:lnTo>
                  <a:lnTo>
                    <a:pt x="659" y="61"/>
                  </a:lnTo>
                  <a:lnTo>
                    <a:pt x="659" y="63"/>
                  </a:lnTo>
                  <a:lnTo>
                    <a:pt x="659" y="65"/>
                  </a:lnTo>
                  <a:lnTo>
                    <a:pt x="659" y="66"/>
                  </a:lnTo>
                  <a:lnTo>
                    <a:pt x="659" y="68"/>
                  </a:lnTo>
                  <a:lnTo>
                    <a:pt x="659" y="70"/>
                  </a:lnTo>
                  <a:lnTo>
                    <a:pt x="661" y="70"/>
                  </a:lnTo>
                  <a:lnTo>
                    <a:pt x="661" y="72"/>
                  </a:lnTo>
                  <a:lnTo>
                    <a:pt x="662" y="72"/>
                  </a:lnTo>
                  <a:lnTo>
                    <a:pt x="664" y="72"/>
                  </a:lnTo>
                  <a:lnTo>
                    <a:pt x="664" y="70"/>
                  </a:lnTo>
                  <a:lnTo>
                    <a:pt x="664" y="70"/>
                  </a:lnTo>
                  <a:lnTo>
                    <a:pt x="664" y="68"/>
                  </a:lnTo>
                  <a:lnTo>
                    <a:pt x="666" y="68"/>
                  </a:lnTo>
                  <a:lnTo>
                    <a:pt x="667" y="68"/>
                  </a:lnTo>
                  <a:lnTo>
                    <a:pt x="669" y="68"/>
                  </a:lnTo>
                  <a:lnTo>
                    <a:pt x="669" y="66"/>
                  </a:lnTo>
                  <a:lnTo>
                    <a:pt x="671" y="66"/>
                  </a:lnTo>
                  <a:lnTo>
                    <a:pt x="672" y="66"/>
                  </a:lnTo>
                  <a:lnTo>
                    <a:pt x="672" y="68"/>
                  </a:lnTo>
                  <a:lnTo>
                    <a:pt x="672" y="70"/>
                  </a:lnTo>
                  <a:lnTo>
                    <a:pt x="671" y="70"/>
                  </a:lnTo>
                  <a:lnTo>
                    <a:pt x="671" y="72"/>
                  </a:lnTo>
                  <a:lnTo>
                    <a:pt x="672" y="73"/>
                  </a:lnTo>
                  <a:lnTo>
                    <a:pt x="674" y="73"/>
                  </a:lnTo>
                  <a:lnTo>
                    <a:pt x="676" y="73"/>
                  </a:lnTo>
                  <a:lnTo>
                    <a:pt x="678" y="73"/>
                  </a:lnTo>
                  <a:lnTo>
                    <a:pt x="679" y="75"/>
                  </a:lnTo>
                  <a:lnTo>
                    <a:pt x="681" y="77"/>
                  </a:lnTo>
                  <a:lnTo>
                    <a:pt x="681" y="78"/>
                  </a:lnTo>
                  <a:lnTo>
                    <a:pt x="681" y="80"/>
                  </a:lnTo>
                  <a:lnTo>
                    <a:pt x="683" y="80"/>
                  </a:lnTo>
                  <a:lnTo>
                    <a:pt x="684" y="80"/>
                  </a:lnTo>
                  <a:lnTo>
                    <a:pt x="684" y="80"/>
                  </a:lnTo>
                  <a:lnTo>
                    <a:pt x="686" y="80"/>
                  </a:lnTo>
                  <a:lnTo>
                    <a:pt x="686" y="82"/>
                  </a:lnTo>
                  <a:lnTo>
                    <a:pt x="688" y="82"/>
                  </a:lnTo>
                  <a:lnTo>
                    <a:pt x="688" y="83"/>
                  </a:lnTo>
                  <a:lnTo>
                    <a:pt x="688" y="85"/>
                  </a:lnTo>
                  <a:lnTo>
                    <a:pt x="689" y="85"/>
                  </a:lnTo>
                  <a:lnTo>
                    <a:pt x="689" y="87"/>
                  </a:lnTo>
                  <a:lnTo>
                    <a:pt x="689" y="89"/>
                  </a:lnTo>
                  <a:lnTo>
                    <a:pt x="689" y="90"/>
                  </a:lnTo>
                  <a:lnTo>
                    <a:pt x="691" y="90"/>
                  </a:lnTo>
                  <a:lnTo>
                    <a:pt x="693" y="90"/>
                  </a:lnTo>
                  <a:lnTo>
                    <a:pt x="695" y="89"/>
                  </a:lnTo>
                  <a:lnTo>
                    <a:pt x="696" y="89"/>
                  </a:lnTo>
                  <a:lnTo>
                    <a:pt x="698" y="89"/>
                  </a:lnTo>
                  <a:lnTo>
                    <a:pt x="698" y="90"/>
                  </a:lnTo>
                  <a:lnTo>
                    <a:pt x="698" y="92"/>
                  </a:lnTo>
                  <a:lnTo>
                    <a:pt x="696" y="92"/>
                  </a:lnTo>
                  <a:lnTo>
                    <a:pt x="696" y="94"/>
                  </a:lnTo>
                  <a:lnTo>
                    <a:pt x="698" y="94"/>
                  </a:lnTo>
                  <a:lnTo>
                    <a:pt x="698" y="95"/>
                  </a:lnTo>
                  <a:lnTo>
                    <a:pt x="698" y="94"/>
                  </a:lnTo>
                  <a:lnTo>
                    <a:pt x="700" y="94"/>
                  </a:lnTo>
                  <a:lnTo>
                    <a:pt x="700" y="92"/>
                  </a:lnTo>
                  <a:lnTo>
                    <a:pt x="701" y="92"/>
                  </a:lnTo>
                  <a:lnTo>
                    <a:pt x="703" y="92"/>
                  </a:lnTo>
                  <a:lnTo>
                    <a:pt x="703" y="94"/>
                  </a:lnTo>
                  <a:lnTo>
                    <a:pt x="705" y="94"/>
                  </a:lnTo>
                  <a:lnTo>
                    <a:pt x="705" y="95"/>
                  </a:lnTo>
                  <a:lnTo>
                    <a:pt x="706" y="95"/>
                  </a:lnTo>
                  <a:lnTo>
                    <a:pt x="708" y="97"/>
                  </a:lnTo>
                  <a:lnTo>
                    <a:pt x="710" y="97"/>
                  </a:lnTo>
                  <a:lnTo>
                    <a:pt x="710" y="95"/>
                  </a:lnTo>
                  <a:lnTo>
                    <a:pt x="712" y="97"/>
                  </a:lnTo>
                  <a:lnTo>
                    <a:pt x="712" y="99"/>
                  </a:lnTo>
                  <a:lnTo>
                    <a:pt x="712" y="100"/>
                  </a:lnTo>
                  <a:lnTo>
                    <a:pt x="712" y="102"/>
                  </a:lnTo>
                  <a:lnTo>
                    <a:pt x="712" y="104"/>
                  </a:lnTo>
                  <a:lnTo>
                    <a:pt x="712" y="106"/>
                  </a:lnTo>
                  <a:lnTo>
                    <a:pt x="712" y="107"/>
                  </a:lnTo>
                  <a:lnTo>
                    <a:pt x="712" y="109"/>
                  </a:lnTo>
                  <a:lnTo>
                    <a:pt x="713" y="109"/>
                  </a:lnTo>
                  <a:lnTo>
                    <a:pt x="715" y="109"/>
                  </a:lnTo>
                  <a:lnTo>
                    <a:pt x="715" y="107"/>
                  </a:lnTo>
                  <a:lnTo>
                    <a:pt x="717" y="107"/>
                  </a:lnTo>
                  <a:lnTo>
                    <a:pt x="717" y="106"/>
                  </a:lnTo>
                  <a:lnTo>
                    <a:pt x="718" y="106"/>
                  </a:lnTo>
                  <a:lnTo>
                    <a:pt x="718" y="107"/>
                  </a:lnTo>
                  <a:lnTo>
                    <a:pt x="718" y="109"/>
                  </a:lnTo>
                  <a:lnTo>
                    <a:pt x="720" y="109"/>
                  </a:lnTo>
                  <a:lnTo>
                    <a:pt x="718" y="111"/>
                  </a:lnTo>
                  <a:lnTo>
                    <a:pt x="718" y="114"/>
                  </a:lnTo>
                  <a:lnTo>
                    <a:pt x="718" y="116"/>
                  </a:lnTo>
                  <a:lnTo>
                    <a:pt x="720" y="116"/>
                  </a:lnTo>
                  <a:lnTo>
                    <a:pt x="720" y="117"/>
                  </a:lnTo>
                  <a:lnTo>
                    <a:pt x="722" y="119"/>
                  </a:lnTo>
                  <a:lnTo>
                    <a:pt x="722" y="121"/>
                  </a:lnTo>
                  <a:lnTo>
                    <a:pt x="724" y="121"/>
                  </a:lnTo>
                  <a:lnTo>
                    <a:pt x="724" y="121"/>
                  </a:lnTo>
                  <a:lnTo>
                    <a:pt x="725" y="121"/>
                  </a:lnTo>
                  <a:lnTo>
                    <a:pt x="725" y="123"/>
                  </a:lnTo>
                  <a:lnTo>
                    <a:pt x="725" y="124"/>
                  </a:lnTo>
                  <a:lnTo>
                    <a:pt x="725" y="126"/>
                  </a:lnTo>
                  <a:lnTo>
                    <a:pt x="724" y="126"/>
                  </a:lnTo>
                  <a:lnTo>
                    <a:pt x="724" y="128"/>
                  </a:lnTo>
                  <a:lnTo>
                    <a:pt x="722" y="128"/>
                  </a:lnTo>
                  <a:lnTo>
                    <a:pt x="722" y="129"/>
                  </a:lnTo>
                  <a:lnTo>
                    <a:pt x="724" y="129"/>
                  </a:lnTo>
                  <a:lnTo>
                    <a:pt x="724" y="131"/>
                  </a:lnTo>
                  <a:lnTo>
                    <a:pt x="725" y="131"/>
                  </a:lnTo>
                  <a:lnTo>
                    <a:pt x="727" y="133"/>
                  </a:lnTo>
                  <a:lnTo>
                    <a:pt x="729" y="133"/>
                  </a:lnTo>
                  <a:lnTo>
                    <a:pt x="730" y="133"/>
                  </a:lnTo>
                  <a:lnTo>
                    <a:pt x="730" y="134"/>
                  </a:lnTo>
                  <a:lnTo>
                    <a:pt x="730" y="136"/>
                  </a:lnTo>
                  <a:lnTo>
                    <a:pt x="730" y="138"/>
                  </a:lnTo>
                  <a:lnTo>
                    <a:pt x="729" y="140"/>
                  </a:lnTo>
                  <a:lnTo>
                    <a:pt x="729" y="141"/>
                  </a:lnTo>
                  <a:lnTo>
                    <a:pt x="727" y="141"/>
                  </a:lnTo>
                  <a:lnTo>
                    <a:pt x="724" y="141"/>
                  </a:lnTo>
                  <a:lnTo>
                    <a:pt x="722" y="143"/>
                  </a:lnTo>
                  <a:lnTo>
                    <a:pt x="722" y="145"/>
                  </a:lnTo>
                  <a:lnTo>
                    <a:pt x="722" y="146"/>
                  </a:lnTo>
                  <a:lnTo>
                    <a:pt x="724" y="146"/>
                  </a:lnTo>
                  <a:lnTo>
                    <a:pt x="724" y="148"/>
                  </a:lnTo>
                  <a:lnTo>
                    <a:pt x="725" y="150"/>
                  </a:lnTo>
                  <a:lnTo>
                    <a:pt x="727" y="150"/>
                  </a:lnTo>
                  <a:lnTo>
                    <a:pt x="729" y="151"/>
                  </a:lnTo>
                  <a:lnTo>
                    <a:pt x="730" y="151"/>
                  </a:lnTo>
                  <a:lnTo>
                    <a:pt x="734" y="151"/>
                  </a:lnTo>
                  <a:lnTo>
                    <a:pt x="735" y="151"/>
                  </a:lnTo>
                  <a:lnTo>
                    <a:pt x="735" y="153"/>
                  </a:lnTo>
                  <a:lnTo>
                    <a:pt x="735" y="155"/>
                  </a:lnTo>
                  <a:lnTo>
                    <a:pt x="735" y="157"/>
                  </a:lnTo>
                  <a:lnTo>
                    <a:pt x="734" y="157"/>
                  </a:lnTo>
                  <a:lnTo>
                    <a:pt x="734" y="158"/>
                  </a:lnTo>
                  <a:lnTo>
                    <a:pt x="735" y="160"/>
                  </a:lnTo>
                  <a:lnTo>
                    <a:pt x="737" y="160"/>
                  </a:lnTo>
                  <a:lnTo>
                    <a:pt x="737" y="158"/>
                  </a:lnTo>
                  <a:lnTo>
                    <a:pt x="739" y="158"/>
                  </a:lnTo>
                  <a:lnTo>
                    <a:pt x="739" y="157"/>
                  </a:lnTo>
                  <a:lnTo>
                    <a:pt x="741" y="157"/>
                  </a:lnTo>
                  <a:lnTo>
                    <a:pt x="741" y="155"/>
                  </a:lnTo>
                  <a:lnTo>
                    <a:pt x="742" y="155"/>
                  </a:lnTo>
                  <a:lnTo>
                    <a:pt x="742" y="157"/>
                  </a:lnTo>
                  <a:lnTo>
                    <a:pt x="742" y="158"/>
                  </a:lnTo>
                  <a:lnTo>
                    <a:pt x="742" y="160"/>
                  </a:lnTo>
                  <a:lnTo>
                    <a:pt x="741" y="160"/>
                  </a:lnTo>
                  <a:lnTo>
                    <a:pt x="741" y="162"/>
                  </a:lnTo>
                  <a:lnTo>
                    <a:pt x="741" y="162"/>
                  </a:lnTo>
                  <a:lnTo>
                    <a:pt x="741" y="163"/>
                  </a:lnTo>
                  <a:lnTo>
                    <a:pt x="742" y="165"/>
                  </a:lnTo>
                  <a:lnTo>
                    <a:pt x="744" y="165"/>
                  </a:lnTo>
                  <a:lnTo>
                    <a:pt x="746" y="165"/>
                  </a:lnTo>
                  <a:lnTo>
                    <a:pt x="746" y="163"/>
                  </a:lnTo>
                  <a:lnTo>
                    <a:pt x="746" y="163"/>
                  </a:lnTo>
                  <a:lnTo>
                    <a:pt x="747" y="163"/>
                  </a:lnTo>
                  <a:lnTo>
                    <a:pt x="747" y="162"/>
                  </a:lnTo>
                  <a:lnTo>
                    <a:pt x="749" y="162"/>
                  </a:lnTo>
                  <a:lnTo>
                    <a:pt x="749" y="163"/>
                  </a:lnTo>
                  <a:lnTo>
                    <a:pt x="749" y="165"/>
                  </a:lnTo>
                  <a:lnTo>
                    <a:pt x="747" y="165"/>
                  </a:lnTo>
                  <a:lnTo>
                    <a:pt x="747" y="167"/>
                  </a:lnTo>
                  <a:lnTo>
                    <a:pt x="746" y="167"/>
                  </a:lnTo>
                  <a:lnTo>
                    <a:pt x="746" y="168"/>
                  </a:lnTo>
                  <a:lnTo>
                    <a:pt x="746" y="168"/>
                  </a:lnTo>
                  <a:lnTo>
                    <a:pt x="746" y="170"/>
                  </a:lnTo>
                  <a:lnTo>
                    <a:pt x="746" y="172"/>
                  </a:lnTo>
                  <a:lnTo>
                    <a:pt x="746" y="174"/>
                  </a:lnTo>
                  <a:lnTo>
                    <a:pt x="746" y="175"/>
                  </a:lnTo>
                  <a:lnTo>
                    <a:pt x="746" y="177"/>
                  </a:lnTo>
                  <a:lnTo>
                    <a:pt x="744" y="177"/>
                  </a:lnTo>
                  <a:lnTo>
                    <a:pt x="742" y="177"/>
                  </a:lnTo>
                  <a:lnTo>
                    <a:pt x="742" y="175"/>
                  </a:lnTo>
                  <a:lnTo>
                    <a:pt x="741" y="174"/>
                  </a:lnTo>
                  <a:lnTo>
                    <a:pt x="739" y="174"/>
                  </a:lnTo>
                  <a:lnTo>
                    <a:pt x="737" y="174"/>
                  </a:lnTo>
                  <a:lnTo>
                    <a:pt x="735" y="174"/>
                  </a:lnTo>
                  <a:lnTo>
                    <a:pt x="735" y="175"/>
                  </a:lnTo>
                  <a:lnTo>
                    <a:pt x="734" y="175"/>
                  </a:lnTo>
                  <a:lnTo>
                    <a:pt x="734" y="177"/>
                  </a:lnTo>
                  <a:lnTo>
                    <a:pt x="734" y="179"/>
                  </a:lnTo>
                  <a:lnTo>
                    <a:pt x="735" y="179"/>
                  </a:lnTo>
                  <a:lnTo>
                    <a:pt x="735" y="180"/>
                  </a:lnTo>
                  <a:lnTo>
                    <a:pt x="737" y="180"/>
                  </a:lnTo>
                  <a:lnTo>
                    <a:pt x="741" y="179"/>
                  </a:lnTo>
                  <a:lnTo>
                    <a:pt x="742" y="180"/>
                  </a:lnTo>
                  <a:lnTo>
                    <a:pt x="744" y="180"/>
                  </a:lnTo>
                  <a:lnTo>
                    <a:pt x="744" y="182"/>
                  </a:lnTo>
                  <a:lnTo>
                    <a:pt x="744" y="184"/>
                  </a:lnTo>
                  <a:lnTo>
                    <a:pt x="744" y="186"/>
                  </a:lnTo>
                  <a:lnTo>
                    <a:pt x="746" y="187"/>
                  </a:lnTo>
                  <a:lnTo>
                    <a:pt x="746" y="189"/>
                  </a:lnTo>
                  <a:lnTo>
                    <a:pt x="746" y="191"/>
                  </a:lnTo>
                  <a:lnTo>
                    <a:pt x="746" y="191"/>
                  </a:lnTo>
                  <a:lnTo>
                    <a:pt x="746" y="192"/>
                  </a:lnTo>
                  <a:lnTo>
                    <a:pt x="746" y="194"/>
                  </a:lnTo>
                  <a:lnTo>
                    <a:pt x="746" y="196"/>
                  </a:lnTo>
                  <a:lnTo>
                    <a:pt x="744" y="197"/>
                  </a:lnTo>
                  <a:lnTo>
                    <a:pt x="746" y="197"/>
                  </a:lnTo>
                  <a:lnTo>
                    <a:pt x="746" y="199"/>
                  </a:lnTo>
                  <a:lnTo>
                    <a:pt x="746" y="199"/>
                  </a:lnTo>
                  <a:lnTo>
                    <a:pt x="747" y="199"/>
                  </a:lnTo>
                  <a:lnTo>
                    <a:pt x="749" y="201"/>
                  </a:lnTo>
                  <a:lnTo>
                    <a:pt x="751" y="203"/>
                  </a:lnTo>
                  <a:lnTo>
                    <a:pt x="752" y="203"/>
                  </a:lnTo>
                  <a:lnTo>
                    <a:pt x="754" y="203"/>
                  </a:lnTo>
                  <a:lnTo>
                    <a:pt x="756" y="203"/>
                  </a:lnTo>
                  <a:lnTo>
                    <a:pt x="759" y="203"/>
                  </a:lnTo>
                  <a:lnTo>
                    <a:pt x="761" y="203"/>
                  </a:lnTo>
                  <a:lnTo>
                    <a:pt x="763" y="203"/>
                  </a:lnTo>
                  <a:lnTo>
                    <a:pt x="764" y="203"/>
                  </a:lnTo>
                  <a:lnTo>
                    <a:pt x="766" y="203"/>
                  </a:lnTo>
                  <a:lnTo>
                    <a:pt x="768" y="203"/>
                  </a:lnTo>
                  <a:lnTo>
                    <a:pt x="769" y="204"/>
                  </a:lnTo>
                  <a:lnTo>
                    <a:pt x="771" y="204"/>
                  </a:lnTo>
                  <a:lnTo>
                    <a:pt x="773" y="206"/>
                  </a:lnTo>
                  <a:lnTo>
                    <a:pt x="775" y="208"/>
                  </a:lnTo>
                  <a:lnTo>
                    <a:pt x="776" y="208"/>
                  </a:lnTo>
                  <a:lnTo>
                    <a:pt x="778" y="209"/>
                  </a:lnTo>
                  <a:lnTo>
                    <a:pt x="780" y="209"/>
                  </a:lnTo>
                  <a:lnTo>
                    <a:pt x="780" y="211"/>
                  </a:lnTo>
                  <a:lnTo>
                    <a:pt x="781" y="211"/>
                  </a:lnTo>
                  <a:lnTo>
                    <a:pt x="783" y="211"/>
                  </a:lnTo>
                  <a:lnTo>
                    <a:pt x="785" y="213"/>
                  </a:lnTo>
                  <a:lnTo>
                    <a:pt x="787" y="213"/>
                  </a:lnTo>
                  <a:lnTo>
                    <a:pt x="787" y="213"/>
                  </a:lnTo>
                  <a:lnTo>
                    <a:pt x="788" y="213"/>
                  </a:lnTo>
                  <a:lnTo>
                    <a:pt x="790" y="211"/>
                  </a:lnTo>
                  <a:lnTo>
                    <a:pt x="792" y="209"/>
                  </a:lnTo>
                  <a:lnTo>
                    <a:pt x="792" y="208"/>
                  </a:lnTo>
                  <a:lnTo>
                    <a:pt x="792" y="206"/>
                  </a:lnTo>
                  <a:lnTo>
                    <a:pt x="792" y="204"/>
                  </a:lnTo>
                  <a:lnTo>
                    <a:pt x="793" y="203"/>
                  </a:lnTo>
                  <a:lnTo>
                    <a:pt x="795" y="203"/>
                  </a:lnTo>
                  <a:lnTo>
                    <a:pt x="797" y="203"/>
                  </a:lnTo>
                  <a:lnTo>
                    <a:pt x="797" y="204"/>
                  </a:lnTo>
                  <a:lnTo>
                    <a:pt x="797" y="206"/>
                  </a:lnTo>
                  <a:lnTo>
                    <a:pt x="797" y="208"/>
                  </a:lnTo>
                  <a:lnTo>
                    <a:pt x="797" y="209"/>
                  </a:lnTo>
                  <a:lnTo>
                    <a:pt x="797" y="211"/>
                  </a:lnTo>
                  <a:lnTo>
                    <a:pt x="795" y="211"/>
                  </a:lnTo>
                  <a:lnTo>
                    <a:pt x="795" y="213"/>
                  </a:lnTo>
                  <a:lnTo>
                    <a:pt x="795" y="214"/>
                  </a:lnTo>
                  <a:lnTo>
                    <a:pt x="797" y="216"/>
                  </a:lnTo>
                  <a:lnTo>
                    <a:pt x="797" y="218"/>
                  </a:lnTo>
                  <a:lnTo>
                    <a:pt x="797" y="220"/>
                  </a:lnTo>
                  <a:lnTo>
                    <a:pt x="798" y="221"/>
                  </a:lnTo>
                  <a:lnTo>
                    <a:pt x="800" y="223"/>
                  </a:lnTo>
                  <a:lnTo>
                    <a:pt x="802" y="223"/>
                  </a:lnTo>
                  <a:lnTo>
                    <a:pt x="804" y="223"/>
                  </a:lnTo>
                  <a:lnTo>
                    <a:pt x="805" y="223"/>
                  </a:lnTo>
                  <a:lnTo>
                    <a:pt x="805" y="221"/>
                  </a:lnTo>
                  <a:lnTo>
                    <a:pt x="807" y="220"/>
                  </a:lnTo>
                  <a:lnTo>
                    <a:pt x="809" y="220"/>
                  </a:lnTo>
                  <a:lnTo>
                    <a:pt x="810" y="220"/>
                  </a:lnTo>
                  <a:lnTo>
                    <a:pt x="810" y="221"/>
                  </a:lnTo>
                  <a:lnTo>
                    <a:pt x="812" y="221"/>
                  </a:lnTo>
                  <a:lnTo>
                    <a:pt x="812" y="223"/>
                  </a:lnTo>
                  <a:lnTo>
                    <a:pt x="810" y="223"/>
                  </a:lnTo>
                  <a:lnTo>
                    <a:pt x="810" y="225"/>
                  </a:lnTo>
                  <a:lnTo>
                    <a:pt x="809" y="226"/>
                  </a:lnTo>
                  <a:lnTo>
                    <a:pt x="809" y="228"/>
                  </a:lnTo>
                  <a:lnTo>
                    <a:pt x="809" y="230"/>
                  </a:lnTo>
                  <a:lnTo>
                    <a:pt x="810" y="230"/>
                  </a:lnTo>
                  <a:lnTo>
                    <a:pt x="812" y="230"/>
                  </a:lnTo>
                  <a:lnTo>
                    <a:pt x="814" y="230"/>
                  </a:lnTo>
                  <a:lnTo>
                    <a:pt x="815" y="228"/>
                  </a:lnTo>
                  <a:lnTo>
                    <a:pt x="817" y="228"/>
                  </a:lnTo>
                  <a:lnTo>
                    <a:pt x="819" y="226"/>
                  </a:lnTo>
                  <a:lnTo>
                    <a:pt x="821" y="228"/>
                  </a:lnTo>
                  <a:lnTo>
                    <a:pt x="822" y="228"/>
                  </a:lnTo>
                  <a:lnTo>
                    <a:pt x="822" y="230"/>
                  </a:lnTo>
                  <a:lnTo>
                    <a:pt x="822" y="231"/>
                  </a:lnTo>
                  <a:lnTo>
                    <a:pt x="824" y="231"/>
                  </a:lnTo>
                  <a:lnTo>
                    <a:pt x="824" y="233"/>
                  </a:lnTo>
                  <a:lnTo>
                    <a:pt x="824" y="235"/>
                  </a:lnTo>
                  <a:lnTo>
                    <a:pt x="824" y="237"/>
                  </a:lnTo>
                  <a:lnTo>
                    <a:pt x="824" y="238"/>
                  </a:lnTo>
                  <a:lnTo>
                    <a:pt x="826" y="240"/>
                  </a:lnTo>
                  <a:lnTo>
                    <a:pt x="827" y="242"/>
                  </a:lnTo>
                  <a:lnTo>
                    <a:pt x="827" y="243"/>
                  </a:lnTo>
                  <a:lnTo>
                    <a:pt x="827" y="243"/>
                  </a:lnTo>
                  <a:lnTo>
                    <a:pt x="827" y="248"/>
                  </a:lnTo>
                  <a:lnTo>
                    <a:pt x="829" y="248"/>
                  </a:lnTo>
                  <a:lnTo>
                    <a:pt x="831" y="250"/>
                  </a:lnTo>
                  <a:lnTo>
                    <a:pt x="832" y="250"/>
                  </a:lnTo>
                  <a:lnTo>
                    <a:pt x="834" y="250"/>
                  </a:lnTo>
                  <a:lnTo>
                    <a:pt x="836" y="250"/>
                  </a:lnTo>
                  <a:lnTo>
                    <a:pt x="838" y="250"/>
                  </a:lnTo>
                  <a:lnTo>
                    <a:pt x="838" y="252"/>
                  </a:lnTo>
                  <a:lnTo>
                    <a:pt x="839" y="252"/>
                  </a:lnTo>
                  <a:lnTo>
                    <a:pt x="839" y="254"/>
                  </a:lnTo>
                  <a:lnTo>
                    <a:pt x="841" y="254"/>
                  </a:lnTo>
                  <a:lnTo>
                    <a:pt x="843" y="254"/>
                  </a:lnTo>
                  <a:lnTo>
                    <a:pt x="844" y="252"/>
                  </a:lnTo>
                  <a:lnTo>
                    <a:pt x="846" y="252"/>
                  </a:lnTo>
                  <a:lnTo>
                    <a:pt x="846" y="254"/>
                  </a:lnTo>
                  <a:lnTo>
                    <a:pt x="846" y="255"/>
                  </a:lnTo>
                  <a:lnTo>
                    <a:pt x="848" y="255"/>
                  </a:lnTo>
                  <a:lnTo>
                    <a:pt x="849" y="255"/>
                  </a:lnTo>
                  <a:lnTo>
                    <a:pt x="849" y="254"/>
                  </a:lnTo>
                  <a:lnTo>
                    <a:pt x="851" y="254"/>
                  </a:lnTo>
                  <a:lnTo>
                    <a:pt x="853" y="252"/>
                  </a:lnTo>
                  <a:lnTo>
                    <a:pt x="853" y="250"/>
                  </a:lnTo>
                  <a:lnTo>
                    <a:pt x="853" y="248"/>
                  </a:lnTo>
                  <a:lnTo>
                    <a:pt x="853" y="247"/>
                  </a:lnTo>
                  <a:lnTo>
                    <a:pt x="853" y="245"/>
                  </a:lnTo>
                  <a:lnTo>
                    <a:pt x="853" y="243"/>
                  </a:lnTo>
                  <a:lnTo>
                    <a:pt x="855" y="243"/>
                  </a:lnTo>
                  <a:lnTo>
                    <a:pt x="855" y="245"/>
                  </a:lnTo>
                  <a:lnTo>
                    <a:pt x="855" y="247"/>
                  </a:lnTo>
                  <a:lnTo>
                    <a:pt x="855" y="248"/>
                  </a:lnTo>
                  <a:lnTo>
                    <a:pt x="855" y="250"/>
                  </a:lnTo>
                  <a:lnTo>
                    <a:pt x="856" y="252"/>
                  </a:lnTo>
                  <a:lnTo>
                    <a:pt x="858" y="254"/>
                  </a:lnTo>
                  <a:lnTo>
                    <a:pt x="860" y="254"/>
                  </a:lnTo>
                  <a:lnTo>
                    <a:pt x="863" y="254"/>
                  </a:lnTo>
                  <a:lnTo>
                    <a:pt x="865" y="254"/>
                  </a:lnTo>
                  <a:lnTo>
                    <a:pt x="867" y="254"/>
                  </a:lnTo>
                  <a:lnTo>
                    <a:pt x="867" y="252"/>
                  </a:lnTo>
                  <a:lnTo>
                    <a:pt x="868" y="252"/>
                  </a:lnTo>
                  <a:lnTo>
                    <a:pt x="868" y="252"/>
                  </a:lnTo>
                  <a:lnTo>
                    <a:pt x="870" y="254"/>
                  </a:lnTo>
                  <a:lnTo>
                    <a:pt x="872" y="255"/>
                  </a:lnTo>
                  <a:lnTo>
                    <a:pt x="873" y="255"/>
                  </a:lnTo>
                  <a:lnTo>
                    <a:pt x="873" y="257"/>
                  </a:lnTo>
                  <a:lnTo>
                    <a:pt x="875" y="257"/>
                  </a:lnTo>
                  <a:lnTo>
                    <a:pt x="877" y="257"/>
                  </a:lnTo>
                  <a:lnTo>
                    <a:pt x="878" y="257"/>
                  </a:lnTo>
                  <a:lnTo>
                    <a:pt x="878" y="255"/>
                  </a:lnTo>
                  <a:lnTo>
                    <a:pt x="880" y="255"/>
                  </a:lnTo>
                  <a:lnTo>
                    <a:pt x="880" y="257"/>
                  </a:lnTo>
                  <a:lnTo>
                    <a:pt x="880" y="259"/>
                  </a:lnTo>
                  <a:lnTo>
                    <a:pt x="880" y="262"/>
                  </a:lnTo>
                  <a:lnTo>
                    <a:pt x="882" y="264"/>
                  </a:lnTo>
                  <a:lnTo>
                    <a:pt x="882" y="265"/>
                  </a:lnTo>
                  <a:lnTo>
                    <a:pt x="882" y="267"/>
                  </a:lnTo>
                  <a:lnTo>
                    <a:pt x="882" y="269"/>
                  </a:lnTo>
                  <a:lnTo>
                    <a:pt x="884" y="271"/>
                  </a:lnTo>
                  <a:lnTo>
                    <a:pt x="885" y="271"/>
                  </a:lnTo>
                  <a:lnTo>
                    <a:pt x="887" y="271"/>
                  </a:lnTo>
                  <a:lnTo>
                    <a:pt x="889" y="271"/>
                  </a:lnTo>
                  <a:lnTo>
                    <a:pt x="889" y="269"/>
                  </a:lnTo>
                  <a:lnTo>
                    <a:pt x="890" y="269"/>
                  </a:lnTo>
                  <a:lnTo>
                    <a:pt x="890" y="271"/>
                  </a:lnTo>
                  <a:lnTo>
                    <a:pt x="890" y="272"/>
                  </a:lnTo>
                  <a:lnTo>
                    <a:pt x="889" y="274"/>
                  </a:lnTo>
                  <a:lnTo>
                    <a:pt x="889" y="276"/>
                  </a:lnTo>
                  <a:lnTo>
                    <a:pt x="889" y="277"/>
                  </a:lnTo>
                  <a:lnTo>
                    <a:pt x="890" y="279"/>
                  </a:lnTo>
                  <a:lnTo>
                    <a:pt x="892" y="281"/>
                  </a:lnTo>
                  <a:lnTo>
                    <a:pt x="894" y="281"/>
                  </a:lnTo>
                  <a:lnTo>
                    <a:pt x="894" y="282"/>
                  </a:lnTo>
                  <a:lnTo>
                    <a:pt x="895" y="284"/>
                  </a:lnTo>
                  <a:lnTo>
                    <a:pt x="895" y="286"/>
                  </a:lnTo>
                  <a:lnTo>
                    <a:pt x="895" y="288"/>
                  </a:lnTo>
                  <a:lnTo>
                    <a:pt x="894" y="289"/>
                  </a:lnTo>
                  <a:lnTo>
                    <a:pt x="892" y="289"/>
                  </a:lnTo>
                  <a:lnTo>
                    <a:pt x="890" y="288"/>
                  </a:lnTo>
                  <a:lnTo>
                    <a:pt x="889" y="288"/>
                  </a:lnTo>
                  <a:lnTo>
                    <a:pt x="887" y="289"/>
                  </a:lnTo>
                  <a:lnTo>
                    <a:pt x="889" y="291"/>
                  </a:lnTo>
                  <a:lnTo>
                    <a:pt x="890" y="291"/>
                  </a:lnTo>
                  <a:lnTo>
                    <a:pt x="892" y="291"/>
                  </a:lnTo>
                  <a:lnTo>
                    <a:pt x="894" y="291"/>
                  </a:lnTo>
                  <a:lnTo>
                    <a:pt x="897" y="291"/>
                  </a:lnTo>
                  <a:lnTo>
                    <a:pt x="899" y="291"/>
                  </a:lnTo>
                  <a:lnTo>
                    <a:pt x="899" y="293"/>
                  </a:lnTo>
                  <a:lnTo>
                    <a:pt x="901" y="293"/>
                  </a:lnTo>
                  <a:lnTo>
                    <a:pt x="901" y="294"/>
                  </a:lnTo>
                  <a:lnTo>
                    <a:pt x="899" y="298"/>
                  </a:lnTo>
                  <a:lnTo>
                    <a:pt x="901" y="298"/>
                  </a:lnTo>
                  <a:lnTo>
                    <a:pt x="901" y="299"/>
                  </a:lnTo>
                  <a:lnTo>
                    <a:pt x="902" y="301"/>
                  </a:lnTo>
                  <a:lnTo>
                    <a:pt x="904" y="303"/>
                  </a:lnTo>
                  <a:lnTo>
                    <a:pt x="906" y="303"/>
                  </a:lnTo>
                  <a:lnTo>
                    <a:pt x="907" y="303"/>
                  </a:lnTo>
                  <a:lnTo>
                    <a:pt x="909" y="303"/>
                  </a:lnTo>
                  <a:lnTo>
                    <a:pt x="909" y="305"/>
                  </a:lnTo>
                  <a:lnTo>
                    <a:pt x="909" y="306"/>
                  </a:lnTo>
                  <a:lnTo>
                    <a:pt x="909" y="308"/>
                  </a:lnTo>
                  <a:lnTo>
                    <a:pt x="907" y="308"/>
                  </a:lnTo>
                  <a:lnTo>
                    <a:pt x="907" y="310"/>
                  </a:lnTo>
                  <a:lnTo>
                    <a:pt x="909" y="310"/>
                  </a:lnTo>
                  <a:lnTo>
                    <a:pt x="909" y="311"/>
                  </a:lnTo>
                  <a:lnTo>
                    <a:pt x="909" y="313"/>
                  </a:lnTo>
                  <a:lnTo>
                    <a:pt x="909" y="315"/>
                  </a:lnTo>
                  <a:lnTo>
                    <a:pt x="909" y="317"/>
                  </a:lnTo>
                  <a:lnTo>
                    <a:pt x="909" y="317"/>
                  </a:lnTo>
                  <a:lnTo>
                    <a:pt x="909" y="318"/>
                  </a:lnTo>
                  <a:lnTo>
                    <a:pt x="909" y="320"/>
                  </a:lnTo>
                  <a:lnTo>
                    <a:pt x="909" y="322"/>
                  </a:lnTo>
                  <a:lnTo>
                    <a:pt x="909" y="323"/>
                  </a:lnTo>
                  <a:lnTo>
                    <a:pt x="909" y="323"/>
                  </a:lnTo>
                  <a:lnTo>
                    <a:pt x="911" y="323"/>
                  </a:lnTo>
                  <a:lnTo>
                    <a:pt x="911" y="322"/>
                  </a:lnTo>
                  <a:lnTo>
                    <a:pt x="912" y="322"/>
                  </a:lnTo>
                  <a:lnTo>
                    <a:pt x="914" y="322"/>
                  </a:lnTo>
                  <a:lnTo>
                    <a:pt x="914" y="323"/>
                  </a:lnTo>
                  <a:lnTo>
                    <a:pt x="914" y="325"/>
                  </a:lnTo>
                  <a:lnTo>
                    <a:pt x="912" y="325"/>
                  </a:lnTo>
                  <a:lnTo>
                    <a:pt x="912" y="325"/>
                  </a:lnTo>
                  <a:lnTo>
                    <a:pt x="911" y="325"/>
                  </a:lnTo>
                  <a:lnTo>
                    <a:pt x="909" y="327"/>
                  </a:lnTo>
                  <a:lnTo>
                    <a:pt x="909" y="328"/>
                  </a:lnTo>
                  <a:lnTo>
                    <a:pt x="907" y="328"/>
                  </a:lnTo>
                  <a:lnTo>
                    <a:pt x="906" y="330"/>
                  </a:lnTo>
                  <a:lnTo>
                    <a:pt x="906" y="332"/>
                  </a:lnTo>
                  <a:lnTo>
                    <a:pt x="906" y="334"/>
                  </a:lnTo>
                  <a:lnTo>
                    <a:pt x="904" y="334"/>
                  </a:lnTo>
                  <a:lnTo>
                    <a:pt x="904" y="335"/>
                  </a:lnTo>
                  <a:lnTo>
                    <a:pt x="904" y="337"/>
                  </a:lnTo>
                  <a:lnTo>
                    <a:pt x="904" y="339"/>
                  </a:lnTo>
                  <a:lnTo>
                    <a:pt x="902" y="340"/>
                  </a:lnTo>
                  <a:lnTo>
                    <a:pt x="902" y="342"/>
                  </a:lnTo>
                  <a:lnTo>
                    <a:pt x="901" y="342"/>
                  </a:lnTo>
                  <a:lnTo>
                    <a:pt x="901" y="344"/>
                  </a:lnTo>
                  <a:lnTo>
                    <a:pt x="899" y="344"/>
                  </a:lnTo>
                  <a:lnTo>
                    <a:pt x="899" y="345"/>
                  </a:lnTo>
                  <a:lnTo>
                    <a:pt x="899" y="347"/>
                  </a:lnTo>
                  <a:lnTo>
                    <a:pt x="901" y="349"/>
                  </a:lnTo>
                  <a:lnTo>
                    <a:pt x="901" y="351"/>
                  </a:lnTo>
                  <a:lnTo>
                    <a:pt x="902" y="352"/>
                  </a:lnTo>
                  <a:lnTo>
                    <a:pt x="904" y="354"/>
                  </a:lnTo>
                  <a:lnTo>
                    <a:pt x="906" y="354"/>
                  </a:lnTo>
                  <a:lnTo>
                    <a:pt x="906" y="356"/>
                  </a:lnTo>
                  <a:lnTo>
                    <a:pt x="909" y="356"/>
                  </a:lnTo>
                  <a:lnTo>
                    <a:pt x="909" y="356"/>
                  </a:lnTo>
                  <a:lnTo>
                    <a:pt x="911" y="356"/>
                  </a:lnTo>
                  <a:lnTo>
                    <a:pt x="912" y="356"/>
                  </a:lnTo>
                  <a:lnTo>
                    <a:pt x="914" y="356"/>
                  </a:lnTo>
                  <a:lnTo>
                    <a:pt x="914" y="357"/>
                  </a:lnTo>
                  <a:lnTo>
                    <a:pt x="916" y="359"/>
                  </a:lnTo>
                  <a:lnTo>
                    <a:pt x="916" y="361"/>
                  </a:lnTo>
                  <a:lnTo>
                    <a:pt x="918" y="361"/>
                  </a:lnTo>
                  <a:lnTo>
                    <a:pt x="918" y="362"/>
                  </a:lnTo>
                  <a:lnTo>
                    <a:pt x="919" y="362"/>
                  </a:lnTo>
                  <a:lnTo>
                    <a:pt x="919" y="364"/>
                  </a:lnTo>
                  <a:lnTo>
                    <a:pt x="919" y="366"/>
                  </a:lnTo>
                  <a:lnTo>
                    <a:pt x="919" y="366"/>
                  </a:lnTo>
                  <a:lnTo>
                    <a:pt x="921" y="366"/>
                  </a:lnTo>
                  <a:lnTo>
                    <a:pt x="923" y="366"/>
                  </a:lnTo>
                  <a:lnTo>
                    <a:pt x="924" y="366"/>
                  </a:lnTo>
                  <a:lnTo>
                    <a:pt x="926" y="366"/>
                  </a:lnTo>
                  <a:lnTo>
                    <a:pt x="928" y="366"/>
                  </a:lnTo>
                  <a:lnTo>
                    <a:pt x="928" y="364"/>
                  </a:lnTo>
                  <a:lnTo>
                    <a:pt x="930" y="364"/>
                  </a:lnTo>
                  <a:lnTo>
                    <a:pt x="931" y="366"/>
                  </a:lnTo>
                  <a:lnTo>
                    <a:pt x="933" y="366"/>
                  </a:lnTo>
                  <a:lnTo>
                    <a:pt x="935" y="366"/>
                  </a:lnTo>
                  <a:lnTo>
                    <a:pt x="936" y="368"/>
                  </a:lnTo>
                  <a:lnTo>
                    <a:pt x="938" y="368"/>
                  </a:lnTo>
                  <a:lnTo>
                    <a:pt x="940" y="369"/>
                  </a:lnTo>
                  <a:lnTo>
                    <a:pt x="941" y="369"/>
                  </a:lnTo>
                  <a:lnTo>
                    <a:pt x="943" y="369"/>
                  </a:lnTo>
                  <a:lnTo>
                    <a:pt x="943" y="371"/>
                  </a:lnTo>
                  <a:lnTo>
                    <a:pt x="943" y="373"/>
                  </a:lnTo>
                  <a:lnTo>
                    <a:pt x="943" y="374"/>
                  </a:lnTo>
                  <a:lnTo>
                    <a:pt x="945" y="374"/>
                  </a:lnTo>
                  <a:lnTo>
                    <a:pt x="947" y="374"/>
                  </a:lnTo>
                  <a:lnTo>
                    <a:pt x="948" y="373"/>
                  </a:lnTo>
                  <a:lnTo>
                    <a:pt x="948" y="371"/>
                  </a:lnTo>
                  <a:lnTo>
                    <a:pt x="947" y="369"/>
                  </a:lnTo>
                  <a:lnTo>
                    <a:pt x="947" y="368"/>
                  </a:lnTo>
                  <a:lnTo>
                    <a:pt x="947" y="366"/>
                  </a:lnTo>
                  <a:lnTo>
                    <a:pt x="948" y="366"/>
                  </a:lnTo>
                  <a:lnTo>
                    <a:pt x="950" y="366"/>
                  </a:lnTo>
                  <a:lnTo>
                    <a:pt x="950" y="366"/>
                  </a:lnTo>
                  <a:lnTo>
                    <a:pt x="952" y="366"/>
                  </a:lnTo>
                  <a:lnTo>
                    <a:pt x="953" y="366"/>
                  </a:lnTo>
                  <a:lnTo>
                    <a:pt x="955" y="366"/>
                  </a:lnTo>
                  <a:lnTo>
                    <a:pt x="957" y="366"/>
                  </a:lnTo>
                  <a:lnTo>
                    <a:pt x="958" y="366"/>
                  </a:lnTo>
                  <a:lnTo>
                    <a:pt x="958" y="366"/>
                  </a:lnTo>
                  <a:lnTo>
                    <a:pt x="958" y="368"/>
                  </a:lnTo>
                  <a:lnTo>
                    <a:pt x="957" y="368"/>
                  </a:lnTo>
                  <a:lnTo>
                    <a:pt x="957" y="369"/>
                  </a:lnTo>
                  <a:lnTo>
                    <a:pt x="958" y="369"/>
                  </a:lnTo>
                  <a:lnTo>
                    <a:pt x="960" y="369"/>
                  </a:lnTo>
                  <a:lnTo>
                    <a:pt x="962" y="369"/>
                  </a:lnTo>
                  <a:lnTo>
                    <a:pt x="962" y="368"/>
                  </a:lnTo>
                  <a:lnTo>
                    <a:pt x="962" y="366"/>
                  </a:lnTo>
                  <a:lnTo>
                    <a:pt x="962" y="366"/>
                  </a:lnTo>
                  <a:lnTo>
                    <a:pt x="962" y="364"/>
                  </a:lnTo>
                  <a:lnTo>
                    <a:pt x="962" y="362"/>
                  </a:lnTo>
                  <a:lnTo>
                    <a:pt x="962" y="361"/>
                  </a:lnTo>
                  <a:lnTo>
                    <a:pt x="964" y="359"/>
                  </a:lnTo>
                  <a:lnTo>
                    <a:pt x="965" y="359"/>
                  </a:lnTo>
                  <a:lnTo>
                    <a:pt x="965" y="361"/>
                  </a:lnTo>
                  <a:lnTo>
                    <a:pt x="967" y="362"/>
                  </a:lnTo>
                  <a:lnTo>
                    <a:pt x="969" y="364"/>
                  </a:lnTo>
                  <a:lnTo>
                    <a:pt x="969" y="366"/>
                  </a:lnTo>
                  <a:lnTo>
                    <a:pt x="970" y="366"/>
                  </a:lnTo>
                  <a:lnTo>
                    <a:pt x="970" y="368"/>
                  </a:lnTo>
                  <a:lnTo>
                    <a:pt x="970" y="369"/>
                  </a:lnTo>
                  <a:lnTo>
                    <a:pt x="972" y="371"/>
                  </a:lnTo>
                  <a:lnTo>
                    <a:pt x="974" y="371"/>
                  </a:lnTo>
                  <a:lnTo>
                    <a:pt x="975" y="369"/>
                  </a:lnTo>
                  <a:lnTo>
                    <a:pt x="977" y="369"/>
                  </a:lnTo>
                  <a:lnTo>
                    <a:pt x="979" y="369"/>
                  </a:lnTo>
                  <a:lnTo>
                    <a:pt x="981" y="369"/>
                  </a:lnTo>
                  <a:lnTo>
                    <a:pt x="981" y="371"/>
                  </a:lnTo>
                  <a:lnTo>
                    <a:pt x="981" y="373"/>
                  </a:lnTo>
                  <a:lnTo>
                    <a:pt x="981" y="374"/>
                  </a:lnTo>
                  <a:lnTo>
                    <a:pt x="981" y="376"/>
                  </a:lnTo>
                  <a:lnTo>
                    <a:pt x="979" y="378"/>
                  </a:lnTo>
                  <a:lnTo>
                    <a:pt x="979" y="379"/>
                  </a:lnTo>
                  <a:lnTo>
                    <a:pt x="979" y="381"/>
                  </a:lnTo>
                  <a:lnTo>
                    <a:pt x="979" y="383"/>
                  </a:lnTo>
                  <a:lnTo>
                    <a:pt x="981" y="383"/>
                  </a:lnTo>
                  <a:lnTo>
                    <a:pt x="982" y="385"/>
                  </a:lnTo>
                  <a:lnTo>
                    <a:pt x="984" y="385"/>
                  </a:lnTo>
                  <a:lnTo>
                    <a:pt x="986" y="385"/>
                  </a:lnTo>
                  <a:lnTo>
                    <a:pt x="987" y="385"/>
                  </a:lnTo>
                  <a:lnTo>
                    <a:pt x="989" y="386"/>
                  </a:lnTo>
                  <a:lnTo>
                    <a:pt x="989" y="388"/>
                  </a:lnTo>
                  <a:lnTo>
                    <a:pt x="989" y="390"/>
                  </a:lnTo>
                  <a:lnTo>
                    <a:pt x="987" y="390"/>
                  </a:lnTo>
                  <a:lnTo>
                    <a:pt x="987" y="391"/>
                  </a:lnTo>
                  <a:lnTo>
                    <a:pt x="986" y="393"/>
                  </a:lnTo>
                  <a:lnTo>
                    <a:pt x="986" y="395"/>
                  </a:lnTo>
                  <a:lnTo>
                    <a:pt x="987" y="395"/>
                  </a:lnTo>
                  <a:lnTo>
                    <a:pt x="987" y="396"/>
                  </a:lnTo>
                  <a:lnTo>
                    <a:pt x="987" y="398"/>
                  </a:lnTo>
                  <a:lnTo>
                    <a:pt x="987" y="400"/>
                  </a:lnTo>
                  <a:lnTo>
                    <a:pt x="987" y="402"/>
                  </a:lnTo>
                  <a:lnTo>
                    <a:pt x="987" y="403"/>
                  </a:lnTo>
                  <a:lnTo>
                    <a:pt x="987" y="405"/>
                  </a:lnTo>
                  <a:lnTo>
                    <a:pt x="986" y="405"/>
                  </a:lnTo>
                  <a:lnTo>
                    <a:pt x="986" y="407"/>
                  </a:lnTo>
                  <a:lnTo>
                    <a:pt x="986" y="408"/>
                  </a:lnTo>
                  <a:lnTo>
                    <a:pt x="986" y="408"/>
                  </a:lnTo>
                  <a:lnTo>
                    <a:pt x="986" y="410"/>
                  </a:lnTo>
                  <a:lnTo>
                    <a:pt x="986" y="412"/>
                  </a:lnTo>
                  <a:lnTo>
                    <a:pt x="986" y="413"/>
                  </a:lnTo>
                  <a:lnTo>
                    <a:pt x="987" y="415"/>
                  </a:lnTo>
                  <a:lnTo>
                    <a:pt x="989" y="415"/>
                  </a:lnTo>
                  <a:lnTo>
                    <a:pt x="989" y="417"/>
                  </a:lnTo>
                  <a:lnTo>
                    <a:pt x="991" y="417"/>
                  </a:lnTo>
                  <a:lnTo>
                    <a:pt x="991" y="419"/>
                  </a:lnTo>
                  <a:lnTo>
                    <a:pt x="991" y="419"/>
                  </a:lnTo>
                  <a:lnTo>
                    <a:pt x="991" y="420"/>
                  </a:lnTo>
                  <a:lnTo>
                    <a:pt x="991" y="422"/>
                  </a:lnTo>
                  <a:lnTo>
                    <a:pt x="989" y="424"/>
                  </a:lnTo>
                  <a:lnTo>
                    <a:pt x="989" y="425"/>
                  </a:lnTo>
                  <a:lnTo>
                    <a:pt x="989" y="427"/>
                  </a:lnTo>
                  <a:lnTo>
                    <a:pt x="989" y="429"/>
                  </a:lnTo>
                  <a:lnTo>
                    <a:pt x="991" y="429"/>
                  </a:lnTo>
                  <a:lnTo>
                    <a:pt x="991" y="429"/>
                  </a:lnTo>
                  <a:lnTo>
                    <a:pt x="992" y="429"/>
                  </a:lnTo>
                  <a:lnTo>
                    <a:pt x="994" y="429"/>
                  </a:lnTo>
                  <a:lnTo>
                    <a:pt x="996" y="429"/>
                  </a:lnTo>
                  <a:lnTo>
                    <a:pt x="996" y="430"/>
                  </a:lnTo>
                  <a:lnTo>
                    <a:pt x="994" y="432"/>
                  </a:lnTo>
                  <a:lnTo>
                    <a:pt x="994" y="434"/>
                  </a:lnTo>
                  <a:lnTo>
                    <a:pt x="992" y="434"/>
                  </a:lnTo>
                  <a:lnTo>
                    <a:pt x="991" y="436"/>
                  </a:lnTo>
                  <a:lnTo>
                    <a:pt x="991" y="437"/>
                  </a:lnTo>
                  <a:lnTo>
                    <a:pt x="989" y="437"/>
                  </a:lnTo>
                  <a:lnTo>
                    <a:pt x="987" y="439"/>
                  </a:lnTo>
                  <a:lnTo>
                    <a:pt x="987" y="441"/>
                  </a:lnTo>
                  <a:lnTo>
                    <a:pt x="986" y="442"/>
                  </a:lnTo>
                  <a:lnTo>
                    <a:pt x="986" y="444"/>
                  </a:lnTo>
                  <a:lnTo>
                    <a:pt x="986" y="446"/>
                  </a:lnTo>
                  <a:lnTo>
                    <a:pt x="986" y="448"/>
                  </a:lnTo>
                  <a:lnTo>
                    <a:pt x="984" y="449"/>
                  </a:lnTo>
                  <a:lnTo>
                    <a:pt x="984" y="449"/>
                  </a:lnTo>
                  <a:lnTo>
                    <a:pt x="982" y="449"/>
                  </a:lnTo>
                  <a:lnTo>
                    <a:pt x="981" y="449"/>
                  </a:lnTo>
                  <a:lnTo>
                    <a:pt x="979" y="449"/>
                  </a:lnTo>
                  <a:lnTo>
                    <a:pt x="977" y="449"/>
                  </a:lnTo>
                  <a:lnTo>
                    <a:pt x="975" y="449"/>
                  </a:lnTo>
                  <a:lnTo>
                    <a:pt x="975" y="451"/>
                  </a:lnTo>
                  <a:lnTo>
                    <a:pt x="975" y="453"/>
                  </a:lnTo>
                  <a:lnTo>
                    <a:pt x="975" y="454"/>
                  </a:lnTo>
                  <a:lnTo>
                    <a:pt x="975" y="456"/>
                  </a:lnTo>
                  <a:lnTo>
                    <a:pt x="975" y="458"/>
                  </a:lnTo>
                  <a:lnTo>
                    <a:pt x="975" y="459"/>
                  </a:lnTo>
                  <a:lnTo>
                    <a:pt x="977" y="461"/>
                  </a:lnTo>
                  <a:lnTo>
                    <a:pt x="977" y="463"/>
                  </a:lnTo>
                  <a:lnTo>
                    <a:pt x="979" y="465"/>
                  </a:lnTo>
                  <a:lnTo>
                    <a:pt x="979" y="466"/>
                  </a:lnTo>
                  <a:lnTo>
                    <a:pt x="981" y="466"/>
                  </a:lnTo>
                  <a:lnTo>
                    <a:pt x="981" y="468"/>
                  </a:lnTo>
                  <a:lnTo>
                    <a:pt x="982" y="468"/>
                  </a:lnTo>
                  <a:lnTo>
                    <a:pt x="984" y="470"/>
                  </a:lnTo>
                  <a:lnTo>
                    <a:pt x="986" y="470"/>
                  </a:lnTo>
                  <a:lnTo>
                    <a:pt x="986" y="471"/>
                  </a:lnTo>
                  <a:lnTo>
                    <a:pt x="987" y="473"/>
                  </a:lnTo>
                  <a:lnTo>
                    <a:pt x="987" y="475"/>
                  </a:lnTo>
                  <a:lnTo>
                    <a:pt x="986" y="475"/>
                  </a:lnTo>
                  <a:lnTo>
                    <a:pt x="986" y="476"/>
                  </a:lnTo>
                  <a:lnTo>
                    <a:pt x="984" y="478"/>
                  </a:lnTo>
                  <a:lnTo>
                    <a:pt x="986" y="478"/>
                  </a:lnTo>
                  <a:lnTo>
                    <a:pt x="986" y="480"/>
                  </a:lnTo>
                  <a:lnTo>
                    <a:pt x="987" y="480"/>
                  </a:lnTo>
                  <a:lnTo>
                    <a:pt x="989" y="480"/>
                  </a:lnTo>
                  <a:lnTo>
                    <a:pt x="991" y="480"/>
                  </a:lnTo>
                  <a:lnTo>
                    <a:pt x="991" y="478"/>
                  </a:lnTo>
                  <a:lnTo>
                    <a:pt x="991" y="476"/>
                  </a:lnTo>
                  <a:lnTo>
                    <a:pt x="992" y="476"/>
                  </a:lnTo>
                  <a:lnTo>
                    <a:pt x="994" y="476"/>
                  </a:lnTo>
                  <a:lnTo>
                    <a:pt x="996" y="478"/>
                  </a:lnTo>
                  <a:lnTo>
                    <a:pt x="996" y="480"/>
                  </a:lnTo>
                  <a:lnTo>
                    <a:pt x="996" y="482"/>
                  </a:lnTo>
                  <a:lnTo>
                    <a:pt x="996" y="483"/>
                  </a:lnTo>
                  <a:lnTo>
                    <a:pt x="994" y="483"/>
                  </a:lnTo>
                  <a:lnTo>
                    <a:pt x="996" y="485"/>
                  </a:lnTo>
                  <a:lnTo>
                    <a:pt x="996" y="487"/>
                  </a:lnTo>
                  <a:lnTo>
                    <a:pt x="998" y="487"/>
                  </a:lnTo>
                  <a:lnTo>
                    <a:pt x="998" y="488"/>
                  </a:lnTo>
                  <a:lnTo>
                    <a:pt x="999" y="488"/>
                  </a:lnTo>
                  <a:lnTo>
                    <a:pt x="999" y="487"/>
                  </a:lnTo>
                  <a:lnTo>
                    <a:pt x="1001" y="487"/>
                  </a:lnTo>
                  <a:lnTo>
                    <a:pt x="1001" y="485"/>
                  </a:lnTo>
                  <a:lnTo>
                    <a:pt x="1001" y="483"/>
                  </a:lnTo>
                  <a:lnTo>
                    <a:pt x="1001" y="482"/>
                  </a:lnTo>
                  <a:lnTo>
                    <a:pt x="1001" y="480"/>
                  </a:lnTo>
                  <a:lnTo>
                    <a:pt x="1001" y="478"/>
                  </a:lnTo>
                  <a:lnTo>
                    <a:pt x="1003" y="478"/>
                  </a:lnTo>
                  <a:lnTo>
                    <a:pt x="1004" y="478"/>
                  </a:lnTo>
                  <a:lnTo>
                    <a:pt x="1006" y="478"/>
                  </a:lnTo>
                  <a:lnTo>
                    <a:pt x="1006" y="480"/>
                  </a:lnTo>
                  <a:lnTo>
                    <a:pt x="1006" y="482"/>
                  </a:lnTo>
                  <a:lnTo>
                    <a:pt x="1006" y="483"/>
                  </a:lnTo>
                  <a:lnTo>
                    <a:pt x="1006" y="485"/>
                  </a:lnTo>
                  <a:lnTo>
                    <a:pt x="1008" y="485"/>
                  </a:lnTo>
                  <a:lnTo>
                    <a:pt x="1010" y="487"/>
                  </a:lnTo>
                  <a:lnTo>
                    <a:pt x="1011" y="487"/>
                  </a:lnTo>
                  <a:lnTo>
                    <a:pt x="1013" y="487"/>
                  </a:lnTo>
                  <a:lnTo>
                    <a:pt x="1013" y="485"/>
                  </a:lnTo>
                  <a:lnTo>
                    <a:pt x="1013" y="483"/>
                  </a:lnTo>
                  <a:lnTo>
                    <a:pt x="1015" y="483"/>
                  </a:lnTo>
                  <a:lnTo>
                    <a:pt x="1016" y="483"/>
                  </a:lnTo>
                  <a:lnTo>
                    <a:pt x="1018" y="483"/>
                  </a:lnTo>
                  <a:lnTo>
                    <a:pt x="1020" y="490"/>
                  </a:lnTo>
                  <a:lnTo>
                    <a:pt x="1020" y="490"/>
                  </a:lnTo>
                  <a:lnTo>
                    <a:pt x="1020" y="492"/>
                  </a:lnTo>
                  <a:lnTo>
                    <a:pt x="1021" y="495"/>
                  </a:lnTo>
                  <a:lnTo>
                    <a:pt x="1023" y="497"/>
                  </a:lnTo>
                  <a:lnTo>
                    <a:pt x="1025" y="497"/>
                  </a:lnTo>
                  <a:lnTo>
                    <a:pt x="1027" y="497"/>
                  </a:lnTo>
                  <a:lnTo>
                    <a:pt x="1027" y="499"/>
                  </a:lnTo>
                  <a:lnTo>
                    <a:pt x="1027" y="500"/>
                  </a:lnTo>
                  <a:lnTo>
                    <a:pt x="1025" y="504"/>
                  </a:lnTo>
                  <a:lnTo>
                    <a:pt x="1023" y="505"/>
                  </a:lnTo>
                  <a:lnTo>
                    <a:pt x="1025" y="505"/>
                  </a:lnTo>
                  <a:lnTo>
                    <a:pt x="1025" y="507"/>
                  </a:lnTo>
                  <a:lnTo>
                    <a:pt x="1027" y="507"/>
                  </a:lnTo>
                  <a:lnTo>
                    <a:pt x="1028" y="505"/>
                  </a:lnTo>
                  <a:lnTo>
                    <a:pt x="1030" y="504"/>
                  </a:lnTo>
                  <a:lnTo>
                    <a:pt x="1032" y="504"/>
                  </a:lnTo>
                  <a:lnTo>
                    <a:pt x="1032" y="502"/>
                  </a:lnTo>
                  <a:lnTo>
                    <a:pt x="1032" y="502"/>
                  </a:lnTo>
                  <a:lnTo>
                    <a:pt x="1033" y="502"/>
                  </a:lnTo>
                  <a:lnTo>
                    <a:pt x="1037" y="502"/>
                  </a:lnTo>
                  <a:lnTo>
                    <a:pt x="1038" y="504"/>
                  </a:lnTo>
                  <a:lnTo>
                    <a:pt x="1040" y="502"/>
                  </a:lnTo>
                  <a:lnTo>
                    <a:pt x="1042" y="502"/>
                  </a:lnTo>
                  <a:lnTo>
                    <a:pt x="1044" y="500"/>
                  </a:lnTo>
                  <a:lnTo>
                    <a:pt x="1045" y="499"/>
                  </a:lnTo>
                  <a:lnTo>
                    <a:pt x="1047" y="499"/>
                  </a:lnTo>
                  <a:lnTo>
                    <a:pt x="1049" y="499"/>
                  </a:lnTo>
                  <a:lnTo>
                    <a:pt x="1049" y="497"/>
                  </a:lnTo>
                  <a:lnTo>
                    <a:pt x="1050" y="497"/>
                  </a:lnTo>
                  <a:lnTo>
                    <a:pt x="1052" y="497"/>
                  </a:lnTo>
                  <a:lnTo>
                    <a:pt x="1052" y="495"/>
                  </a:lnTo>
                  <a:lnTo>
                    <a:pt x="1055" y="492"/>
                  </a:lnTo>
                  <a:lnTo>
                    <a:pt x="1057" y="492"/>
                  </a:lnTo>
                  <a:lnTo>
                    <a:pt x="1059" y="492"/>
                  </a:lnTo>
                  <a:lnTo>
                    <a:pt x="1061" y="492"/>
                  </a:lnTo>
                  <a:lnTo>
                    <a:pt x="1061" y="493"/>
                  </a:lnTo>
                  <a:lnTo>
                    <a:pt x="1062" y="495"/>
                  </a:lnTo>
                  <a:lnTo>
                    <a:pt x="1062" y="497"/>
                  </a:lnTo>
                  <a:lnTo>
                    <a:pt x="1062" y="499"/>
                  </a:lnTo>
                  <a:lnTo>
                    <a:pt x="1062" y="500"/>
                  </a:lnTo>
                  <a:lnTo>
                    <a:pt x="1064" y="500"/>
                  </a:lnTo>
                  <a:lnTo>
                    <a:pt x="1066" y="500"/>
                  </a:lnTo>
                  <a:lnTo>
                    <a:pt x="1067" y="499"/>
                  </a:lnTo>
                  <a:lnTo>
                    <a:pt x="1067" y="497"/>
                  </a:lnTo>
                  <a:lnTo>
                    <a:pt x="1067" y="495"/>
                  </a:lnTo>
                  <a:lnTo>
                    <a:pt x="1067" y="493"/>
                  </a:lnTo>
                  <a:lnTo>
                    <a:pt x="1069" y="492"/>
                  </a:lnTo>
                  <a:lnTo>
                    <a:pt x="1071" y="492"/>
                  </a:lnTo>
                  <a:lnTo>
                    <a:pt x="1073" y="492"/>
                  </a:lnTo>
                  <a:lnTo>
                    <a:pt x="1073" y="493"/>
                  </a:lnTo>
                  <a:lnTo>
                    <a:pt x="1074" y="495"/>
                  </a:lnTo>
                  <a:lnTo>
                    <a:pt x="1074" y="497"/>
                  </a:lnTo>
                  <a:lnTo>
                    <a:pt x="1076" y="499"/>
                  </a:lnTo>
                  <a:lnTo>
                    <a:pt x="1076" y="500"/>
                  </a:lnTo>
                  <a:lnTo>
                    <a:pt x="1074" y="500"/>
                  </a:lnTo>
                  <a:lnTo>
                    <a:pt x="1074" y="504"/>
                  </a:lnTo>
                  <a:lnTo>
                    <a:pt x="1074" y="505"/>
                  </a:lnTo>
                  <a:lnTo>
                    <a:pt x="1076" y="505"/>
                  </a:lnTo>
                  <a:lnTo>
                    <a:pt x="1078" y="505"/>
                  </a:lnTo>
                  <a:lnTo>
                    <a:pt x="1079" y="504"/>
                  </a:lnTo>
                  <a:lnTo>
                    <a:pt x="1079" y="502"/>
                  </a:lnTo>
                  <a:lnTo>
                    <a:pt x="1079" y="500"/>
                  </a:lnTo>
                  <a:lnTo>
                    <a:pt x="1081" y="499"/>
                  </a:lnTo>
                  <a:lnTo>
                    <a:pt x="1081" y="497"/>
                  </a:lnTo>
                  <a:lnTo>
                    <a:pt x="1083" y="495"/>
                  </a:lnTo>
                  <a:lnTo>
                    <a:pt x="1084" y="493"/>
                  </a:lnTo>
                  <a:lnTo>
                    <a:pt x="1086" y="493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6" y="490"/>
                  </a:lnTo>
                  <a:lnTo>
                    <a:pt x="1084" y="490"/>
                  </a:lnTo>
                  <a:lnTo>
                    <a:pt x="1084" y="488"/>
                  </a:lnTo>
                  <a:lnTo>
                    <a:pt x="1086" y="488"/>
                  </a:lnTo>
                  <a:lnTo>
                    <a:pt x="1088" y="487"/>
                  </a:lnTo>
                  <a:lnTo>
                    <a:pt x="1090" y="487"/>
                  </a:lnTo>
                  <a:lnTo>
                    <a:pt x="1091" y="487"/>
                  </a:lnTo>
                  <a:lnTo>
                    <a:pt x="1093" y="487"/>
                  </a:lnTo>
                  <a:lnTo>
                    <a:pt x="1095" y="488"/>
                  </a:lnTo>
                  <a:lnTo>
                    <a:pt x="1096" y="490"/>
                  </a:lnTo>
                  <a:lnTo>
                    <a:pt x="1098" y="490"/>
                  </a:lnTo>
                  <a:lnTo>
                    <a:pt x="1098" y="492"/>
                  </a:lnTo>
                  <a:lnTo>
                    <a:pt x="1100" y="493"/>
                  </a:lnTo>
                  <a:lnTo>
                    <a:pt x="1101" y="493"/>
                  </a:lnTo>
                  <a:lnTo>
                    <a:pt x="1103" y="495"/>
                  </a:lnTo>
                  <a:lnTo>
                    <a:pt x="1105" y="495"/>
                  </a:lnTo>
                  <a:lnTo>
                    <a:pt x="1107" y="495"/>
                  </a:lnTo>
                  <a:lnTo>
                    <a:pt x="1108" y="495"/>
                  </a:lnTo>
                  <a:lnTo>
                    <a:pt x="1108" y="497"/>
                  </a:lnTo>
                  <a:lnTo>
                    <a:pt x="1110" y="497"/>
                  </a:lnTo>
                  <a:lnTo>
                    <a:pt x="1110" y="499"/>
                  </a:lnTo>
                  <a:lnTo>
                    <a:pt x="1112" y="499"/>
                  </a:lnTo>
                  <a:lnTo>
                    <a:pt x="1112" y="500"/>
                  </a:lnTo>
                  <a:lnTo>
                    <a:pt x="1113" y="500"/>
                  </a:lnTo>
                  <a:lnTo>
                    <a:pt x="1113" y="500"/>
                  </a:lnTo>
                  <a:lnTo>
                    <a:pt x="1113" y="499"/>
                  </a:lnTo>
                  <a:lnTo>
                    <a:pt x="1115" y="499"/>
                  </a:lnTo>
                  <a:lnTo>
                    <a:pt x="1117" y="499"/>
                  </a:lnTo>
                  <a:lnTo>
                    <a:pt x="1118" y="499"/>
                  </a:lnTo>
                  <a:lnTo>
                    <a:pt x="1120" y="499"/>
                  </a:lnTo>
                  <a:lnTo>
                    <a:pt x="1122" y="499"/>
                  </a:lnTo>
                  <a:lnTo>
                    <a:pt x="1124" y="500"/>
                  </a:lnTo>
                  <a:lnTo>
                    <a:pt x="1125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30" y="502"/>
                  </a:lnTo>
                  <a:lnTo>
                    <a:pt x="1132" y="502"/>
                  </a:lnTo>
                  <a:lnTo>
                    <a:pt x="1132" y="500"/>
                  </a:lnTo>
                  <a:lnTo>
                    <a:pt x="1134" y="499"/>
                  </a:lnTo>
                  <a:lnTo>
                    <a:pt x="1134" y="497"/>
                  </a:lnTo>
                  <a:lnTo>
                    <a:pt x="1136" y="499"/>
                  </a:lnTo>
                  <a:lnTo>
                    <a:pt x="1136" y="500"/>
                  </a:lnTo>
                  <a:lnTo>
                    <a:pt x="1136" y="502"/>
                  </a:lnTo>
                  <a:lnTo>
                    <a:pt x="1137" y="502"/>
                  </a:lnTo>
                  <a:lnTo>
                    <a:pt x="1137" y="504"/>
                  </a:lnTo>
                  <a:lnTo>
                    <a:pt x="1139" y="504"/>
                  </a:lnTo>
                  <a:lnTo>
                    <a:pt x="1141" y="505"/>
                  </a:lnTo>
                  <a:lnTo>
                    <a:pt x="1141" y="507"/>
                  </a:lnTo>
                  <a:lnTo>
                    <a:pt x="1141" y="509"/>
                  </a:lnTo>
                  <a:lnTo>
                    <a:pt x="1141" y="510"/>
                  </a:lnTo>
                  <a:lnTo>
                    <a:pt x="1141" y="512"/>
                  </a:lnTo>
                  <a:lnTo>
                    <a:pt x="1141" y="514"/>
                  </a:lnTo>
                  <a:lnTo>
                    <a:pt x="1142" y="514"/>
                  </a:lnTo>
                  <a:lnTo>
                    <a:pt x="1144" y="514"/>
                  </a:lnTo>
                  <a:lnTo>
                    <a:pt x="1146" y="512"/>
                  </a:lnTo>
                  <a:lnTo>
                    <a:pt x="1147" y="512"/>
                  </a:lnTo>
                  <a:lnTo>
                    <a:pt x="1149" y="512"/>
                  </a:lnTo>
                  <a:lnTo>
                    <a:pt x="1151" y="512"/>
                  </a:lnTo>
                  <a:lnTo>
                    <a:pt x="1153" y="512"/>
                  </a:lnTo>
                  <a:lnTo>
                    <a:pt x="1153" y="510"/>
                  </a:lnTo>
                  <a:lnTo>
                    <a:pt x="1154" y="510"/>
                  </a:lnTo>
                  <a:lnTo>
                    <a:pt x="1154" y="510"/>
                  </a:lnTo>
                  <a:lnTo>
                    <a:pt x="1156" y="510"/>
                  </a:lnTo>
                  <a:lnTo>
                    <a:pt x="1158" y="510"/>
                  </a:lnTo>
                  <a:lnTo>
                    <a:pt x="1158" y="509"/>
                  </a:lnTo>
                  <a:lnTo>
                    <a:pt x="1159" y="509"/>
                  </a:lnTo>
                  <a:lnTo>
                    <a:pt x="1159" y="507"/>
                  </a:lnTo>
                  <a:lnTo>
                    <a:pt x="1161" y="505"/>
                  </a:lnTo>
                  <a:lnTo>
                    <a:pt x="1161" y="507"/>
                  </a:lnTo>
                  <a:lnTo>
                    <a:pt x="1163" y="507"/>
                  </a:lnTo>
                  <a:lnTo>
                    <a:pt x="1164" y="507"/>
                  </a:lnTo>
                  <a:lnTo>
                    <a:pt x="1166" y="507"/>
                  </a:lnTo>
                  <a:lnTo>
                    <a:pt x="1166" y="505"/>
                  </a:lnTo>
                  <a:lnTo>
                    <a:pt x="1164" y="504"/>
                  </a:lnTo>
                  <a:lnTo>
                    <a:pt x="1164" y="502"/>
                  </a:lnTo>
                  <a:lnTo>
                    <a:pt x="1166" y="502"/>
                  </a:lnTo>
                  <a:lnTo>
                    <a:pt x="1168" y="502"/>
                  </a:lnTo>
                  <a:lnTo>
                    <a:pt x="1170" y="502"/>
                  </a:lnTo>
                  <a:lnTo>
                    <a:pt x="1171" y="502"/>
                  </a:lnTo>
                  <a:lnTo>
                    <a:pt x="1171" y="504"/>
                  </a:lnTo>
                  <a:lnTo>
                    <a:pt x="1173" y="505"/>
                  </a:lnTo>
                  <a:lnTo>
                    <a:pt x="1175" y="505"/>
                  </a:lnTo>
                  <a:lnTo>
                    <a:pt x="1176" y="505"/>
                  </a:lnTo>
                  <a:lnTo>
                    <a:pt x="1176" y="504"/>
                  </a:lnTo>
                  <a:lnTo>
                    <a:pt x="1178" y="504"/>
                  </a:lnTo>
                  <a:lnTo>
                    <a:pt x="1180" y="502"/>
                  </a:lnTo>
                  <a:lnTo>
                    <a:pt x="1181" y="502"/>
                  </a:lnTo>
                  <a:lnTo>
                    <a:pt x="1181" y="500"/>
                  </a:lnTo>
                  <a:lnTo>
                    <a:pt x="1183" y="500"/>
                  </a:lnTo>
                  <a:lnTo>
                    <a:pt x="1185" y="502"/>
                  </a:lnTo>
                  <a:lnTo>
                    <a:pt x="1187" y="502"/>
                  </a:lnTo>
                  <a:lnTo>
                    <a:pt x="1187" y="504"/>
                  </a:lnTo>
                  <a:lnTo>
                    <a:pt x="1187" y="505"/>
                  </a:lnTo>
                  <a:lnTo>
                    <a:pt x="1185" y="505"/>
                  </a:lnTo>
                  <a:lnTo>
                    <a:pt x="1185" y="507"/>
                  </a:lnTo>
                  <a:lnTo>
                    <a:pt x="1185" y="509"/>
                  </a:lnTo>
                  <a:lnTo>
                    <a:pt x="1187" y="509"/>
                  </a:lnTo>
                  <a:lnTo>
                    <a:pt x="1188" y="510"/>
                  </a:lnTo>
                  <a:lnTo>
                    <a:pt x="1190" y="510"/>
                  </a:lnTo>
                  <a:lnTo>
                    <a:pt x="1190" y="509"/>
                  </a:lnTo>
                  <a:lnTo>
                    <a:pt x="1192" y="509"/>
                  </a:lnTo>
                  <a:lnTo>
                    <a:pt x="1192" y="507"/>
                  </a:lnTo>
                  <a:lnTo>
                    <a:pt x="1192" y="505"/>
                  </a:lnTo>
                  <a:lnTo>
                    <a:pt x="1192" y="504"/>
                  </a:lnTo>
                  <a:lnTo>
                    <a:pt x="1190" y="502"/>
                  </a:lnTo>
                  <a:lnTo>
                    <a:pt x="1190" y="500"/>
                  </a:lnTo>
                  <a:lnTo>
                    <a:pt x="1190" y="499"/>
                  </a:lnTo>
                  <a:lnTo>
                    <a:pt x="1190" y="497"/>
                  </a:lnTo>
                  <a:lnTo>
                    <a:pt x="1190" y="495"/>
                  </a:lnTo>
                  <a:lnTo>
                    <a:pt x="1192" y="495"/>
                  </a:lnTo>
                  <a:lnTo>
                    <a:pt x="1193" y="493"/>
                  </a:lnTo>
                  <a:lnTo>
                    <a:pt x="1195" y="493"/>
                  </a:lnTo>
                  <a:lnTo>
                    <a:pt x="1195" y="492"/>
                  </a:lnTo>
                  <a:lnTo>
                    <a:pt x="1197" y="490"/>
                  </a:lnTo>
                  <a:lnTo>
                    <a:pt x="1197" y="490"/>
                  </a:lnTo>
                  <a:lnTo>
                    <a:pt x="1198" y="490"/>
                  </a:lnTo>
                  <a:lnTo>
                    <a:pt x="1200" y="490"/>
                  </a:lnTo>
                  <a:lnTo>
                    <a:pt x="1202" y="490"/>
                  </a:lnTo>
                  <a:lnTo>
                    <a:pt x="1202" y="488"/>
                  </a:lnTo>
                  <a:lnTo>
                    <a:pt x="1204" y="488"/>
                  </a:lnTo>
                  <a:lnTo>
                    <a:pt x="1204" y="487"/>
                  </a:lnTo>
                  <a:lnTo>
                    <a:pt x="1205" y="485"/>
                  </a:lnTo>
                  <a:lnTo>
                    <a:pt x="1207" y="483"/>
                  </a:lnTo>
                  <a:lnTo>
                    <a:pt x="1209" y="483"/>
                  </a:lnTo>
                  <a:lnTo>
                    <a:pt x="1209" y="482"/>
                  </a:lnTo>
                  <a:lnTo>
                    <a:pt x="1210" y="482"/>
                  </a:lnTo>
                  <a:lnTo>
                    <a:pt x="1212" y="482"/>
                  </a:lnTo>
                  <a:lnTo>
                    <a:pt x="1212" y="483"/>
                  </a:lnTo>
                  <a:lnTo>
                    <a:pt x="1214" y="485"/>
                  </a:lnTo>
                  <a:lnTo>
                    <a:pt x="1216" y="487"/>
                  </a:lnTo>
                  <a:lnTo>
                    <a:pt x="1217" y="488"/>
                  </a:lnTo>
                  <a:lnTo>
                    <a:pt x="1217" y="490"/>
                  </a:lnTo>
                  <a:lnTo>
                    <a:pt x="1219" y="490"/>
                  </a:lnTo>
                  <a:lnTo>
                    <a:pt x="1221" y="490"/>
                  </a:lnTo>
                  <a:lnTo>
                    <a:pt x="1222" y="488"/>
                  </a:lnTo>
                  <a:lnTo>
                    <a:pt x="1222" y="490"/>
                  </a:lnTo>
                  <a:lnTo>
                    <a:pt x="1224" y="490"/>
                  </a:lnTo>
                  <a:lnTo>
                    <a:pt x="1224" y="488"/>
                  </a:lnTo>
                  <a:lnTo>
                    <a:pt x="1226" y="488"/>
                  </a:lnTo>
                  <a:lnTo>
                    <a:pt x="1227" y="488"/>
                  </a:lnTo>
                  <a:lnTo>
                    <a:pt x="1227" y="487"/>
                  </a:lnTo>
                  <a:lnTo>
                    <a:pt x="1229" y="487"/>
                  </a:lnTo>
                  <a:lnTo>
                    <a:pt x="1231" y="487"/>
                  </a:lnTo>
                  <a:lnTo>
                    <a:pt x="1233" y="487"/>
                  </a:lnTo>
                  <a:lnTo>
                    <a:pt x="1233" y="488"/>
                  </a:lnTo>
                  <a:lnTo>
                    <a:pt x="1234" y="488"/>
                  </a:lnTo>
                  <a:lnTo>
                    <a:pt x="1234" y="490"/>
                  </a:lnTo>
                  <a:lnTo>
                    <a:pt x="1234" y="490"/>
                  </a:lnTo>
                  <a:lnTo>
                    <a:pt x="1236" y="490"/>
                  </a:lnTo>
                  <a:lnTo>
                    <a:pt x="1238" y="490"/>
                  </a:lnTo>
                  <a:lnTo>
                    <a:pt x="1238" y="490"/>
                  </a:lnTo>
                  <a:lnTo>
                    <a:pt x="1238" y="488"/>
                  </a:lnTo>
                  <a:lnTo>
                    <a:pt x="1238" y="487"/>
                  </a:lnTo>
                  <a:lnTo>
                    <a:pt x="1236" y="485"/>
                  </a:lnTo>
                  <a:lnTo>
                    <a:pt x="1236" y="483"/>
                  </a:lnTo>
                  <a:lnTo>
                    <a:pt x="1234" y="483"/>
                  </a:lnTo>
                  <a:lnTo>
                    <a:pt x="1234" y="482"/>
                  </a:lnTo>
                  <a:lnTo>
                    <a:pt x="1234" y="480"/>
                  </a:lnTo>
                  <a:lnTo>
                    <a:pt x="1234" y="478"/>
                  </a:lnTo>
                  <a:lnTo>
                    <a:pt x="1234" y="476"/>
                  </a:lnTo>
                  <a:lnTo>
                    <a:pt x="1236" y="476"/>
                  </a:lnTo>
                  <a:lnTo>
                    <a:pt x="1238" y="476"/>
                  </a:lnTo>
                  <a:lnTo>
                    <a:pt x="1238" y="476"/>
                  </a:lnTo>
                  <a:lnTo>
                    <a:pt x="1239" y="476"/>
                  </a:lnTo>
                  <a:lnTo>
                    <a:pt x="1241" y="478"/>
                  </a:lnTo>
                  <a:lnTo>
                    <a:pt x="1243" y="478"/>
                  </a:lnTo>
                  <a:lnTo>
                    <a:pt x="1243" y="476"/>
                  </a:lnTo>
                  <a:lnTo>
                    <a:pt x="1244" y="476"/>
                  </a:lnTo>
                  <a:lnTo>
                    <a:pt x="1244" y="475"/>
                  </a:lnTo>
                  <a:lnTo>
                    <a:pt x="1246" y="475"/>
                  </a:lnTo>
                  <a:lnTo>
                    <a:pt x="1246" y="473"/>
                  </a:lnTo>
                  <a:lnTo>
                    <a:pt x="1246" y="471"/>
                  </a:lnTo>
                  <a:lnTo>
                    <a:pt x="1248" y="470"/>
                  </a:lnTo>
                  <a:lnTo>
                    <a:pt x="1248" y="468"/>
                  </a:lnTo>
                  <a:lnTo>
                    <a:pt x="1248" y="466"/>
                  </a:lnTo>
                  <a:lnTo>
                    <a:pt x="1250" y="465"/>
                  </a:lnTo>
                  <a:lnTo>
                    <a:pt x="1250" y="461"/>
                  </a:lnTo>
                  <a:lnTo>
                    <a:pt x="1250" y="459"/>
                  </a:lnTo>
                  <a:lnTo>
                    <a:pt x="1251" y="458"/>
                  </a:lnTo>
                  <a:lnTo>
                    <a:pt x="1253" y="456"/>
                  </a:lnTo>
                  <a:lnTo>
                    <a:pt x="1253" y="454"/>
                  </a:lnTo>
                  <a:lnTo>
                    <a:pt x="1253" y="453"/>
                  </a:lnTo>
                  <a:lnTo>
                    <a:pt x="1255" y="453"/>
                  </a:lnTo>
                  <a:lnTo>
                    <a:pt x="1255" y="451"/>
                  </a:lnTo>
                  <a:lnTo>
                    <a:pt x="1255" y="449"/>
                  </a:lnTo>
                  <a:lnTo>
                    <a:pt x="1256" y="449"/>
                  </a:lnTo>
                  <a:lnTo>
                    <a:pt x="1258" y="449"/>
                  </a:lnTo>
                  <a:lnTo>
                    <a:pt x="1258" y="451"/>
                  </a:lnTo>
                  <a:lnTo>
                    <a:pt x="1260" y="453"/>
                  </a:lnTo>
                  <a:lnTo>
                    <a:pt x="1261" y="454"/>
                  </a:lnTo>
                  <a:lnTo>
                    <a:pt x="1261" y="453"/>
                  </a:lnTo>
                  <a:lnTo>
                    <a:pt x="1263" y="453"/>
                  </a:lnTo>
                  <a:lnTo>
                    <a:pt x="1263" y="451"/>
                  </a:lnTo>
                  <a:lnTo>
                    <a:pt x="1263" y="449"/>
                  </a:lnTo>
                  <a:lnTo>
                    <a:pt x="1265" y="449"/>
                  </a:lnTo>
                  <a:lnTo>
                    <a:pt x="1265" y="449"/>
                  </a:lnTo>
                  <a:lnTo>
                    <a:pt x="1267" y="449"/>
                  </a:lnTo>
                  <a:lnTo>
                    <a:pt x="1268" y="448"/>
                  </a:lnTo>
                  <a:lnTo>
                    <a:pt x="1268" y="446"/>
                  </a:lnTo>
                  <a:lnTo>
                    <a:pt x="1270" y="446"/>
                  </a:lnTo>
                  <a:lnTo>
                    <a:pt x="1270" y="444"/>
                  </a:lnTo>
                  <a:lnTo>
                    <a:pt x="1272" y="444"/>
                  </a:lnTo>
                  <a:lnTo>
                    <a:pt x="1273" y="442"/>
                  </a:lnTo>
                  <a:lnTo>
                    <a:pt x="1275" y="442"/>
                  </a:lnTo>
                  <a:lnTo>
                    <a:pt x="1277" y="441"/>
                  </a:lnTo>
                  <a:lnTo>
                    <a:pt x="1279" y="441"/>
                  </a:lnTo>
                  <a:lnTo>
                    <a:pt x="1279" y="442"/>
                  </a:lnTo>
                  <a:lnTo>
                    <a:pt x="1279" y="444"/>
                  </a:lnTo>
                  <a:lnTo>
                    <a:pt x="1279" y="446"/>
                  </a:lnTo>
                  <a:lnTo>
                    <a:pt x="1279" y="448"/>
                  </a:lnTo>
                  <a:lnTo>
                    <a:pt x="1279" y="449"/>
                  </a:lnTo>
                  <a:lnTo>
                    <a:pt x="1279" y="449"/>
                  </a:lnTo>
                  <a:lnTo>
                    <a:pt x="1279" y="451"/>
                  </a:lnTo>
                  <a:lnTo>
                    <a:pt x="1277" y="451"/>
                  </a:lnTo>
                  <a:lnTo>
                    <a:pt x="1277" y="453"/>
                  </a:lnTo>
                  <a:lnTo>
                    <a:pt x="1277" y="454"/>
                  </a:lnTo>
                  <a:lnTo>
                    <a:pt x="1277" y="456"/>
                  </a:lnTo>
                  <a:lnTo>
                    <a:pt x="1279" y="458"/>
                  </a:lnTo>
                  <a:lnTo>
                    <a:pt x="1279" y="459"/>
                  </a:lnTo>
                  <a:lnTo>
                    <a:pt x="1280" y="458"/>
                  </a:lnTo>
                  <a:lnTo>
                    <a:pt x="1282" y="458"/>
                  </a:lnTo>
                  <a:lnTo>
                    <a:pt x="1284" y="456"/>
                  </a:lnTo>
                  <a:lnTo>
                    <a:pt x="1285" y="456"/>
                  </a:lnTo>
                  <a:lnTo>
                    <a:pt x="1285" y="454"/>
                  </a:lnTo>
                  <a:lnTo>
                    <a:pt x="1287" y="454"/>
                  </a:lnTo>
                  <a:lnTo>
                    <a:pt x="1289" y="454"/>
                  </a:lnTo>
                  <a:lnTo>
                    <a:pt x="1290" y="453"/>
                  </a:lnTo>
                  <a:lnTo>
                    <a:pt x="1292" y="453"/>
                  </a:lnTo>
                  <a:lnTo>
                    <a:pt x="1294" y="453"/>
                  </a:lnTo>
                  <a:lnTo>
                    <a:pt x="1296" y="453"/>
                  </a:lnTo>
                  <a:lnTo>
                    <a:pt x="1297" y="454"/>
                  </a:lnTo>
                  <a:lnTo>
                    <a:pt x="1299" y="456"/>
                  </a:lnTo>
                  <a:lnTo>
                    <a:pt x="1301" y="458"/>
                  </a:lnTo>
                  <a:lnTo>
                    <a:pt x="1302" y="458"/>
                  </a:lnTo>
                  <a:lnTo>
                    <a:pt x="1302" y="459"/>
                  </a:lnTo>
                  <a:lnTo>
                    <a:pt x="1304" y="459"/>
                  </a:lnTo>
                  <a:lnTo>
                    <a:pt x="1306" y="459"/>
                  </a:lnTo>
                  <a:lnTo>
                    <a:pt x="1307" y="461"/>
                  </a:lnTo>
                  <a:lnTo>
                    <a:pt x="1309" y="461"/>
                  </a:lnTo>
                  <a:lnTo>
                    <a:pt x="1311" y="461"/>
                  </a:lnTo>
                  <a:lnTo>
                    <a:pt x="1313" y="461"/>
                  </a:lnTo>
                  <a:lnTo>
                    <a:pt x="1314" y="461"/>
                  </a:lnTo>
                  <a:lnTo>
                    <a:pt x="1316" y="463"/>
                  </a:lnTo>
                  <a:lnTo>
                    <a:pt x="1318" y="463"/>
                  </a:lnTo>
                  <a:lnTo>
                    <a:pt x="1319" y="463"/>
                  </a:lnTo>
                  <a:lnTo>
                    <a:pt x="1319" y="463"/>
                  </a:lnTo>
                  <a:lnTo>
                    <a:pt x="1321" y="465"/>
                  </a:lnTo>
                  <a:lnTo>
                    <a:pt x="1321" y="468"/>
                  </a:lnTo>
                  <a:lnTo>
                    <a:pt x="1321" y="470"/>
                  </a:lnTo>
                  <a:lnTo>
                    <a:pt x="1319" y="471"/>
                  </a:lnTo>
                  <a:lnTo>
                    <a:pt x="1319" y="473"/>
                  </a:lnTo>
                  <a:lnTo>
                    <a:pt x="1319" y="475"/>
                  </a:lnTo>
                  <a:lnTo>
                    <a:pt x="1321" y="476"/>
                  </a:lnTo>
                  <a:lnTo>
                    <a:pt x="1321" y="478"/>
                  </a:lnTo>
                  <a:lnTo>
                    <a:pt x="1321" y="480"/>
                  </a:lnTo>
                  <a:lnTo>
                    <a:pt x="1321" y="482"/>
                  </a:lnTo>
                  <a:lnTo>
                    <a:pt x="1323" y="483"/>
                  </a:lnTo>
                  <a:lnTo>
                    <a:pt x="1323" y="485"/>
                  </a:lnTo>
                  <a:lnTo>
                    <a:pt x="1324" y="485"/>
                  </a:lnTo>
                  <a:lnTo>
                    <a:pt x="1324" y="487"/>
                  </a:lnTo>
                  <a:lnTo>
                    <a:pt x="1326" y="487"/>
                  </a:lnTo>
                  <a:lnTo>
                    <a:pt x="1328" y="485"/>
                  </a:lnTo>
                  <a:lnTo>
                    <a:pt x="1328" y="483"/>
                  </a:lnTo>
                  <a:lnTo>
                    <a:pt x="1328" y="482"/>
                  </a:lnTo>
                  <a:lnTo>
                    <a:pt x="1328" y="480"/>
                  </a:lnTo>
                  <a:lnTo>
                    <a:pt x="1328" y="478"/>
                  </a:lnTo>
                  <a:lnTo>
                    <a:pt x="1326" y="476"/>
                  </a:lnTo>
                  <a:lnTo>
                    <a:pt x="1326" y="475"/>
                  </a:lnTo>
                  <a:lnTo>
                    <a:pt x="1324" y="473"/>
                  </a:lnTo>
                  <a:lnTo>
                    <a:pt x="1324" y="471"/>
                  </a:lnTo>
                  <a:lnTo>
                    <a:pt x="1324" y="470"/>
                  </a:lnTo>
                  <a:lnTo>
                    <a:pt x="1326" y="470"/>
                  </a:lnTo>
                  <a:lnTo>
                    <a:pt x="1326" y="468"/>
                  </a:lnTo>
                  <a:lnTo>
                    <a:pt x="1328" y="468"/>
                  </a:lnTo>
                  <a:lnTo>
                    <a:pt x="1330" y="468"/>
                  </a:lnTo>
                  <a:lnTo>
                    <a:pt x="1331" y="468"/>
                  </a:lnTo>
                  <a:lnTo>
                    <a:pt x="1333" y="468"/>
                  </a:lnTo>
                  <a:lnTo>
                    <a:pt x="1335" y="470"/>
                  </a:lnTo>
                  <a:lnTo>
                    <a:pt x="1336" y="471"/>
                  </a:lnTo>
                  <a:lnTo>
                    <a:pt x="1336" y="473"/>
                  </a:lnTo>
                  <a:lnTo>
                    <a:pt x="1338" y="475"/>
                  </a:lnTo>
                  <a:lnTo>
                    <a:pt x="1338" y="476"/>
                  </a:lnTo>
                  <a:lnTo>
                    <a:pt x="1340" y="478"/>
                  </a:lnTo>
                  <a:lnTo>
                    <a:pt x="1340" y="480"/>
                  </a:lnTo>
                  <a:lnTo>
                    <a:pt x="1341" y="482"/>
                  </a:lnTo>
                  <a:lnTo>
                    <a:pt x="1345" y="483"/>
                  </a:lnTo>
                  <a:lnTo>
                    <a:pt x="1347" y="483"/>
                  </a:lnTo>
                  <a:lnTo>
                    <a:pt x="1347" y="485"/>
                  </a:lnTo>
                  <a:lnTo>
                    <a:pt x="1347" y="487"/>
                  </a:lnTo>
                  <a:lnTo>
                    <a:pt x="1347" y="488"/>
                  </a:lnTo>
                  <a:lnTo>
                    <a:pt x="1347" y="490"/>
                  </a:lnTo>
                  <a:lnTo>
                    <a:pt x="1345" y="490"/>
                  </a:lnTo>
                  <a:lnTo>
                    <a:pt x="1345" y="492"/>
                  </a:lnTo>
                  <a:lnTo>
                    <a:pt x="1345" y="493"/>
                  </a:lnTo>
                  <a:lnTo>
                    <a:pt x="1345" y="495"/>
                  </a:lnTo>
                  <a:lnTo>
                    <a:pt x="1347" y="495"/>
                  </a:lnTo>
                  <a:lnTo>
                    <a:pt x="1348" y="495"/>
                  </a:lnTo>
                  <a:lnTo>
                    <a:pt x="1350" y="495"/>
                  </a:lnTo>
                  <a:lnTo>
                    <a:pt x="1352" y="493"/>
                  </a:lnTo>
                  <a:lnTo>
                    <a:pt x="1352" y="492"/>
                  </a:lnTo>
                  <a:lnTo>
                    <a:pt x="1353" y="492"/>
                  </a:lnTo>
                  <a:lnTo>
                    <a:pt x="1355" y="490"/>
                  </a:lnTo>
                  <a:lnTo>
                    <a:pt x="1357" y="490"/>
                  </a:lnTo>
                  <a:lnTo>
                    <a:pt x="1359" y="490"/>
                  </a:lnTo>
                  <a:lnTo>
                    <a:pt x="1360" y="490"/>
                  </a:lnTo>
                  <a:lnTo>
                    <a:pt x="1360" y="490"/>
                  </a:lnTo>
                  <a:lnTo>
                    <a:pt x="1362" y="490"/>
                  </a:lnTo>
                  <a:lnTo>
                    <a:pt x="1362" y="490"/>
                  </a:lnTo>
                  <a:lnTo>
                    <a:pt x="1364" y="490"/>
                  </a:lnTo>
                  <a:lnTo>
                    <a:pt x="1364" y="488"/>
                  </a:lnTo>
                  <a:lnTo>
                    <a:pt x="1364" y="487"/>
                  </a:lnTo>
                  <a:lnTo>
                    <a:pt x="1364" y="485"/>
                  </a:lnTo>
                  <a:lnTo>
                    <a:pt x="1365" y="485"/>
                  </a:lnTo>
                  <a:lnTo>
                    <a:pt x="1365" y="483"/>
                  </a:lnTo>
                  <a:lnTo>
                    <a:pt x="1367" y="483"/>
                  </a:lnTo>
                  <a:lnTo>
                    <a:pt x="1369" y="483"/>
                  </a:lnTo>
                  <a:lnTo>
                    <a:pt x="1370" y="483"/>
                  </a:lnTo>
                  <a:lnTo>
                    <a:pt x="1370" y="482"/>
                  </a:lnTo>
                  <a:lnTo>
                    <a:pt x="1372" y="482"/>
                  </a:lnTo>
                  <a:lnTo>
                    <a:pt x="1374" y="482"/>
                  </a:lnTo>
                  <a:lnTo>
                    <a:pt x="1374" y="483"/>
                  </a:lnTo>
                  <a:lnTo>
                    <a:pt x="1374" y="485"/>
                  </a:lnTo>
                  <a:lnTo>
                    <a:pt x="1372" y="485"/>
                  </a:lnTo>
                  <a:lnTo>
                    <a:pt x="1372" y="487"/>
                  </a:lnTo>
                  <a:lnTo>
                    <a:pt x="1374" y="487"/>
                  </a:lnTo>
                  <a:lnTo>
                    <a:pt x="1376" y="487"/>
                  </a:lnTo>
                  <a:lnTo>
                    <a:pt x="1377" y="483"/>
                  </a:lnTo>
                  <a:lnTo>
                    <a:pt x="1379" y="482"/>
                  </a:lnTo>
                  <a:lnTo>
                    <a:pt x="1381" y="482"/>
                  </a:lnTo>
                  <a:lnTo>
                    <a:pt x="1381" y="483"/>
                  </a:lnTo>
                  <a:lnTo>
                    <a:pt x="1382" y="483"/>
                  </a:lnTo>
                  <a:lnTo>
                    <a:pt x="1384" y="485"/>
                  </a:lnTo>
                  <a:lnTo>
                    <a:pt x="1384" y="487"/>
                  </a:lnTo>
                  <a:lnTo>
                    <a:pt x="1386" y="488"/>
                  </a:lnTo>
                  <a:lnTo>
                    <a:pt x="1387" y="490"/>
                  </a:lnTo>
                  <a:lnTo>
                    <a:pt x="1389" y="490"/>
                  </a:lnTo>
                  <a:lnTo>
                    <a:pt x="1391" y="490"/>
                  </a:lnTo>
                  <a:lnTo>
                    <a:pt x="1393" y="490"/>
                  </a:lnTo>
                  <a:lnTo>
                    <a:pt x="1394" y="490"/>
                  </a:lnTo>
                  <a:lnTo>
                    <a:pt x="1394" y="490"/>
                  </a:lnTo>
                  <a:lnTo>
                    <a:pt x="1394" y="488"/>
                  </a:lnTo>
                  <a:lnTo>
                    <a:pt x="1394" y="487"/>
                  </a:lnTo>
                  <a:lnTo>
                    <a:pt x="1394" y="485"/>
                  </a:lnTo>
                  <a:lnTo>
                    <a:pt x="1394" y="483"/>
                  </a:lnTo>
                  <a:lnTo>
                    <a:pt x="1396" y="483"/>
                  </a:lnTo>
                  <a:lnTo>
                    <a:pt x="1396" y="482"/>
                  </a:lnTo>
                  <a:lnTo>
                    <a:pt x="1398" y="482"/>
                  </a:lnTo>
                  <a:lnTo>
                    <a:pt x="1399" y="482"/>
                  </a:lnTo>
                  <a:lnTo>
                    <a:pt x="1399" y="483"/>
                  </a:lnTo>
                  <a:lnTo>
                    <a:pt x="1401" y="483"/>
                  </a:lnTo>
                  <a:lnTo>
                    <a:pt x="1401" y="483"/>
                  </a:lnTo>
                  <a:lnTo>
                    <a:pt x="1401" y="482"/>
                  </a:lnTo>
                  <a:lnTo>
                    <a:pt x="1401" y="480"/>
                  </a:lnTo>
                  <a:lnTo>
                    <a:pt x="1401" y="478"/>
                  </a:lnTo>
                  <a:lnTo>
                    <a:pt x="1401" y="476"/>
                  </a:lnTo>
                  <a:lnTo>
                    <a:pt x="1401" y="475"/>
                  </a:lnTo>
                  <a:lnTo>
                    <a:pt x="1401" y="473"/>
                  </a:lnTo>
                  <a:lnTo>
                    <a:pt x="1401" y="471"/>
                  </a:lnTo>
                  <a:lnTo>
                    <a:pt x="1401" y="471"/>
                  </a:lnTo>
                  <a:lnTo>
                    <a:pt x="1403" y="471"/>
                  </a:lnTo>
                  <a:lnTo>
                    <a:pt x="1404" y="470"/>
                  </a:lnTo>
                  <a:lnTo>
                    <a:pt x="1406" y="470"/>
                  </a:lnTo>
                  <a:lnTo>
                    <a:pt x="1408" y="470"/>
                  </a:lnTo>
                  <a:lnTo>
                    <a:pt x="1411" y="470"/>
                  </a:lnTo>
                  <a:lnTo>
                    <a:pt x="1413" y="468"/>
                  </a:lnTo>
                  <a:lnTo>
                    <a:pt x="1415" y="468"/>
                  </a:lnTo>
                  <a:lnTo>
                    <a:pt x="1416" y="468"/>
                  </a:lnTo>
                  <a:lnTo>
                    <a:pt x="1418" y="468"/>
                  </a:lnTo>
                  <a:lnTo>
                    <a:pt x="1420" y="468"/>
                  </a:lnTo>
                  <a:lnTo>
                    <a:pt x="1422" y="468"/>
                  </a:lnTo>
                  <a:lnTo>
                    <a:pt x="1423" y="470"/>
                  </a:lnTo>
                  <a:lnTo>
                    <a:pt x="1425" y="470"/>
                  </a:lnTo>
                  <a:lnTo>
                    <a:pt x="1425" y="471"/>
                  </a:lnTo>
                  <a:lnTo>
                    <a:pt x="1425" y="473"/>
                  </a:lnTo>
                  <a:lnTo>
                    <a:pt x="1427" y="473"/>
                  </a:lnTo>
                  <a:lnTo>
                    <a:pt x="1427" y="475"/>
                  </a:lnTo>
                  <a:lnTo>
                    <a:pt x="1428" y="475"/>
                  </a:lnTo>
                  <a:lnTo>
                    <a:pt x="1430" y="475"/>
                  </a:lnTo>
                  <a:lnTo>
                    <a:pt x="1432" y="475"/>
                  </a:lnTo>
                  <a:lnTo>
                    <a:pt x="1432" y="473"/>
                  </a:lnTo>
                  <a:lnTo>
                    <a:pt x="1432" y="471"/>
                  </a:lnTo>
                  <a:lnTo>
                    <a:pt x="1432" y="470"/>
                  </a:lnTo>
                  <a:lnTo>
                    <a:pt x="1430" y="468"/>
                  </a:lnTo>
                  <a:lnTo>
                    <a:pt x="1428" y="466"/>
                  </a:lnTo>
                  <a:lnTo>
                    <a:pt x="1428" y="465"/>
                  </a:lnTo>
                  <a:lnTo>
                    <a:pt x="1427" y="463"/>
                  </a:lnTo>
                  <a:lnTo>
                    <a:pt x="1427" y="461"/>
                  </a:lnTo>
                  <a:lnTo>
                    <a:pt x="1427" y="459"/>
                  </a:lnTo>
                  <a:lnTo>
                    <a:pt x="1425" y="458"/>
                  </a:lnTo>
                  <a:lnTo>
                    <a:pt x="1427" y="458"/>
                  </a:lnTo>
                  <a:lnTo>
                    <a:pt x="1427" y="456"/>
                  </a:lnTo>
                  <a:lnTo>
                    <a:pt x="1428" y="454"/>
                  </a:lnTo>
                  <a:lnTo>
                    <a:pt x="1430" y="454"/>
                  </a:lnTo>
                  <a:lnTo>
                    <a:pt x="1432" y="454"/>
                  </a:lnTo>
                  <a:lnTo>
                    <a:pt x="1433" y="454"/>
                  </a:lnTo>
                  <a:lnTo>
                    <a:pt x="1435" y="456"/>
                  </a:lnTo>
                  <a:lnTo>
                    <a:pt x="1437" y="456"/>
                  </a:lnTo>
                  <a:lnTo>
                    <a:pt x="1437" y="458"/>
                  </a:lnTo>
                  <a:lnTo>
                    <a:pt x="1439" y="461"/>
                  </a:lnTo>
                  <a:lnTo>
                    <a:pt x="1440" y="461"/>
                  </a:lnTo>
                  <a:lnTo>
                    <a:pt x="1440" y="463"/>
                  </a:lnTo>
                  <a:lnTo>
                    <a:pt x="1442" y="463"/>
                  </a:lnTo>
                  <a:lnTo>
                    <a:pt x="1442" y="465"/>
                  </a:lnTo>
                  <a:lnTo>
                    <a:pt x="1442" y="465"/>
                  </a:lnTo>
                  <a:lnTo>
                    <a:pt x="1444" y="465"/>
                  </a:lnTo>
                  <a:lnTo>
                    <a:pt x="1445" y="465"/>
                  </a:lnTo>
                  <a:lnTo>
                    <a:pt x="1445" y="463"/>
                  </a:lnTo>
                  <a:lnTo>
                    <a:pt x="1447" y="463"/>
                  </a:lnTo>
                  <a:lnTo>
                    <a:pt x="1447" y="461"/>
                  </a:lnTo>
                  <a:lnTo>
                    <a:pt x="1449" y="459"/>
                  </a:lnTo>
                  <a:lnTo>
                    <a:pt x="1449" y="458"/>
                  </a:lnTo>
                  <a:lnTo>
                    <a:pt x="1450" y="458"/>
                  </a:lnTo>
                  <a:lnTo>
                    <a:pt x="1452" y="458"/>
                  </a:lnTo>
                  <a:lnTo>
                    <a:pt x="1454" y="458"/>
                  </a:lnTo>
                  <a:lnTo>
                    <a:pt x="1456" y="458"/>
                  </a:lnTo>
                  <a:lnTo>
                    <a:pt x="1457" y="458"/>
                  </a:lnTo>
                  <a:lnTo>
                    <a:pt x="1459" y="459"/>
                  </a:lnTo>
                  <a:lnTo>
                    <a:pt x="1461" y="461"/>
                  </a:lnTo>
                  <a:lnTo>
                    <a:pt x="1461" y="463"/>
                  </a:lnTo>
                  <a:lnTo>
                    <a:pt x="1461" y="465"/>
                  </a:lnTo>
                  <a:lnTo>
                    <a:pt x="1462" y="470"/>
                  </a:lnTo>
                  <a:lnTo>
                    <a:pt x="1464" y="471"/>
                  </a:lnTo>
                  <a:lnTo>
                    <a:pt x="1464" y="473"/>
                  </a:lnTo>
                  <a:lnTo>
                    <a:pt x="1466" y="473"/>
                  </a:lnTo>
                  <a:lnTo>
                    <a:pt x="1467" y="473"/>
                  </a:lnTo>
                  <a:lnTo>
                    <a:pt x="1469" y="473"/>
                  </a:lnTo>
                  <a:lnTo>
                    <a:pt x="1471" y="473"/>
                  </a:lnTo>
                  <a:lnTo>
                    <a:pt x="1473" y="473"/>
                  </a:lnTo>
                  <a:lnTo>
                    <a:pt x="1474" y="473"/>
                  </a:lnTo>
                  <a:lnTo>
                    <a:pt x="1476" y="473"/>
                  </a:lnTo>
                  <a:lnTo>
                    <a:pt x="1478" y="473"/>
                  </a:lnTo>
                  <a:lnTo>
                    <a:pt x="1479" y="475"/>
                  </a:lnTo>
                  <a:lnTo>
                    <a:pt x="1479" y="476"/>
                  </a:lnTo>
                  <a:lnTo>
                    <a:pt x="1481" y="478"/>
                  </a:lnTo>
                  <a:lnTo>
                    <a:pt x="1481" y="480"/>
                  </a:lnTo>
                  <a:lnTo>
                    <a:pt x="1483" y="480"/>
                  </a:lnTo>
                  <a:lnTo>
                    <a:pt x="1483" y="482"/>
                  </a:lnTo>
                  <a:lnTo>
                    <a:pt x="1483" y="482"/>
                  </a:lnTo>
                  <a:lnTo>
                    <a:pt x="1486" y="482"/>
                  </a:lnTo>
                  <a:lnTo>
                    <a:pt x="1488" y="482"/>
                  </a:lnTo>
                  <a:lnTo>
                    <a:pt x="1490" y="482"/>
                  </a:lnTo>
                  <a:lnTo>
                    <a:pt x="1491" y="483"/>
                  </a:lnTo>
                  <a:lnTo>
                    <a:pt x="1493" y="483"/>
                  </a:lnTo>
                  <a:lnTo>
                    <a:pt x="1495" y="483"/>
                  </a:lnTo>
                  <a:lnTo>
                    <a:pt x="1496" y="485"/>
                  </a:lnTo>
                  <a:lnTo>
                    <a:pt x="1498" y="485"/>
                  </a:lnTo>
                  <a:lnTo>
                    <a:pt x="1500" y="487"/>
                  </a:lnTo>
                  <a:lnTo>
                    <a:pt x="1500" y="488"/>
                  </a:lnTo>
                  <a:lnTo>
                    <a:pt x="1500" y="490"/>
                  </a:lnTo>
                  <a:lnTo>
                    <a:pt x="1498" y="490"/>
                  </a:lnTo>
                  <a:lnTo>
                    <a:pt x="1496" y="490"/>
                  </a:lnTo>
                  <a:lnTo>
                    <a:pt x="1496" y="492"/>
                  </a:lnTo>
                  <a:lnTo>
                    <a:pt x="1496" y="493"/>
                  </a:lnTo>
                  <a:lnTo>
                    <a:pt x="1496" y="495"/>
                  </a:lnTo>
                  <a:lnTo>
                    <a:pt x="1498" y="495"/>
                  </a:lnTo>
                  <a:lnTo>
                    <a:pt x="1498" y="497"/>
                  </a:lnTo>
                  <a:lnTo>
                    <a:pt x="1500" y="497"/>
                  </a:lnTo>
                  <a:lnTo>
                    <a:pt x="1502" y="497"/>
                  </a:lnTo>
                  <a:lnTo>
                    <a:pt x="1503" y="495"/>
                  </a:lnTo>
                  <a:lnTo>
                    <a:pt x="1505" y="495"/>
                  </a:lnTo>
                  <a:lnTo>
                    <a:pt x="1507" y="493"/>
                  </a:lnTo>
                  <a:lnTo>
                    <a:pt x="1508" y="493"/>
                  </a:lnTo>
                  <a:lnTo>
                    <a:pt x="1508" y="497"/>
                  </a:lnTo>
                  <a:lnTo>
                    <a:pt x="1508" y="499"/>
                  </a:lnTo>
                  <a:lnTo>
                    <a:pt x="1507" y="500"/>
                  </a:lnTo>
                  <a:lnTo>
                    <a:pt x="1507" y="502"/>
                  </a:lnTo>
                  <a:lnTo>
                    <a:pt x="1505" y="504"/>
                  </a:lnTo>
                  <a:lnTo>
                    <a:pt x="1505" y="505"/>
                  </a:lnTo>
                  <a:lnTo>
                    <a:pt x="1505" y="507"/>
                  </a:lnTo>
                  <a:lnTo>
                    <a:pt x="1505" y="509"/>
                  </a:lnTo>
                  <a:lnTo>
                    <a:pt x="1507" y="510"/>
                  </a:lnTo>
                  <a:lnTo>
                    <a:pt x="1508" y="510"/>
                  </a:lnTo>
                  <a:lnTo>
                    <a:pt x="1508" y="512"/>
                  </a:lnTo>
                  <a:lnTo>
                    <a:pt x="1510" y="512"/>
                  </a:lnTo>
                  <a:lnTo>
                    <a:pt x="1512" y="512"/>
                  </a:lnTo>
                  <a:lnTo>
                    <a:pt x="1513" y="512"/>
                  </a:lnTo>
                  <a:lnTo>
                    <a:pt x="1517" y="512"/>
                  </a:lnTo>
                  <a:lnTo>
                    <a:pt x="1520" y="510"/>
                  </a:lnTo>
                  <a:lnTo>
                    <a:pt x="1522" y="510"/>
                  </a:lnTo>
                  <a:lnTo>
                    <a:pt x="1524" y="510"/>
                  </a:lnTo>
                  <a:lnTo>
                    <a:pt x="1524" y="509"/>
                  </a:lnTo>
                  <a:lnTo>
                    <a:pt x="1524" y="507"/>
                  </a:lnTo>
                  <a:lnTo>
                    <a:pt x="1524" y="505"/>
                  </a:lnTo>
                  <a:lnTo>
                    <a:pt x="1524" y="504"/>
                  </a:lnTo>
                  <a:lnTo>
                    <a:pt x="1522" y="504"/>
                  </a:lnTo>
                  <a:lnTo>
                    <a:pt x="1520" y="502"/>
                  </a:lnTo>
                  <a:lnTo>
                    <a:pt x="1519" y="502"/>
                  </a:lnTo>
                  <a:lnTo>
                    <a:pt x="1517" y="502"/>
                  </a:lnTo>
                  <a:lnTo>
                    <a:pt x="1515" y="500"/>
                  </a:lnTo>
                  <a:lnTo>
                    <a:pt x="1515" y="499"/>
                  </a:lnTo>
                  <a:lnTo>
                    <a:pt x="1519" y="499"/>
                  </a:lnTo>
                  <a:lnTo>
                    <a:pt x="1520" y="499"/>
                  </a:lnTo>
                  <a:lnTo>
                    <a:pt x="1522" y="499"/>
                  </a:lnTo>
                  <a:lnTo>
                    <a:pt x="1524" y="499"/>
                  </a:lnTo>
                  <a:lnTo>
                    <a:pt x="1524" y="500"/>
                  </a:lnTo>
                  <a:lnTo>
                    <a:pt x="1524" y="500"/>
                  </a:lnTo>
                  <a:lnTo>
                    <a:pt x="1525" y="502"/>
                  </a:lnTo>
                  <a:lnTo>
                    <a:pt x="1525" y="504"/>
                  </a:lnTo>
                  <a:lnTo>
                    <a:pt x="1527" y="504"/>
                  </a:lnTo>
                  <a:lnTo>
                    <a:pt x="1527" y="507"/>
                  </a:lnTo>
                  <a:lnTo>
                    <a:pt x="1529" y="509"/>
                  </a:lnTo>
                  <a:lnTo>
                    <a:pt x="1530" y="509"/>
                  </a:lnTo>
                  <a:lnTo>
                    <a:pt x="1532" y="510"/>
                  </a:lnTo>
                  <a:lnTo>
                    <a:pt x="1534" y="510"/>
                  </a:lnTo>
                  <a:lnTo>
                    <a:pt x="1536" y="510"/>
                  </a:lnTo>
                  <a:lnTo>
                    <a:pt x="1536" y="509"/>
                  </a:lnTo>
                  <a:lnTo>
                    <a:pt x="1537" y="509"/>
                  </a:lnTo>
                  <a:lnTo>
                    <a:pt x="1539" y="507"/>
                  </a:lnTo>
                  <a:lnTo>
                    <a:pt x="1541" y="507"/>
                  </a:lnTo>
                  <a:lnTo>
                    <a:pt x="1542" y="509"/>
                  </a:lnTo>
                  <a:lnTo>
                    <a:pt x="1544" y="510"/>
                  </a:lnTo>
                  <a:lnTo>
                    <a:pt x="1544" y="512"/>
                  </a:lnTo>
                  <a:lnTo>
                    <a:pt x="1544" y="514"/>
                  </a:lnTo>
                  <a:lnTo>
                    <a:pt x="1544" y="516"/>
                  </a:lnTo>
                  <a:lnTo>
                    <a:pt x="1546" y="516"/>
                  </a:lnTo>
                  <a:lnTo>
                    <a:pt x="1546" y="517"/>
                  </a:lnTo>
                  <a:lnTo>
                    <a:pt x="1546" y="519"/>
                  </a:lnTo>
                  <a:lnTo>
                    <a:pt x="1546" y="521"/>
                  </a:lnTo>
                  <a:lnTo>
                    <a:pt x="1547" y="521"/>
                  </a:lnTo>
                  <a:lnTo>
                    <a:pt x="1549" y="522"/>
                  </a:lnTo>
                  <a:lnTo>
                    <a:pt x="1551" y="522"/>
                  </a:lnTo>
                  <a:lnTo>
                    <a:pt x="1553" y="522"/>
                  </a:lnTo>
                  <a:lnTo>
                    <a:pt x="1554" y="521"/>
                  </a:lnTo>
                  <a:lnTo>
                    <a:pt x="1556" y="521"/>
                  </a:lnTo>
                  <a:lnTo>
                    <a:pt x="1558" y="519"/>
                  </a:lnTo>
                  <a:lnTo>
                    <a:pt x="1559" y="517"/>
                  </a:lnTo>
                  <a:lnTo>
                    <a:pt x="1561" y="516"/>
                  </a:lnTo>
                  <a:lnTo>
                    <a:pt x="1563" y="514"/>
                  </a:lnTo>
                  <a:lnTo>
                    <a:pt x="1565" y="514"/>
                  </a:lnTo>
                  <a:lnTo>
                    <a:pt x="1565" y="514"/>
                  </a:lnTo>
                  <a:lnTo>
                    <a:pt x="1566" y="516"/>
                  </a:lnTo>
                  <a:lnTo>
                    <a:pt x="1568" y="516"/>
                  </a:lnTo>
                  <a:lnTo>
                    <a:pt x="1570" y="516"/>
                  </a:lnTo>
                  <a:lnTo>
                    <a:pt x="1570" y="517"/>
                  </a:lnTo>
                  <a:lnTo>
                    <a:pt x="1571" y="517"/>
                  </a:lnTo>
                  <a:lnTo>
                    <a:pt x="1573" y="517"/>
                  </a:lnTo>
                  <a:lnTo>
                    <a:pt x="1575" y="517"/>
                  </a:lnTo>
                  <a:lnTo>
                    <a:pt x="1576" y="517"/>
                  </a:lnTo>
                  <a:lnTo>
                    <a:pt x="1576" y="519"/>
                  </a:lnTo>
                  <a:lnTo>
                    <a:pt x="1576" y="521"/>
                  </a:lnTo>
                  <a:lnTo>
                    <a:pt x="1575" y="522"/>
                  </a:lnTo>
                  <a:lnTo>
                    <a:pt x="1573" y="524"/>
                  </a:lnTo>
                  <a:lnTo>
                    <a:pt x="1571" y="524"/>
                  </a:lnTo>
                  <a:lnTo>
                    <a:pt x="1570" y="524"/>
                  </a:lnTo>
                  <a:lnTo>
                    <a:pt x="1568" y="524"/>
                  </a:lnTo>
                  <a:lnTo>
                    <a:pt x="1566" y="526"/>
                  </a:lnTo>
                  <a:lnTo>
                    <a:pt x="1565" y="526"/>
                  </a:lnTo>
                  <a:lnTo>
                    <a:pt x="1565" y="527"/>
                  </a:lnTo>
                  <a:lnTo>
                    <a:pt x="1565" y="529"/>
                  </a:lnTo>
                  <a:lnTo>
                    <a:pt x="1565" y="531"/>
                  </a:lnTo>
                  <a:lnTo>
                    <a:pt x="1565" y="531"/>
                  </a:lnTo>
                  <a:lnTo>
                    <a:pt x="1566" y="531"/>
                  </a:lnTo>
                  <a:lnTo>
                    <a:pt x="1568" y="531"/>
                  </a:lnTo>
                  <a:lnTo>
                    <a:pt x="1570" y="531"/>
                  </a:lnTo>
                  <a:lnTo>
                    <a:pt x="1571" y="533"/>
                  </a:lnTo>
                  <a:lnTo>
                    <a:pt x="1571" y="531"/>
                  </a:lnTo>
                  <a:lnTo>
                    <a:pt x="1573" y="531"/>
                  </a:lnTo>
                  <a:lnTo>
                    <a:pt x="1575" y="531"/>
                  </a:lnTo>
                  <a:lnTo>
                    <a:pt x="1576" y="531"/>
                  </a:lnTo>
                  <a:lnTo>
                    <a:pt x="1578" y="531"/>
                  </a:lnTo>
                  <a:lnTo>
                    <a:pt x="1580" y="529"/>
                  </a:lnTo>
                  <a:lnTo>
                    <a:pt x="1582" y="527"/>
                  </a:lnTo>
                  <a:lnTo>
                    <a:pt x="1582" y="526"/>
                  </a:lnTo>
                  <a:lnTo>
                    <a:pt x="1583" y="526"/>
                  </a:lnTo>
                  <a:lnTo>
                    <a:pt x="1585" y="526"/>
                  </a:lnTo>
                  <a:lnTo>
                    <a:pt x="1587" y="526"/>
                  </a:lnTo>
                  <a:lnTo>
                    <a:pt x="1587" y="527"/>
                  </a:lnTo>
                  <a:lnTo>
                    <a:pt x="1588" y="527"/>
                  </a:lnTo>
                  <a:lnTo>
                    <a:pt x="1590" y="529"/>
                  </a:lnTo>
                  <a:lnTo>
                    <a:pt x="1590" y="531"/>
                  </a:lnTo>
                  <a:lnTo>
                    <a:pt x="1592" y="531"/>
                  </a:lnTo>
                  <a:lnTo>
                    <a:pt x="1592" y="533"/>
                  </a:lnTo>
                  <a:lnTo>
                    <a:pt x="1592" y="534"/>
                  </a:lnTo>
                  <a:lnTo>
                    <a:pt x="1592" y="538"/>
                  </a:lnTo>
                  <a:lnTo>
                    <a:pt x="1592" y="539"/>
                  </a:lnTo>
                  <a:lnTo>
                    <a:pt x="1592" y="541"/>
                  </a:lnTo>
                  <a:lnTo>
                    <a:pt x="1593" y="543"/>
                  </a:lnTo>
                  <a:lnTo>
                    <a:pt x="1593" y="546"/>
                  </a:lnTo>
                  <a:lnTo>
                    <a:pt x="1595" y="548"/>
                  </a:lnTo>
                  <a:lnTo>
                    <a:pt x="1597" y="550"/>
                  </a:lnTo>
                  <a:lnTo>
                    <a:pt x="1599" y="550"/>
                  </a:lnTo>
                  <a:lnTo>
                    <a:pt x="1600" y="548"/>
                  </a:lnTo>
                  <a:lnTo>
                    <a:pt x="1600" y="546"/>
                  </a:lnTo>
                  <a:lnTo>
                    <a:pt x="1602" y="544"/>
                  </a:lnTo>
                  <a:lnTo>
                    <a:pt x="1602" y="543"/>
                  </a:lnTo>
                  <a:lnTo>
                    <a:pt x="1604" y="543"/>
                  </a:lnTo>
                  <a:lnTo>
                    <a:pt x="1605" y="544"/>
                  </a:lnTo>
                  <a:lnTo>
                    <a:pt x="1605" y="546"/>
                  </a:lnTo>
                  <a:lnTo>
                    <a:pt x="1605" y="548"/>
                  </a:lnTo>
                  <a:lnTo>
                    <a:pt x="1605" y="550"/>
                  </a:lnTo>
                  <a:lnTo>
                    <a:pt x="1605" y="551"/>
                  </a:lnTo>
                  <a:lnTo>
                    <a:pt x="1605" y="553"/>
                  </a:lnTo>
                  <a:lnTo>
                    <a:pt x="1605" y="555"/>
                  </a:lnTo>
                  <a:lnTo>
                    <a:pt x="1605" y="556"/>
                  </a:lnTo>
                  <a:lnTo>
                    <a:pt x="1607" y="556"/>
                  </a:lnTo>
                  <a:lnTo>
                    <a:pt x="1607" y="558"/>
                  </a:lnTo>
                  <a:lnTo>
                    <a:pt x="1609" y="558"/>
                  </a:lnTo>
                  <a:lnTo>
                    <a:pt x="1610" y="558"/>
                  </a:lnTo>
                  <a:lnTo>
                    <a:pt x="1612" y="558"/>
                  </a:lnTo>
                  <a:lnTo>
                    <a:pt x="1614" y="558"/>
                  </a:lnTo>
                  <a:lnTo>
                    <a:pt x="1616" y="556"/>
                  </a:lnTo>
                  <a:lnTo>
                    <a:pt x="1616" y="555"/>
                  </a:lnTo>
                  <a:lnTo>
                    <a:pt x="1617" y="553"/>
                  </a:lnTo>
                  <a:lnTo>
                    <a:pt x="1617" y="550"/>
                  </a:lnTo>
                  <a:lnTo>
                    <a:pt x="1617" y="548"/>
                  </a:lnTo>
                  <a:lnTo>
                    <a:pt x="1619" y="548"/>
                  </a:lnTo>
                  <a:lnTo>
                    <a:pt x="1619" y="546"/>
                  </a:lnTo>
                  <a:lnTo>
                    <a:pt x="1621" y="546"/>
                  </a:lnTo>
                  <a:lnTo>
                    <a:pt x="1621" y="548"/>
                  </a:lnTo>
                  <a:lnTo>
                    <a:pt x="1622" y="548"/>
                  </a:lnTo>
                  <a:lnTo>
                    <a:pt x="1622" y="550"/>
                  </a:lnTo>
                  <a:lnTo>
                    <a:pt x="1624" y="551"/>
                  </a:lnTo>
                  <a:lnTo>
                    <a:pt x="1624" y="553"/>
                  </a:lnTo>
                  <a:lnTo>
                    <a:pt x="1626" y="555"/>
                  </a:lnTo>
                  <a:lnTo>
                    <a:pt x="1626" y="556"/>
                  </a:lnTo>
                  <a:lnTo>
                    <a:pt x="1626" y="558"/>
                  </a:lnTo>
                  <a:lnTo>
                    <a:pt x="1624" y="560"/>
                  </a:lnTo>
                  <a:lnTo>
                    <a:pt x="1624" y="563"/>
                  </a:lnTo>
                  <a:lnTo>
                    <a:pt x="1624" y="565"/>
                  </a:lnTo>
                  <a:lnTo>
                    <a:pt x="1624" y="567"/>
                  </a:lnTo>
                  <a:lnTo>
                    <a:pt x="1624" y="568"/>
                  </a:lnTo>
                  <a:lnTo>
                    <a:pt x="1626" y="570"/>
                  </a:lnTo>
                  <a:lnTo>
                    <a:pt x="1626" y="572"/>
                  </a:lnTo>
                  <a:lnTo>
                    <a:pt x="1626" y="572"/>
                  </a:lnTo>
                  <a:lnTo>
                    <a:pt x="1626" y="573"/>
                  </a:lnTo>
                  <a:lnTo>
                    <a:pt x="1624" y="573"/>
                  </a:lnTo>
                  <a:lnTo>
                    <a:pt x="1624" y="575"/>
                  </a:lnTo>
                  <a:lnTo>
                    <a:pt x="1624" y="577"/>
                  </a:lnTo>
                  <a:lnTo>
                    <a:pt x="1622" y="577"/>
                  </a:lnTo>
                  <a:lnTo>
                    <a:pt x="1617" y="587"/>
                  </a:lnTo>
                  <a:lnTo>
                    <a:pt x="1609" y="599"/>
                  </a:lnTo>
                  <a:lnTo>
                    <a:pt x="1534" y="718"/>
                  </a:lnTo>
                  <a:lnTo>
                    <a:pt x="1500" y="772"/>
                  </a:lnTo>
                  <a:lnTo>
                    <a:pt x="1498" y="774"/>
                  </a:lnTo>
                  <a:lnTo>
                    <a:pt x="1498" y="776"/>
                  </a:lnTo>
                  <a:lnTo>
                    <a:pt x="1490" y="786"/>
                  </a:lnTo>
                  <a:lnTo>
                    <a:pt x="1490" y="788"/>
                  </a:lnTo>
                  <a:lnTo>
                    <a:pt x="1490" y="786"/>
                  </a:lnTo>
                  <a:lnTo>
                    <a:pt x="1491" y="786"/>
                  </a:lnTo>
                  <a:lnTo>
                    <a:pt x="1493" y="786"/>
                  </a:lnTo>
                  <a:lnTo>
                    <a:pt x="1495" y="786"/>
                  </a:lnTo>
                  <a:lnTo>
                    <a:pt x="1496" y="786"/>
                  </a:lnTo>
                  <a:lnTo>
                    <a:pt x="1496" y="788"/>
                  </a:lnTo>
                  <a:lnTo>
                    <a:pt x="1498" y="788"/>
                  </a:lnTo>
                  <a:lnTo>
                    <a:pt x="1498" y="789"/>
                  </a:lnTo>
                  <a:lnTo>
                    <a:pt x="1500" y="789"/>
                  </a:lnTo>
                  <a:lnTo>
                    <a:pt x="1500" y="791"/>
                  </a:lnTo>
                  <a:lnTo>
                    <a:pt x="1502" y="793"/>
                  </a:lnTo>
                  <a:lnTo>
                    <a:pt x="1502" y="795"/>
                  </a:lnTo>
                  <a:lnTo>
                    <a:pt x="1503" y="795"/>
                  </a:lnTo>
                  <a:lnTo>
                    <a:pt x="1505" y="795"/>
                  </a:lnTo>
                  <a:lnTo>
                    <a:pt x="1507" y="795"/>
                  </a:lnTo>
                  <a:lnTo>
                    <a:pt x="1508" y="795"/>
                  </a:lnTo>
                  <a:lnTo>
                    <a:pt x="1508" y="796"/>
                  </a:lnTo>
                  <a:lnTo>
                    <a:pt x="1510" y="796"/>
                  </a:lnTo>
                  <a:lnTo>
                    <a:pt x="1512" y="796"/>
                  </a:lnTo>
                  <a:lnTo>
                    <a:pt x="1517" y="795"/>
                  </a:lnTo>
                  <a:lnTo>
                    <a:pt x="1519" y="795"/>
                  </a:lnTo>
                  <a:lnTo>
                    <a:pt x="1520" y="795"/>
                  </a:lnTo>
                  <a:lnTo>
                    <a:pt x="1522" y="796"/>
                  </a:lnTo>
                  <a:lnTo>
                    <a:pt x="1522" y="798"/>
                  </a:lnTo>
                  <a:lnTo>
                    <a:pt x="1524" y="800"/>
                  </a:lnTo>
                  <a:lnTo>
                    <a:pt x="1524" y="800"/>
                  </a:lnTo>
                  <a:lnTo>
                    <a:pt x="1525" y="801"/>
                  </a:lnTo>
                  <a:lnTo>
                    <a:pt x="1527" y="803"/>
                  </a:lnTo>
                  <a:lnTo>
                    <a:pt x="1529" y="803"/>
                  </a:lnTo>
                  <a:lnTo>
                    <a:pt x="1532" y="805"/>
                  </a:lnTo>
                  <a:lnTo>
                    <a:pt x="1534" y="805"/>
                  </a:lnTo>
                  <a:lnTo>
                    <a:pt x="1536" y="805"/>
                  </a:lnTo>
                  <a:lnTo>
                    <a:pt x="1537" y="803"/>
                  </a:lnTo>
                  <a:lnTo>
                    <a:pt x="1542" y="801"/>
                  </a:lnTo>
                  <a:lnTo>
                    <a:pt x="1544" y="800"/>
                  </a:lnTo>
                  <a:lnTo>
                    <a:pt x="1547" y="800"/>
                  </a:lnTo>
                  <a:lnTo>
                    <a:pt x="1547" y="798"/>
                  </a:lnTo>
                  <a:lnTo>
                    <a:pt x="1549" y="796"/>
                  </a:lnTo>
                  <a:lnTo>
                    <a:pt x="1551" y="795"/>
                  </a:lnTo>
                  <a:lnTo>
                    <a:pt x="1551" y="793"/>
                  </a:lnTo>
                  <a:lnTo>
                    <a:pt x="1553" y="793"/>
                  </a:lnTo>
                  <a:lnTo>
                    <a:pt x="1554" y="793"/>
                  </a:lnTo>
                  <a:lnTo>
                    <a:pt x="1556" y="795"/>
                  </a:lnTo>
                  <a:lnTo>
                    <a:pt x="1558" y="795"/>
                  </a:lnTo>
                  <a:lnTo>
                    <a:pt x="1559" y="793"/>
                  </a:lnTo>
                  <a:lnTo>
                    <a:pt x="1561" y="791"/>
                  </a:lnTo>
                  <a:lnTo>
                    <a:pt x="1563" y="789"/>
                  </a:lnTo>
                  <a:lnTo>
                    <a:pt x="1565" y="788"/>
                  </a:lnTo>
                  <a:lnTo>
                    <a:pt x="1565" y="788"/>
                  </a:lnTo>
                  <a:lnTo>
                    <a:pt x="1566" y="788"/>
                  </a:lnTo>
                  <a:lnTo>
                    <a:pt x="1571" y="789"/>
                  </a:lnTo>
                  <a:lnTo>
                    <a:pt x="1573" y="789"/>
                  </a:lnTo>
                  <a:lnTo>
                    <a:pt x="1575" y="791"/>
                  </a:lnTo>
                  <a:lnTo>
                    <a:pt x="1578" y="793"/>
                  </a:lnTo>
                  <a:lnTo>
                    <a:pt x="1580" y="795"/>
                  </a:lnTo>
                  <a:lnTo>
                    <a:pt x="1582" y="796"/>
                  </a:lnTo>
                  <a:lnTo>
                    <a:pt x="1582" y="798"/>
                  </a:lnTo>
                  <a:lnTo>
                    <a:pt x="1583" y="800"/>
                  </a:lnTo>
                  <a:lnTo>
                    <a:pt x="1583" y="801"/>
                  </a:lnTo>
                  <a:lnTo>
                    <a:pt x="1583" y="803"/>
                  </a:lnTo>
                  <a:lnTo>
                    <a:pt x="1585" y="805"/>
                  </a:lnTo>
                  <a:lnTo>
                    <a:pt x="1587" y="806"/>
                  </a:lnTo>
                  <a:lnTo>
                    <a:pt x="1588" y="808"/>
                  </a:lnTo>
                  <a:lnTo>
                    <a:pt x="1590" y="810"/>
                  </a:lnTo>
                  <a:lnTo>
                    <a:pt x="1593" y="810"/>
                  </a:lnTo>
                  <a:lnTo>
                    <a:pt x="1595" y="812"/>
                  </a:lnTo>
                  <a:lnTo>
                    <a:pt x="1597" y="812"/>
                  </a:lnTo>
                  <a:lnTo>
                    <a:pt x="1599" y="812"/>
                  </a:lnTo>
                  <a:lnTo>
                    <a:pt x="1599" y="813"/>
                  </a:lnTo>
                  <a:lnTo>
                    <a:pt x="1600" y="813"/>
                  </a:lnTo>
                  <a:lnTo>
                    <a:pt x="1602" y="817"/>
                  </a:lnTo>
                  <a:lnTo>
                    <a:pt x="1602" y="817"/>
                  </a:lnTo>
                  <a:lnTo>
                    <a:pt x="1602" y="818"/>
                  </a:lnTo>
                  <a:lnTo>
                    <a:pt x="1604" y="820"/>
                  </a:lnTo>
                  <a:lnTo>
                    <a:pt x="1604" y="823"/>
                  </a:lnTo>
                  <a:lnTo>
                    <a:pt x="1605" y="825"/>
                  </a:lnTo>
                  <a:lnTo>
                    <a:pt x="1605" y="829"/>
                  </a:lnTo>
                  <a:lnTo>
                    <a:pt x="1607" y="832"/>
                  </a:lnTo>
                  <a:lnTo>
                    <a:pt x="1612" y="837"/>
                  </a:lnTo>
                  <a:lnTo>
                    <a:pt x="1614" y="840"/>
                  </a:lnTo>
                  <a:lnTo>
                    <a:pt x="1617" y="842"/>
                  </a:lnTo>
                  <a:lnTo>
                    <a:pt x="1621" y="844"/>
                  </a:lnTo>
                  <a:lnTo>
                    <a:pt x="1622" y="846"/>
                  </a:lnTo>
                  <a:lnTo>
                    <a:pt x="1624" y="846"/>
                  </a:lnTo>
                  <a:lnTo>
                    <a:pt x="1626" y="847"/>
                  </a:lnTo>
                  <a:lnTo>
                    <a:pt x="1626" y="849"/>
                  </a:lnTo>
                  <a:lnTo>
                    <a:pt x="1628" y="851"/>
                  </a:lnTo>
                  <a:lnTo>
                    <a:pt x="1628" y="854"/>
                  </a:lnTo>
                  <a:lnTo>
                    <a:pt x="1629" y="854"/>
                  </a:lnTo>
                  <a:lnTo>
                    <a:pt x="1629" y="856"/>
                  </a:lnTo>
                  <a:lnTo>
                    <a:pt x="1633" y="857"/>
                  </a:lnTo>
                  <a:lnTo>
                    <a:pt x="1633" y="859"/>
                  </a:lnTo>
                  <a:lnTo>
                    <a:pt x="1634" y="859"/>
                  </a:lnTo>
                  <a:lnTo>
                    <a:pt x="1636" y="861"/>
                  </a:lnTo>
                  <a:lnTo>
                    <a:pt x="1639" y="864"/>
                  </a:lnTo>
                  <a:lnTo>
                    <a:pt x="1643" y="868"/>
                  </a:lnTo>
                  <a:lnTo>
                    <a:pt x="1646" y="873"/>
                  </a:lnTo>
                  <a:lnTo>
                    <a:pt x="1648" y="873"/>
                  </a:lnTo>
                  <a:lnTo>
                    <a:pt x="1648" y="875"/>
                  </a:lnTo>
                  <a:lnTo>
                    <a:pt x="1648" y="876"/>
                  </a:lnTo>
                  <a:lnTo>
                    <a:pt x="1650" y="878"/>
                  </a:lnTo>
                  <a:lnTo>
                    <a:pt x="1650" y="880"/>
                  </a:lnTo>
                  <a:lnTo>
                    <a:pt x="1650" y="881"/>
                  </a:lnTo>
                  <a:lnTo>
                    <a:pt x="1648" y="883"/>
                  </a:lnTo>
                  <a:lnTo>
                    <a:pt x="1648" y="885"/>
                  </a:lnTo>
                  <a:lnTo>
                    <a:pt x="1648" y="886"/>
                  </a:lnTo>
                  <a:lnTo>
                    <a:pt x="1650" y="888"/>
                  </a:lnTo>
                  <a:lnTo>
                    <a:pt x="1650" y="890"/>
                  </a:lnTo>
                  <a:lnTo>
                    <a:pt x="1648" y="892"/>
                  </a:lnTo>
                  <a:lnTo>
                    <a:pt x="1648" y="893"/>
                  </a:lnTo>
                  <a:lnTo>
                    <a:pt x="1646" y="895"/>
                  </a:lnTo>
                  <a:lnTo>
                    <a:pt x="1646" y="897"/>
                  </a:lnTo>
                  <a:lnTo>
                    <a:pt x="1645" y="898"/>
                  </a:lnTo>
                  <a:lnTo>
                    <a:pt x="1645" y="900"/>
                  </a:lnTo>
                  <a:lnTo>
                    <a:pt x="1643" y="902"/>
                  </a:lnTo>
                  <a:lnTo>
                    <a:pt x="1641" y="902"/>
                  </a:lnTo>
                  <a:lnTo>
                    <a:pt x="1639" y="902"/>
                  </a:lnTo>
                  <a:lnTo>
                    <a:pt x="1638" y="902"/>
                  </a:lnTo>
                  <a:lnTo>
                    <a:pt x="1636" y="903"/>
                  </a:lnTo>
                  <a:lnTo>
                    <a:pt x="1634" y="905"/>
                  </a:lnTo>
                  <a:lnTo>
                    <a:pt x="1634" y="907"/>
                  </a:lnTo>
                  <a:lnTo>
                    <a:pt x="1633" y="907"/>
                  </a:lnTo>
                  <a:lnTo>
                    <a:pt x="1633" y="909"/>
                  </a:lnTo>
                  <a:lnTo>
                    <a:pt x="1631" y="909"/>
                  </a:lnTo>
                  <a:lnTo>
                    <a:pt x="1629" y="909"/>
                  </a:lnTo>
                  <a:lnTo>
                    <a:pt x="1629" y="907"/>
                  </a:lnTo>
                  <a:lnTo>
                    <a:pt x="1629" y="905"/>
                  </a:lnTo>
                  <a:lnTo>
                    <a:pt x="1629" y="903"/>
                  </a:lnTo>
                  <a:lnTo>
                    <a:pt x="1631" y="903"/>
                  </a:lnTo>
                  <a:lnTo>
                    <a:pt x="1631" y="902"/>
                  </a:lnTo>
                  <a:lnTo>
                    <a:pt x="1631" y="900"/>
                  </a:lnTo>
                  <a:lnTo>
                    <a:pt x="1631" y="898"/>
                  </a:lnTo>
                  <a:lnTo>
                    <a:pt x="1629" y="898"/>
                  </a:lnTo>
                  <a:lnTo>
                    <a:pt x="1628" y="898"/>
                  </a:lnTo>
                  <a:lnTo>
                    <a:pt x="1626" y="898"/>
                  </a:lnTo>
                  <a:lnTo>
                    <a:pt x="1624" y="898"/>
                  </a:lnTo>
                  <a:lnTo>
                    <a:pt x="1622" y="898"/>
                  </a:lnTo>
                  <a:lnTo>
                    <a:pt x="1622" y="897"/>
                  </a:lnTo>
                  <a:lnTo>
                    <a:pt x="1622" y="895"/>
                  </a:lnTo>
                  <a:lnTo>
                    <a:pt x="1624" y="895"/>
                  </a:lnTo>
                  <a:lnTo>
                    <a:pt x="1626" y="895"/>
                  </a:lnTo>
                  <a:lnTo>
                    <a:pt x="1628" y="895"/>
                  </a:lnTo>
                  <a:lnTo>
                    <a:pt x="1629" y="895"/>
                  </a:lnTo>
                  <a:lnTo>
                    <a:pt x="1631" y="893"/>
                  </a:lnTo>
                  <a:lnTo>
                    <a:pt x="1631" y="892"/>
                  </a:lnTo>
                  <a:lnTo>
                    <a:pt x="1629" y="892"/>
                  </a:lnTo>
                  <a:lnTo>
                    <a:pt x="1628" y="892"/>
                  </a:lnTo>
                  <a:lnTo>
                    <a:pt x="1628" y="893"/>
                  </a:lnTo>
                  <a:lnTo>
                    <a:pt x="1626" y="892"/>
                  </a:lnTo>
                  <a:lnTo>
                    <a:pt x="1624" y="892"/>
                  </a:lnTo>
                  <a:lnTo>
                    <a:pt x="1624" y="890"/>
                  </a:lnTo>
                  <a:lnTo>
                    <a:pt x="1622" y="890"/>
                  </a:lnTo>
                  <a:lnTo>
                    <a:pt x="1621" y="892"/>
                  </a:lnTo>
                  <a:lnTo>
                    <a:pt x="1619" y="892"/>
                  </a:lnTo>
                  <a:lnTo>
                    <a:pt x="1619" y="890"/>
                  </a:lnTo>
                  <a:lnTo>
                    <a:pt x="1617" y="890"/>
                  </a:lnTo>
                  <a:lnTo>
                    <a:pt x="1617" y="888"/>
                  </a:lnTo>
                  <a:lnTo>
                    <a:pt x="1617" y="886"/>
                  </a:lnTo>
                  <a:lnTo>
                    <a:pt x="1617" y="885"/>
                  </a:lnTo>
                  <a:lnTo>
                    <a:pt x="1616" y="885"/>
                  </a:lnTo>
                  <a:lnTo>
                    <a:pt x="1614" y="885"/>
                  </a:lnTo>
                  <a:lnTo>
                    <a:pt x="1614" y="886"/>
                  </a:lnTo>
                  <a:lnTo>
                    <a:pt x="1616" y="888"/>
                  </a:lnTo>
                  <a:lnTo>
                    <a:pt x="1614" y="890"/>
                  </a:lnTo>
                  <a:lnTo>
                    <a:pt x="1612" y="890"/>
                  </a:lnTo>
                  <a:lnTo>
                    <a:pt x="1610" y="890"/>
                  </a:lnTo>
                  <a:lnTo>
                    <a:pt x="1609" y="888"/>
                  </a:lnTo>
                  <a:lnTo>
                    <a:pt x="1607" y="888"/>
                  </a:lnTo>
                  <a:lnTo>
                    <a:pt x="1605" y="888"/>
                  </a:lnTo>
                  <a:lnTo>
                    <a:pt x="1605" y="890"/>
                  </a:lnTo>
                  <a:lnTo>
                    <a:pt x="1605" y="892"/>
                  </a:lnTo>
                  <a:lnTo>
                    <a:pt x="1605" y="892"/>
                  </a:lnTo>
                  <a:lnTo>
                    <a:pt x="1605" y="893"/>
                  </a:lnTo>
                  <a:lnTo>
                    <a:pt x="1604" y="893"/>
                  </a:lnTo>
                  <a:lnTo>
                    <a:pt x="1604" y="895"/>
                  </a:lnTo>
                  <a:lnTo>
                    <a:pt x="1605" y="897"/>
                  </a:lnTo>
                  <a:lnTo>
                    <a:pt x="1605" y="897"/>
                  </a:lnTo>
                  <a:lnTo>
                    <a:pt x="1605" y="898"/>
                  </a:lnTo>
                  <a:lnTo>
                    <a:pt x="1607" y="898"/>
                  </a:lnTo>
                  <a:lnTo>
                    <a:pt x="1607" y="898"/>
                  </a:lnTo>
                  <a:lnTo>
                    <a:pt x="1605" y="898"/>
                  </a:lnTo>
                  <a:lnTo>
                    <a:pt x="1605" y="898"/>
                  </a:lnTo>
                  <a:lnTo>
                    <a:pt x="1604" y="898"/>
                  </a:lnTo>
                  <a:lnTo>
                    <a:pt x="1604" y="900"/>
                  </a:lnTo>
                  <a:lnTo>
                    <a:pt x="1602" y="900"/>
                  </a:lnTo>
                  <a:lnTo>
                    <a:pt x="1602" y="902"/>
                  </a:lnTo>
                  <a:lnTo>
                    <a:pt x="1602" y="903"/>
                  </a:lnTo>
                  <a:lnTo>
                    <a:pt x="1602" y="905"/>
                  </a:lnTo>
                  <a:lnTo>
                    <a:pt x="1600" y="905"/>
                  </a:lnTo>
                  <a:lnTo>
                    <a:pt x="1599" y="905"/>
                  </a:lnTo>
                  <a:lnTo>
                    <a:pt x="1597" y="903"/>
                  </a:lnTo>
                  <a:lnTo>
                    <a:pt x="1597" y="902"/>
                  </a:lnTo>
                  <a:lnTo>
                    <a:pt x="1597" y="900"/>
                  </a:lnTo>
                  <a:lnTo>
                    <a:pt x="1597" y="898"/>
                  </a:lnTo>
                  <a:lnTo>
                    <a:pt x="1597" y="898"/>
                  </a:lnTo>
                  <a:lnTo>
                    <a:pt x="1595" y="897"/>
                  </a:lnTo>
                  <a:lnTo>
                    <a:pt x="1595" y="895"/>
                  </a:lnTo>
                  <a:lnTo>
                    <a:pt x="1595" y="893"/>
                  </a:lnTo>
                  <a:lnTo>
                    <a:pt x="1593" y="893"/>
                  </a:lnTo>
                  <a:lnTo>
                    <a:pt x="1593" y="895"/>
                  </a:lnTo>
                  <a:lnTo>
                    <a:pt x="1593" y="897"/>
                  </a:lnTo>
                  <a:lnTo>
                    <a:pt x="1592" y="897"/>
                  </a:lnTo>
                  <a:lnTo>
                    <a:pt x="1590" y="897"/>
                  </a:lnTo>
                  <a:lnTo>
                    <a:pt x="1588" y="897"/>
                  </a:lnTo>
                  <a:lnTo>
                    <a:pt x="1587" y="897"/>
                  </a:lnTo>
                  <a:lnTo>
                    <a:pt x="1585" y="895"/>
                  </a:lnTo>
                  <a:lnTo>
                    <a:pt x="1583" y="895"/>
                  </a:lnTo>
                  <a:lnTo>
                    <a:pt x="1583" y="893"/>
                  </a:lnTo>
                  <a:lnTo>
                    <a:pt x="1583" y="892"/>
                  </a:lnTo>
                  <a:lnTo>
                    <a:pt x="1585" y="892"/>
                  </a:lnTo>
                  <a:lnTo>
                    <a:pt x="1587" y="892"/>
                  </a:lnTo>
                  <a:lnTo>
                    <a:pt x="1587" y="890"/>
                  </a:lnTo>
                  <a:lnTo>
                    <a:pt x="1588" y="890"/>
                  </a:lnTo>
                  <a:lnTo>
                    <a:pt x="1588" y="888"/>
                  </a:lnTo>
                  <a:lnTo>
                    <a:pt x="1587" y="888"/>
                  </a:lnTo>
                  <a:lnTo>
                    <a:pt x="1587" y="886"/>
                  </a:lnTo>
                  <a:lnTo>
                    <a:pt x="1585" y="886"/>
                  </a:lnTo>
                  <a:lnTo>
                    <a:pt x="1585" y="888"/>
                  </a:lnTo>
                  <a:lnTo>
                    <a:pt x="1583" y="888"/>
                  </a:lnTo>
                  <a:lnTo>
                    <a:pt x="1582" y="890"/>
                  </a:lnTo>
                  <a:lnTo>
                    <a:pt x="1580" y="890"/>
                  </a:lnTo>
                  <a:lnTo>
                    <a:pt x="1578" y="892"/>
                  </a:lnTo>
                  <a:lnTo>
                    <a:pt x="1578" y="890"/>
                  </a:lnTo>
                  <a:lnTo>
                    <a:pt x="1580" y="888"/>
                  </a:lnTo>
                  <a:lnTo>
                    <a:pt x="1580" y="886"/>
                  </a:lnTo>
                  <a:lnTo>
                    <a:pt x="1578" y="886"/>
                  </a:lnTo>
                  <a:lnTo>
                    <a:pt x="1576" y="886"/>
                  </a:lnTo>
                  <a:lnTo>
                    <a:pt x="1575" y="885"/>
                  </a:lnTo>
                  <a:lnTo>
                    <a:pt x="1573" y="883"/>
                  </a:lnTo>
                  <a:lnTo>
                    <a:pt x="1575" y="881"/>
                  </a:lnTo>
                  <a:lnTo>
                    <a:pt x="1576" y="881"/>
                  </a:lnTo>
                  <a:lnTo>
                    <a:pt x="1576" y="880"/>
                  </a:lnTo>
                  <a:lnTo>
                    <a:pt x="1578" y="880"/>
                  </a:lnTo>
                  <a:lnTo>
                    <a:pt x="1580" y="880"/>
                  </a:lnTo>
                  <a:lnTo>
                    <a:pt x="1580" y="878"/>
                  </a:lnTo>
                  <a:lnTo>
                    <a:pt x="1580" y="876"/>
                  </a:lnTo>
                  <a:lnTo>
                    <a:pt x="1580" y="875"/>
                  </a:lnTo>
                  <a:lnTo>
                    <a:pt x="1580" y="873"/>
                  </a:lnTo>
                  <a:lnTo>
                    <a:pt x="1578" y="873"/>
                  </a:lnTo>
                  <a:lnTo>
                    <a:pt x="1578" y="871"/>
                  </a:lnTo>
                  <a:lnTo>
                    <a:pt x="1578" y="869"/>
                  </a:lnTo>
                  <a:lnTo>
                    <a:pt x="1578" y="868"/>
                  </a:lnTo>
                  <a:lnTo>
                    <a:pt x="1578" y="866"/>
                  </a:lnTo>
                  <a:lnTo>
                    <a:pt x="1580" y="866"/>
                  </a:lnTo>
                  <a:lnTo>
                    <a:pt x="1578" y="864"/>
                  </a:lnTo>
                  <a:lnTo>
                    <a:pt x="1578" y="863"/>
                  </a:lnTo>
                  <a:lnTo>
                    <a:pt x="1576" y="863"/>
                  </a:lnTo>
                  <a:lnTo>
                    <a:pt x="1575" y="863"/>
                  </a:lnTo>
                  <a:lnTo>
                    <a:pt x="1573" y="861"/>
                  </a:lnTo>
                  <a:lnTo>
                    <a:pt x="1571" y="859"/>
                  </a:lnTo>
                  <a:lnTo>
                    <a:pt x="1570" y="859"/>
                  </a:lnTo>
                  <a:lnTo>
                    <a:pt x="1570" y="861"/>
                  </a:lnTo>
                  <a:lnTo>
                    <a:pt x="1570" y="863"/>
                  </a:lnTo>
                  <a:lnTo>
                    <a:pt x="1570" y="864"/>
                  </a:lnTo>
                  <a:lnTo>
                    <a:pt x="1570" y="866"/>
                  </a:lnTo>
                  <a:lnTo>
                    <a:pt x="1568" y="868"/>
                  </a:lnTo>
                  <a:lnTo>
                    <a:pt x="1566" y="868"/>
                  </a:lnTo>
                  <a:lnTo>
                    <a:pt x="1566" y="866"/>
                  </a:lnTo>
                  <a:lnTo>
                    <a:pt x="1565" y="866"/>
                  </a:lnTo>
                  <a:lnTo>
                    <a:pt x="1565" y="864"/>
                  </a:lnTo>
                  <a:lnTo>
                    <a:pt x="1565" y="864"/>
                  </a:lnTo>
                  <a:lnTo>
                    <a:pt x="1565" y="863"/>
                  </a:lnTo>
                  <a:lnTo>
                    <a:pt x="1565" y="861"/>
                  </a:lnTo>
                  <a:lnTo>
                    <a:pt x="1563" y="859"/>
                  </a:lnTo>
                  <a:lnTo>
                    <a:pt x="1561" y="857"/>
                  </a:lnTo>
                  <a:lnTo>
                    <a:pt x="1559" y="857"/>
                  </a:lnTo>
                  <a:lnTo>
                    <a:pt x="1558" y="857"/>
                  </a:lnTo>
                  <a:lnTo>
                    <a:pt x="1556" y="857"/>
                  </a:lnTo>
                  <a:lnTo>
                    <a:pt x="1554" y="857"/>
                  </a:lnTo>
                  <a:lnTo>
                    <a:pt x="1553" y="857"/>
                  </a:lnTo>
                  <a:lnTo>
                    <a:pt x="1551" y="857"/>
                  </a:lnTo>
                  <a:lnTo>
                    <a:pt x="1549" y="857"/>
                  </a:lnTo>
                  <a:lnTo>
                    <a:pt x="1547" y="857"/>
                  </a:lnTo>
                  <a:lnTo>
                    <a:pt x="1546" y="859"/>
                  </a:lnTo>
                  <a:lnTo>
                    <a:pt x="1547" y="859"/>
                  </a:lnTo>
                  <a:lnTo>
                    <a:pt x="1547" y="861"/>
                  </a:lnTo>
                  <a:lnTo>
                    <a:pt x="1549" y="861"/>
                  </a:lnTo>
                  <a:lnTo>
                    <a:pt x="1549" y="863"/>
                  </a:lnTo>
                  <a:lnTo>
                    <a:pt x="1547" y="864"/>
                  </a:lnTo>
                  <a:lnTo>
                    <a:pt x="1546" y="864"/>
                  </a:lnTo>
                  <a:lnTo>
                    <a:pt x="1546" y="863"/>
                  </a:lnTo>
                  <a:lnTo>
                    <a:pt x="1544" y="863"/>
                  </a:lnTo>
                  <a:lnTo>
                    <a:pt x="1544" y="864"/>
                  </a:lnTo>
                  <a:lnTo>
                    <a:pt x="1542" y="866"/>
                  </a:lnTo>
                  <a:lnTo>
                    <a:pt x="1541" y="866"/>
                  </a:lnTo>
                  <a:lnTo>
                    <a:pt x="1539" y="864"/>
                  </a:lnTo>
                  <a:lnTo>
                    <a:pt x="1539" y="863"/>
                  </a:lnTo>
                  <a:lnTo>
                    <a:pt x="1537" y="863"/>
                  </a:lnTo>
                  <a:lnTo>
                    <a:pt x="1537" y="864"/>
                  </a:lnTo>
                  <a:lnTo>
                    <a:pt x="1536" y="864"/>
                  </a:lnTo>
                  <a:lnTo>
                    <a:pt x="1536" y="868"/>
                  </a:lnTo>
                  <a:lnTo>
                    <a:pt x="1536" y="869"/>
                  </a:lnTo>
                  <a:lnTo>
                    <a:pt x="1536" y="871"/>
                  </a:lnTo>
                  <a:lnTo>
                    <a:pt x="1534" y="871"/>
                  </a:lnTo>
                  <a:lnTo>
                    <a:pt x="1532" y="871"/>
                  </a:lnTo>
                  <a:lnTo>
                    <a:pt x="1530" y="871"/>
                  </a:lnTo>
                  <a:lnTo>
                    <a:pt x="1530" y="869"/>
                  </a:lnTo>
                  <a:lnTo>
                    <a:pt x="1530" y="868"/>
                  </a:lnTo>
                  <a:lnTo>
                    <a:pt x="1532" y="868"/>
                  </a:lnTo>
                  <a:lnTo>
                    <a:pt x="1532" y="866"/>
                  </a:lnTo>
                  <a:lnTo>
                    <a:pt x="1534" y="864"/>
                  </a:lnTo>
                  <a:lnTo>
                    <a:pt x="1534" y="863"/>
                  </a:lnTo>
                  <a:lnTo>
                    <a:pt x="1532" y="863"/>
                  </a:lnTo>
                  <a:lnTo>
                    <a:pt x="1532" y="861"/>
                  </a:lnTo>
                  <a:lnTo>
                    <a:pt x="1530" y="859"/>
                  </a:lnTo>
                  <a:lnTo>
                    <a:pt x="1529" y="857"/>
                  </a:lnTo>
                  <a:lnTo>
                    <a:pt x="1527" y="859"/>
                  </a:lnTo>
                  <a:lnTo>
                    <a:pt x="1525" y="859"/>
                  </a:lnTo>
                  <a:lnTo>
                    <a:pt x="1524" y="859"/>
                  </a:lnTo>
                  <a:lnTo>
                    <a:pt x="1524" y="857"/>
                  </a:lnTo>
                  <a:lnTo>
                    <a:pt x="1524" y="857"/>
                  </a:lnTo>
                  <a:lnTo>
                    <a:pt x="1524" y="859"/>
                  </a:lnTo>
                  <a:lnTo>
                    <a:pt x="1524" y="859"/>
                  </a:lnTo>
                  <a:lnTo>
                    <a:pt x="1525" y="861"/>
                  </a:lnTo>
                  <a:lnTo>
                    <a:pt x="1525" y="863"/>
                  </a:lnTo>
                  <a:lnTo>
                    <a:pt x="1524" y="863"/>
                  </a:lnTo>
                  <a:lnTo>
                    <a:pt x="1524" y="863"/>
                  </a:lnTo>
                  <a:lnTo>
                    <a:pt x="1524" y="864"/>
                  </a:lnTo>
                  <a:lnTo>
                    <a:pt x="1524" y="866"/>
                  </a:lnTo>
                  <a:lnTo>
                    <a:pt x="1524" y="868"/>
                  </a:lnTo>
                  <a:lnTo>
                    <a:pt x="1524" y="869"/>
                  </a:lnTo>
                  <a:lnTo>
                    <a:pt x="1524" y="871"/>
                  </a:lnTo>
                  <a:lnTo>
                    <a:pt x="1524" y="873"/>
                  </a:lnTo>
                  <a:lnTo>
                    <a:pt x="1522" y="873"/>
                  </a:lnTo>
                  <a:lnTo>
                    <a:pt x="1522" y="875"/>
                  </a:lnTo>
                  <a:lnTo>
                    <a:pt x="1520" y="875"/>
                  </a:lnTo>
                  <a:lnTo>
                    <a:pt x="1519" y="875"/>
                  </a:lnTo>
                  <a:lnTo>
                    <a:pt x="1519" y="873"/>
                  </a:lnTo>
                  <a:lnTo>
                    <a:pt x="1520" y="871"/>
                  </a:lnTo>
                  <a:lnTo>
                    <a:pt x="1520" y="869"/>
                  </a:lnTo>
                  <a:lnTo>
                    <a:pt x="1522" y="869"/>
                  </a:lnTo>
                  <a:lnTo>
                    <a:pt x="1522" y="868"/>
                  </a:lnTo>
                  <a:lnTo>
                    <a:pt x="1522" y="866"/>
                  </a:lnTo>
                  <a:lnTo>
                    <a:pt x="1520" y="866"/>
                  </a:lnTo>
                  <a:lnTo>
                    <a:pt x="1519" y="866"/>
                  </a:lnTo>
                  <a:lnTo>
                    <a:pt x="1519" y="868"/>
                  </a:lnTo>
                  <a:lnTo>
                    <a:pt x="1517" y="868"/>
                  </a:lnTo>
                  <a:lnTo>
                    <a:pt x="1517" y="869"/>
                  </a:lnTo>
                  <a:lnTo>
                    <a:pt x="1515" y="869"/>
                  </a:lnTo>
                  <a:lnTo>
                    <a:pt x="1513" y="869"/>
                  </a:lnTo>
                  <a:lnTo>
                    <a:pt x="1512" y="869"/>
                  </a:lnTo>
                  <a:lnTo>
                    <a:pt x="1510" y="869"/>
                  </a:lnTo>
                  <a:lnTo>
                    <a:pt x="1510" y="871"/>
                  </a:lnTo>
                  <a:lnTo>
                    <a:pt x="1510" y="869"/>
                  </a:lnTo>
                  <a:lnTo>
                    <a:pt x="1508" y="869"/>
                  </a:lnTo>
                  <a:lnTo>
                    <a:pt x="1507" y="869"/>
                  </a:lnTo>
                  <a:lnTo>
                    <a:pt x="1507" y="868"/>
                  </a:lnTo>
                  <a:lnTo>
                    <a:pt x="1507" y="866"/>
                  </a:lnTo>
                  <a:lnTo>
                    <a:pt x="1507" y="864"/>
                  </a:lnTo>
                  <a:lnTo>
                    <a:pt x="1508" y="863"/>
                  </a:lnTo>
                  <a:lnTo>
                    <a:pt x="1508" y="861"/>
                  </a:lnTo>
                  <a:lnTo>
                    <a:pt x="1508" y="859"/>
                  </a:lnTo>
                  <a:lnTo>
                    <a:pt x="1510" y="859"/>
                  </a:lnTo>
                  <a:lnTo>
                    <a:pt x="1510" y="857"/>
                  </a:lnTo>
                  <a:lnTo>
                    <a:pt x="1510" y="857"/>
                  </a:lnTo>
                  <a:lnTo>
                    <a:pt x="1508" y="857"/>
                  </a:lnTo>
                  <a:lnTo>
                    <a:pt x="1507" y="857"/>
                  </a:lnTo>
                  <a:lnTo>
                    <a:pt x="1505" y="857"/>
                  </a:lnTo>
                  <a:lnTo>
                    <a:pt x="1503" y="857"/>
                  </a:lnTo>
                  <a:lnTo>
                    <a:pt x="1503" y="857"/>
                  </a:lnTo>
                  <a:lnTo>
                    <a:pt x="1503" y="859"/>
                  </a:lnTo>
                  <a:lnTo>
                    <a:pt x="1503" y="861"/>
                  </a:lnTo>
                  <a:lnTo>
                    <a:pt x="1503" y="863"/>
                  </a:lnTo>
                  <a:lnTo>
                    <a:pt x="1503" y="864"/>
                  </a:lnTo>
                  <a:lnTo>
                    <a:pt x="1502" y="864"/>
                  </a:lnTo>
                  <a:lnTo>
                    <a:pt x="1502" y="863"/>
                  </a:lnTo>
                  <a:lnTo>
                    <a:pt x="1502" y="861"/>
                  </a:lnTo>
                  <a:lnTo>
                    <a:pt x="1502" y="859"/>
                  </a:lnTo>
                  <a:lnTo>
                    <a:pt x="1500" y="859"/>
                  </a:lnTo>
                  <a:lnTo>
                    <a:pt x="1498" y="859"/>
                  </a:lnTo>
                  <a:lnTo>
                    <a:pt x="1498" y="861"/>
                  </a:lnTo>
                  <a:lnTo>
                    <a:pt x="1500" y="863"/>
                  </a:lnTo>
                  <a:lnTo>
                    <a:pt x="1500" y="864"/>
                  </a:lnTo>
                  <a:lnTo>
                    <a:pt x="1500" y="866"/>
                  </a:lnTo>
                  <a:lnTo>
                    <a:pt x="1498" y="868"/>
                  </a:lnTo>
                  <a:lnTo>
                    <a:pt x="1498" y="869"/>
                  </a:lnTo>
                  <a:lnTo>
                    <a:pt x="1498" y="871"/>
                  </a:lnTo>
                  <a:lnTo>
                    <a:pt x="1498" y="873"/>
                  </a:lnTo>
                  <a:lnTo>
                    <a:pt x="1496" y="873"/>
                  </a:lnTo>
                  <a:lnTo>
                    <a:pt x="1495" y="873"/>
                  </a:lnTo>
                  <a:lnTo>
                    <a:pt x="1495" y="871"/>
                  </a:lnTo>
                  <a:lnTo>
                    <a:pt x="1495" y="869"/>
                  </a:lnTo>
                  <a:lnTo>
                    <a:pt x="1493" y="869"/>
                  </a:lnTo>
                  <a:lnTo>
                    <a:pt x="1491" y="869"/>
                  </a:lnTo>
                  <a:lnTo>
                    <a:pt x="1490" y="869"/>
                  </a:lnTo>
                  <a:lnTo>
                    <a:pt x="1488" y="869"/>
                  </a:lnTo>
                  <a:lnTo>
                    <a:pt x="1486" y="869"/>
                  </a:lnTo>
                  <a:lnTo>
                    <a:pt x="1486" y="868"/>
                  </a:lnTo>
                  <a:lnTo>
                    <a:pt x="1485" y="868"/>
                  </a:lnTo>
                  <a:lnTo>
                    <a:pt x="1485" y="866"/>
                  </a:lnTo>
                  <a:lnTo>
                    <a:pt x="1483" y="864"/>
                  </a:lnTo>
                  <a:lnTo>
                    <a:pt x="1483" y="863"/>
                  </a:lnTo>
                  <a:lnTo>
                    <a:pt x="1481" y="863"/>
                  </a:lnTo>
                  <a:lnTo>
                    <a:pt x="1479" y="863"/>
                  </a:lnTo>
                  <a:lnTo>
                    <a:pt x="1479" y="864"/>
                  </a:lnTo>
                  <a:lnTo>
                    <a:pt x="1478" y="864"/>
                  </a:lnTo>
                  <a:lnTo>
                    <a:pt x="1478" y="866"/>
                  </a:lnTo>
                  <a:lnTo>
                    <a:pt x="1476" y="868"/>
                  </a:lnTo>
                  <a:lnTo>
                    <a:pt x="1474" y="868"/>
                  </a:lnTo>
                  <a:lnTo>
                    <a:pt x="1474" y="869"/>
                  </a:lnTo>
                  <a:lnTo>
                    <a:pt x="1473" y="868"/>
                  </a:lnTo>
                  <a:lnTo>
                    <a:pt x="1471" y="868"/>
                  </a:lnTo>
                  <a:lnTo>
                    <a:pt x="1471" y="869"/>
                  </a:lnTo>
                  <a:lnTo>
                    <a:pt x="1471" y="871"/>
                  </a:lnTo>
                  <a:lnTo>
                    <a:pt x="1469" y="871"/>
                  </a:lnTo>
                  <a:lnTo>
                    <a:pt x="1467" y="871"/>
                  </a:lnTo>
                  <a:lnTo>
                    <a:pt x="1467" y="873"/>
                  </a:lnTo>
                  <a:lnTo>
                    <a:pt x="1466" y="875"/>
                  </a:lnTo>
                  <a:lnTo>
                    <a:pt x="1464" y="875"/>
                  </a:lnTo>
                  <a:lnTo>
                    <a:pt x="1462" y="875"/>
                  </a:lnTo>
                  <a:lnTo>
                    <a:pt x="1462" y="876"/>
                  </a:lnTo>
                  <a:lnTo>
                    <a:pt x="1461" y="878"/>
                  </a:lnTo>
                  <a:lnTo>
                    <a:pt x="1462" y="878"/>
                  </a:lnTo>
                  <a:lnTo>
                    <a:pt x="1464" y="878"/>
                  </a:lnTo>
                  <a:lnTo>
                    <a:pt x="1464" y="876"/>
                  </a:lnTo>
                  <a:lnTo>
                    <a:pt x="1466" y="876"/>
                  </a:lnTo>
                  <a:lnTo>
                    <a:pt x="1467" y="876"/>
                  </a:lnTo>
                  <a:lnTo>
                    <a:pt x="1467" y="878"/>
                  </a:lnTo>
                  <a:lnTo>
                    <a:pt x="1469" y="878"/>
                  </a:lnTo>
                  <a:lnTo>
                    <a:pt x="1467" y="878"/>
                  </a:lnTo>
                  <a:lnTo>
                    <a:pt x="1467" y="880"/>
                  </a:lnTo>
                  <a:lnTo>
                    <a:pt x="1466" y="880"/>
                  </a:lnTo>
                  <a:lnTo>
                    <a:pt x="1466" y="881"/>
                  </a:lnTo>
                  <a:lnTo>
                    <a:pt x="1466" y="883"/>
                  </a:lnTo>
                  <a:lnTo>
                    <a:pt x="1464" y="883"/>
                  </a:lnTo>
                  <a:lnTo>
                    <a:pt x="1462" y="883"/>
                  </a:lnTo>
                  <a:lnTo>
                    <a:pt x="1461" y="881"/>
                  </a:lnTo>
                  <a:lnTo>
                    <a:pt x="1459" y="881"/>
                  </a:lnTo>
                  <a:lnTo>
                    <a:pt x="1459" y="883"/>
                  </a:lnTo>
                  <a:lnTo>
                    <a:pt x="1457" y="883"/>
                  </a:lnTo>
                  <a:lnTo>
                    <a:pt x="1457" y="885"/>
                  </a:lnTo>
                  <a:lnTo>
                    <a:pt x="1459" y="885"/>
                  </a:lnTo>
                  <a:lnTo>
                    <a:pt x="1459" y="886"/>
                  </a:lnTo>
                  <a:lnTo>
                    <a:pt x="1461" y="886"/>
                  </a:lnTo>
                  <a:lnTo>
                    <a:pt x="1461" y="888"/>
                  </a:lnTo>
                  <a:lnTo>
                    <a:pt x="1462" y="888"/>
                  </a:lnTo>
                  <a:lnTo>
                    <a:pt x="1462" y="890"/>
                  </a:lnTo>
                  <a:lnTo>
                    <a:pt x="1461" y="890"/>
                  </a:lnTo>
                  <a:lnTo>
                    <a:pt x="1459" y="890"/>
                  </a:lnTo>
                  <a:lnTo>
                    <a:pt x="1457" y="892"/>
                  </a:lnTo>
                  <a:lnTo>
                    <a:pt x="1456" y="892"/>
                  </a:lnTo>
                  <a:lnTo>
                    <a:pt x="1454" y="893"/>
                  </a:lnTo>
                  <a:lnTo>
                    <a:pt x="1454" y="895"/>
                  </a:lnTo>
                  <a:lnTo>
                    <a:pt x="1456" y="895"/>
                  </a:lnTo>
                  <a:lnTo>
                    <a:pt x="1456" y="897"/>
                  </a:lnTo>
                  <a:lnTo>
                    <a:pt x="1456" y="898"/>
                  </a:lnTo>
                  <a:lnTo>
                    <a:pt x="1454" y="898"/>
                  </a:lnTo>
                  <a:lnTo>
                    <a:pt x="1452" y="898"/>
                  </a:lnTo>
                  <a:lnTo>
                    <a:pt x="1450" y="898"/>
                  </a:lnTo>
                  <a:lnTo>
                    <a:pt x="1449" y="898"/>
                  </a:lnTo>
                  <a:lnTo>
                    <a:pt x="1449" y="900"/>
                  </a:lnTo>
                  <a:lnTo>
                    <a:pt x="1449" y="902"/>
                  </a:lnTo>
                  <a:lnTo>
                    <a:pt x="1447" y="903"/>
                  </a:lnTo>
                  <a:lnTo>
                    <a:pt x="1447" y="905"/>
                  </a:lnTo>
                  <a:lnTo>
                    <a:pt x="1445" y="905"/>
                  </a:lnTo>
                  <a:lnTo>
                    <a:pt x="1445" y="903"/>
                  </a:lnTo>
                  <a:lnTo>
                    <a:pt x="1444" y="903"/>
                  </a:lnTo>
                  <a:lnTo>
                    <a:pt x="1442" y="903"/>
                  </a:lnTo>
                  <a:lnTo>
                    <a:pt x="1442" y="905"/>
                  </a:lnTo>
                  <a:lnTo>
                    <a:pt x="1442" y="907"/>
                  </a:lnTo>
                  <a:lnTo>
                    <a:pt x="1442" y="909"/>
                  </a:lnTo>
                  <a:lnTo>
                    <a:pt x="1442" y="910"/>
                  </a:lnTo>
                  <a:lnTo>
                    <a:pt x="1442" y="909"/>
                  </a:lnTo>
                  <a:lnTo>
                    <a:pt x="1440" y="909"/>
                  </a:lnTo>
                  <a:lnTo>
                    <a:pt x="1439" y="909"/>
                  </a:lnTo>
                  <a:lnTo>
                    <a:pt x="1437" y="909"/>
                  </a:lnTo>
                  <a:lnTo>
                    <a:pt x="1437" y="907"/>
                  </a:lnTo>
                  <a:lnTo>
                    <a:pt x="1435" y="907"/>
                  </a:lnTo>
                  <a:lnTo>
                    <a:pt x="1435" y="905"/>
                  </a:lnTo>
                  <a:lnTo>
                    <a:pt x="1435" y="903"/>
                  </a:lnTo>
                  <a:lnTo>
                    <a:pt x="1433" y="902"/>
                  </a:lnTo>
                  <a:lnTo>
                    <a:pt x="1432" y="902"/>
                  </a:lnTo>
                  <a:lnTo>
                    <a:pt x="1430" y="902"/>
                  </a:lnTo>
                  <a:lnTo>
                    <a:pt x="1430" y="903"/>
                  </a:lnTo>
                  <a:lnTo>
                    <a:pt x="1432" y="903"/>
                  </a:lnTo>
                  <a:lnTo>
                    <a:pt x="1432" y="905"/>
                  </a:lnTo>
                  <a:lnTo>
                    <a:pt x="1432" y="907"/>
                  </a:lnTo>
                  <a:lnTo>
                    <a:pt x="1432" y="909"/>
                  </a:lnTo>
                  <a:lnTo>
                    <a:pt x="1432" y="910"/>
                  </a:lnTo>
                  <a:lnTo>
                    <a:pt x="1430" y="910"/>
                  </a:lnTo>
                  <a:lnTo>
                    <a:pt x="1428" y="910"/>
                  </a:lnTo>
                  <a:lnTo>
                    <a:pt x="1427" y="910"/>
                  </a:lnTo>
                  <a:lnTo>
                    <a:pt x="1427" y="909"/>
                  </a:lnTo>
                  <a:lnTo>
                    <a:pt x="1425" y="909"/>
                  </a:lnTo>
                  <a:lnTo>
                    <a:pt x="1425" y="910"/>
                  </a:lnTo>
                  <a:lnTo>
                    <a:pt x="1425" y="912"/>
                  </a:lnTo>
                  <a:lnTo>
                    <a:pt x="1423" y="914"/>
                  </a:lnTo>
                  <a:lnTo>
                    <a:pt x="1422" y="914"/>
                  </a:lnTo>
                  <a:lnTo>
                    <a:pt x="1420" y="914"/>
                  </a:lnTo>
                  <a:lnTo>
                    <a:pt x="1420" y="912"/>
                  </a:lnTo>
                  <a:lnTo>
                    <a:pt x="1420" y="910"/>
                  </a:lnTo>
                  <a:lnTo>
                    <a:pt x="1420" y="909"/>
                  </a:lnTo>
                  <a:lnTo>
                    <a:pt x="1420" y="907"/>
                  </a:lnTo>
                  <a:lnTo>
                    <a:pt x="1418" y="907"/>
                  </a:lnTo>
                  <a:lnTo>
                    <a:pt x="1418" y="909"/>
                  </a:lnTo>
                  <a:lnTo>
                    <a:pt x="1418" y="910"/>
                  </a:lnTo>
                  <a:lnTo>
                    <a:pt x="1416" y="910"/>
                  </a:lnTo>
                  <a:lnTo>
                    <a:pt x="1416" y="912"/>
                  </a:lnTo>
                  <a:lnTo>
                    <a:pt x="1415" y="912"/>
                  </a:lnTo>
                  <a:lnTo>
                    <a:pt x="1413" y="912"/>
                  </a:lnTo>
                  <a:lnTo>
                    <a:pt x="1411" y="912"/>
                  </a:lnTo>
                  <a:lnTo>
                    <a:pt x="1413" y="910"/>
                  </a:lnTo>
                  <a:lnTo>
                    <a:pt x="1413" y="909"/>
                  </a:lnTo>
                  <a:lnTo>
                    <a:pt x="1413" y="907"/>
                  </a:lnTo>
                  <a:lnTo>
                    <a:pt x="1411" y="907"/>
                  </a:lnTo>
                  <a:lnTo>
                    <a:pt x="1410" y="907"/>
                  </a:lnTo>
                  <a:lnTo>
                    <a:pt x="1410" y="909"/>
                  </a:lnTo>
                  <a:lnTo>
                    <a:pt x="1408" y="909"/>
                  </a:lnTo>
                  <a:lnTo>
                    <a:pt x="1406" y="909"/>
                  </a:lnTo>
                  <a:lnTo>
                    <a:pt x="1406" y="910"/>
                  </a:lnTo>
                  <a:lnTo>
                    <a:pt x="1406" y="912"/>
                  </a:lnTo>
                  <a:lnTo>
                    <a:pt x="1406" y="914"/>
                  </a:lnTo>
                  <a:lnTo>
                    <a:pt x="1406" y="915"/>
                  </a:lnTo>
                  <a:lnTo>
                    <a:pt x="1404" y="915"/>
                  </a:lnTo>
                  <a:lnTo>
                    <a:pt x="1403" y="915"/>
                  </a:lnTo>
                  <a:lnTo>
                    <a:pt x="1403" y="914"/>
                  </a:lnTo>
                  <a:lnTo>
                    <a:pt x="1403" y="912"/>
                  </a:lnTo>
                  <a:lnTo>
                    <a:pt x="1401" y="912"/>
                  </a:lnTo>
                  <a:lnTo>
                    <a:pt x="1401" y="910"/>
                  </a:lnTo>
                  <a:lnTo>
                    <a:pt x="1401" y="910"/>
                  </a:lnTo>
                  <a:lnTo>
                    <a:pt x="1399" y="910"/>
                  </a:lnTo>
                  <a:lnTo>
                    <a:pt x="1399" y="912"/>
                  </a:lnTo>
                  <a:lnTo>
                    <a:pt x="1399" y="914"/>
                  </a:lnTo>
                  <a:lnTo>
                    <a:pt x="1398" y="914"/>
                  </a:lnTo>
                  <a:lnTo>
                    <a:pt x="1398" y="912"/>
                  </a:lnTo>
                  <a:lnTo>
                    <a:pt x="1396" y="912"/>
                  </a:lnTo>
                  <a:lnTo>
                    <a:pt x="1394" y="912"/>
                  </a:lnTo>
                  <a:lnTo>
                    <a:pt x="1393" y="912"/>
                  </a:lnTo>
                  <a:lnTo>
                    <a:pt x="1391" y="912"/>
                  </a:lnTo>
                  <a:lnTo>
                    <a:pt x="1391" y="914"/>
                  </a:lnTo>
                  <a:lnTo>
                    <a:pt x="1391" y="915"/>
                  </a:lnTo>
                  <a:lnTo>
                    <a:pt x="1391" y="917"/>
                  </a:lnTo>
                  <a:lnTo>
                    <a:pt x="1391" y="919"/>
                  </a:lnTo>
                  <a:lnTo>
                    <a:pt x="1389" y="919"/>
                  </a:lnTo>
                  <a:lnTo>
                    <a:pt x="1387" y="919"/>
                  </a:lnTo>
                  <a:lnTo>
                    <a:pt x="1387" y="917"/>
                  </a:lnTo>
                  <a:lnTo>
                    <a:pt x="1387" y="915"/>
                  </a:lnTo>
                  <a:lnTo>
                    <a:pt x="1387" y="914"/>
                  </a:lnTo>
                  <a:lnTo>
                    <a:pt x="1387" y="912"/>
                  </a:lnTo>
                  <a:lnTo>
                    <a:pt x="1387" y="910"/>
                  </a:lnTo>
                  <a:lnTo>
                    <a:pt x="1389" y="910"/>
                  </a:lnTo>
                  <a:lnTo>
                    <a:pt x="1387" y="910"/>
                  </a:lnTo>
                  <a:lnTo>
                    <a:pt x="1387" y="909"/>
                  </a:lnTo>
                  <a:lnTo>
                    <a:pt x="1386" y="909"/>
                  </a:lnTo>
                  <a:lnTo>
                    <a:pt x="1384" y="909"/>
                  </a:lnTo>
                  <a:lnTo>
                    <a:pt x="1384" y="910"/>
                  </a:lnTo>
                  <a:lnTo>
                    <a:pt x="1384" y="912"/>
                  </a:lnTo>
                  <a:lnTo>
                    <a:pt x="1384" y="914"/>
                  </a:lnTo>
                  <a:lnTo>
                    <a:pt x="1384" y="915"/>
                  </a:lnTo>
                  <a:lnTo>
                    <a:pt x="1382" y="915"/>
                  </a:lnTo>
                  <a:lnTo>
                    <a:pt x="1382" y="914"/>
                  </a:lnTo>
                  <a:lnTo>
                    <a:pt x="1382" y="912"/>
                  </a:lnTo>
                  <a:lnTo>
                    <a:pt x="1382" y="910"/>
                  </a:lnTo>
                  <a:lnTo>
                    <a:pt x="1381" y="910"/>
                  </a:lnTo>
                  <a:lnTo>
                    <a:pt x="1379" y="910"/>
                  </a:lnTo>
                  <a:lnTo>
                    <a:pt x="1379" y="912"/>
                  </a:lnTo>
                  <a:lnTo>
                    <a:pt x="1377" y="912"/>
                  </a:lnTo>
                  <a:lnTo>
                    <a:pt x="1376" y="910"/>
                  </a:lnTo>
                  <a:lnTo>
                    <a:pt x="1374" y="910"/>
                  </a:lnTo>
                  <a:lnTo>
                    <a:pt x="1372" y="910"/>
                  </a:lnTo>
                  <a:lnTo>
                    <a:pt x="1370" y="910"/>
                  </a:lnTo>
                  <a:lnTo>
                    <a:pt x="1370" y="912"/>
                  </a:lnTo>
                  <a:lnTo>
                    <a:pt x="1370" y="914"/>
                  </a:lnTo>
                  <a:lnTo>
                    <a:pt x="1372" y="914"/>
                  </a:lnTo>
                  <a:lnTo>
                    <a:pt x="1372" y="912"/>
                  </a:lnTo>
                  <a:lnTo>
                    <a:pt x="1374" y="912"/>
                  </a:lnTo>
                  <a:lnTo>
                    <a:pt x="1376" y="912"/>
                  </a:lnTo>
                  <a:lnTo>
                    <a:pt x="1376" y="914"/>
                  </a:lnTo>
                  <a:lnTo>
                    <a:pt x="1374" y="914"/>
                  </a:lnTo>
                  <a:lnTo>
                    <a:pt x="1374" y="915"/>
                  </a:lnTo>
                  <a:lnTo>
                    <a:pt x="1374" y="917"/>
                  </a:lnTo>
                  <a:lnTo>
                    <a:pt x="1374" y="919"/>
                  </a:lnTo>
                  <a:lnTo>
                    <a:pt x="1374" y="920"/>
                  </a:lnTo>
                  <a:lnTo>
                    <a:pt x="1372" y="920"/>
                  </a:lnTo>
                  <a:lnTo>
                    <a:pt x="1372" y="922"/>
                  </a:lnTo>
                  <a:lnTo>
                    <a:pt x="1370" y="922"/>
                  </a:lnTo>
                  <a:lnTo>
                    <a:pt x="1369" y="922"/>
                  </a:lnTo>
                  <a:lnTo>
                    <a:pt x="1367" y="922"/>
                  </a:lnTo>
                  <a:lnTo>
                    <a:pt x="1367" y="920"/>
                  </a:lnTo>
                  <a:lnTo>
                    <a:pt x="1365" y="919"/>
                  </a:lnTo>
                  <a:lnTo>
                    <a:pt x="1365" y="917"/>
                  </a:lnTo>
                  <a:lnTo>
                    <a:pt x="1364" y="917"/>
                  </a:lnTo>
                  <a:lnTo>
                    <a:pt x="1362" y="917"/>
                  </a:lnTo>
                  <a:lnTo>
                    <a:pt x="1362" y="919"/>
                  </a:lnTo>
                  <a:lnTo>
                    <a:pt x="1362" y="920"/>
                  </a:lnTo>
                  <a:lnTo>
                    <a:pt x="1364" y="920"/>
                  </a:lnTo>
                  <a:lnTo>
                    <a:pt x="1365" y="922"/>
                  </a:lnTo>
                  <a:lnTo>
                    <a:pt x="1365" y="924"/>
                  </a:lnTo>
                  <a:lnTo>
                    <a:pt x="1365" y="926"/>
                  </a:lnTo>
                  <a:lnTo>
                    <a:pt x="1365" y="927"/>
                  </a:lnTo>
                  <a:lnTo>
                    <a:pt x="1364" y="927"/>
                  </a:lnTo>
                  <a:lnTo>
                    <a:pt x="1364" y="926"/>
                  </a:lnTo>
                  <a:lnTo>
                    <a:pt x="1364" y="924"/>
                  </a:lnTo>
                  <a:lnTo>
                    <a:pt x="1364" y="922"/>
                  </a:lnTo>
                  <a:lnTo>
                    <a:pt x="1362" y="922"/>
                  </a:lnTo>
                  <a:lnTo>
                    <a:pt x="1360" y="922"/>
                  </a:lnTo>
                  <a:lnTo>
                    <a:pt x="1360" y="922"/>
                  </a:lnTo>
                  <a:lnTo>
                    <a:pt x="1359" y="922"/>
                  </a:lnTo>
                  <a:lnTo>
                    <a:pt x="1359" y="920"/>
                  </a:lnTo>
                  <a:lnTo>
                    <a:pt x="1359" y="919"/>
                  </a:lnTo>
                  <a:lnTo>
                    <a:pt x="1357" y="919"/>
                  </a:lnTo>
                  <a:lnTo>
                    <a:pt x="1357" y="920"/>
                  </a:lnTo>
                  <a:lnTo>
                    <a:pt x="1355" y="920"/>
                  </a:lnTo>
                  <a:lnTo>
                    <a:pt x="1353" y="920"/>
                  </a:lnTo>
                  <a:lnTo>
                    <a:pt x="1352" y="920"/>
                  </a:lnTo>
                  <a:lnTo>
                    <a:pt x="1352" y="919"/>
                  </a:lnTo>
                  <a:lnTo>
                    <a:pt x="1350" y="919"/>
                  </a:lnTo>
                  <a:lnTo>
                    <a:pt x="1348" y="919"/>
                  </a:lnTo>
                  <a:lnTo>
                    <a:pt x="1348" y="920"/>
                  </a:lnTo>
                  <a:lnTo>
                    <a:pt x="1347" y="920"/>
                  </a:lnTo>
                  <a:lnTo>
                    <a:pt x="1347" y="922"/>
                  </a:lnTo>
                  <a:lnTo>
                    <a:pt x="1347" y="924"/>
                  </a:lnTo>
                  <a:lnTo>
                    <a:pt x="1345" y="924"/>
                  </a:lnTo>
                  <a:lnTo>
                    <a:pt x="1343" y="924"/>
                  </a:lnTo>
                  <a:lnTo>
                    <a:pt x="1343" y="926"/>
                  </a:lnTo>
                  <a:lnTo>
                    <a:pt x="1343" y="927"/>
                  </a:lnTo>
                  <a:lnTo>
                    <a:pt x="1341" y="927"/>
                  </a:lnTo>
                  <a:lnTo>
                    <a:pt x="1341" y="929"/>
                  </a:lnTo>
                  <a:lnTo>
                    <a:pt x="1340" y="929"/>
                  </a:lnTo>
                  <a:lnTo>
                    <a:pt x="1340" y="931"/>
                  </a:lnTo>
                  <a:lnTo>
                    <a:pt x="1338" y="931"/>
                  </a:lnTo>
                  <a:lnTo>
                    <a:pt x="1338" y="929"/>
                  </a:lnTo>
                  <a:lnTo>
                    <a:pt x="1340" y="929"/>
                  </a:lnTo>
                  <a:lnTo>
                    <a:pt x="1340" y="927"/>
                  </a:lnTo>
                  <a:lnTo>
                    <a:pt x="1338" y="926"/>
                  </a:lnTo>
                  <a:lnTo>
                    <a:pt x="1340" y="924"/>
                  </a:lnTo>
                  <a:lnTo>
                    <a:pt x="1340" y="922"/>
                  </a:lnTo>
                  <a:lnTo>
                    <a:pt x="1341" y="922"/>
                  </a:lnTo>
                  <a:lnTo>
                    <a:pt x="1343" y="922"/>
                  </a:lnTo>
                  <a:lnTo>
                    <a:pt x="1341" y="922"/>
                  </a:lnTo>
                  <a:lnTo>
                    <a:pt x="1340" y="922"/>
                  </a:lnTo>
                  <a:lnTo>
                    <a:pt x="1340" y="920"/>
                  </a:lnTo>
                  <a:lnTo>
                    <a:pt x="1338" y="920"/>
                  </a:lnTo>
                  <a:lnTo>
                    <a:pt x="1338" y="922"/>
                  </a:lnTo>
                  <a:lnTo>
                    <a:pt x="1338" y="924"/>
                  </a:lnTo>
                  <a:lnTo>
                    <a:pt x="1336" y="924"/>
                  </a:lnTo>
                  <a:lnTo>
                    <a:pt x="1335" y="924"/>
                  </a:lnTo>
                  <a:lnTo>
                    <a:pt x="1335" y="922"/>
                  </a:lnTo>
                  <a:lnTo>
                    <a:pt x="1335" y="920"/>
                  </a:lnTo>
                  <a:lnTo>
                    <a:pt x="1333" y="922"/>
                  </a:lnTo>
                  <a:lnTo>
                    <a:pt x="1331" y="922"/>
                  </a:lnTo>
                  <a:lnTo>
                    <a:pt x="1330" y="920"/>
                  </a:lnTo>
                  <a:lnTo>
                    <a:pt x="1328" y="920"/>
                  </a:lnTo>
                  <a:lnTo>
                    <a:pt x="1328" y="922"/>
                  </a:lnTo>
                  <a:lnTo>
                    <a:pt x="1330" y="922"/>
                  </a:lnTo>
                  <a:lnTo>
                    <a:pt x="1330" y="924"/>
                  </a:lnTo>
                  <a:lnTo>
                    <a:pt x="1330" y="926"/>
                  </a:lnTo>
                  <a:lnTo>
                    <a:pt x="1328" y="926"/>
                  </a:lnTo>
                  <a:lnTo>
                    <a:pt x="1326" y="926"/>
                  </a:lnTo>
                  <a:lnTo>
                    <a:pt x="1326" y="924"/>
                  </a:lnTo>
                  <a:lnTo>
                    <a:pt x="1324" y="924"/>
                  </a:lnTo>
                  <a:lnTo>
                    <a:pt x="1324" y="922"/>
                  </a:lnTo>
                  <a:lnTo>
                    <a:pt x="1323" y="922"/>
                  </a:lnTo>
                  <a:lnTo>
                    <a:pt x="1323" y="924"/>
                  </a:lnTo>
                  <a:lnTo>
                    <a:pt x="1323" y="926"/>
                  </a:lnTo>
                  <a:lnTo>
                    <a:pt x="1323" y="927"/>
                  </a:lnTo>
                  <a:lnTo>
                    <a:pt x="1324" y="927"/>
                  </a:lnTo>
                  <a:lnTo>
                    <a:pt x="1324" y="929"/>
                  </a:lnTo>
                  <a:lnTo>
                    <a:pt x="1326" y="931"/>
                  </a:lnTo>
                  <a:lnTo>
                    <a:pt x="1326" y="932"/>
                  </a:lnTo>
                  <a:lnTo>
                    <a:pt x="1324" y="932"/>
                  </a:lnTo>
                  <a:lnTo>
                    <a:pt x="1324" y="931"/>
                  </a:lnTo>
                  <a:lnTo>
                    <a:pt x="1323" y="931"/>
                  </a:lnTo>
                  <a:lnTo>
                    <a:pt x="1321" y="931"/>
                  </a:lnTo>
                  <a:lnTo>
                    <a:pt x="1321" y="929"/>
                  </a:lnTo>
                  <a:lnTo>
                    <a:pt x="1321" y="927"/>
                  </a:lnTo>
                  <a:lnTo>
                    <a:pt x="1319" y="927"/>
                  </a:lnTo>
                  <a:lnTo>
                    <a:pt x="1319" y="927"/>
                  </a:lnTo>
                  <a:lnTo>
                    <a:pt x="1318" y="927"/>
                  </a:lnTo>
                  <a:lnTo>
                    <a:pt x="1318" y="929"/>
                  </a:lnTo>
                  <a:lnTo>
                    <a:pt x="1318" y="931"/>
                  </a:lnTo>
                  <a:lnTo>
                    <a:pt x="1318" y="932"/>
                  </a:lnTo>
                  <a:lnTo>
                    <a:pt x="1318" y="931"/>
                  </a:lnTo>
                  <a:lnTo>
                    <a:pt x="1316" y="931"/>
                  </a:lnTo>
                  <a:lnTo>
                    <a:pt x="1314" y="931"/>
                  </a:lnTo>
                  <a:lnTo>
                    <a:pt x="1313" y="931"/>
                  </a:lnTo>
                  <a:lnTo>
                    <a:pt x="1314" y="931"/>
                  </a:lnTo>
                  <a:lnTo>
                    <a:pt x="1314" y="932"/>
                  </a:lnTo>
                  <a:lnTo>
                    <a:pt x="1313" y="932"/>
                  </a:lnTo>
                  <a:lnTo>
                    <a:pt x="1313" y="934"/>
                  </a:lnTo>
                  <a:lnTo>
                    <a:pt x="1313" y="936"/>
                  </a:lnTo>
                  <a:lnTo>
                    <a:pt x="1311" y="936"/>
                  </a:lnTo>
                  <a:lnTo>
                    <a:pt x="1311" y="937"/>
                  </a:lnTo>
                  <a:lnTo>
                    <a:pt x="1309" y="937"/>
                  </a:lnTo>
                  <a:lnTo>
                    <a:pt x="1309" y="939"/>
                  </a:lnTo>
                  <a:lnTo>
                    <a:pt x="1307" y="939"/>
                  </a:lnTo>
                  <a:lnTo>
                    <a:pt x="1306" y="941"/>
                  </a:lnTo>
                  <a:lnTo>
                    <a:pt x="1304" y="941"/>
                  </a:lnTo>
                  <a:lnTo>
                    <a:pt x="1302" y="941"/>
                  </a:lnTo>
                  <a:lnTo>
                    <a:pt x="1301" y="941"/>
                  </a:lnTo>
                  <a:lnTo>
                    <a:pt x="1299" y="941"/>
                  </a:lnTo>
                  <a:lnTo>
                    <a:pt x="1297" y="939"/>
                  </a:lnTo>
                  <a:lnTo>
                    <a:pt x="1297" y="937"/>
                  </a:lnTo>
                  <a:lnTo>
                    <a:pt x="1299" y="937"/>
                  </a:lnTo>
                  <a:lnTo>
                    <a:pt x="1299" y="936"/>
                  </a:lnTo>
                  <a:lnTo>
                    <a:pt x="1301" y="934"/>
                  </a:lnTo>
                  <a:lnTo>
                    <a:pt x="1301" y="932"/>
                  </a:lnTo>
                  <a:lnTo>
                    <a:pt x="1302" y="931"/>
                  </a:lnTo>
                  <a:lnTo>
                    <a:pt x="1302" y="929"/>
                  </a:lnTo>
                  <a:lnTo>
                    <a:pt x="1301" y="929"/>
                  </a:lnTo>
                  <a:lnTo>
                    <a:pt x="1299" y="929"/>
                  </a:lnTo>
                  <a:lnTo>
                    <a:pt x="1299" y="931"/>
                  </a:lnTo>
                  <a:lnTo>
                    <a:pt x="1297" y="931"/>
                  </a:lnTo>
                  <a:lnTo>
                    <a:pt x="1299" y="931"/>
                  </a:lnTo>
                  <a:lnTo>
                    <a:pt x="1299" y="932"/>
                  </a:lnTo>
                  <a:lnTo>
                    <a:pt x="1297" y="934"/>
                  </a:lnTo>
                  <a:lnTo>
                    <a:pt x="1296" y="934"/>
                  </a:lnTo>
                  <a:lnTo>
                    <a:pt x="1296" y="936"/>
                  </a:lnTo>
                  <a:lnTo>
                    <a:pt x="1294" y="936"/>
                  </a:lnTo>
                  <a:lnTo>
                    <a:pt x="1294" y="934"/>
                  </a:lnTo>
                  <a:lnTo>
                    <a:pt x="1294" y="932"/>
                  </a:lnTo>
                  <a:lnTo>
                    <a:pt x="1294" y="931"/>
                  </a:lnTo>
                  <a:lnTo>
                    <a:pt x="1294" y="929"/>
                  </a:lnTo>
                  <a:lnTo>
                    <a:pt x="1292" y="929"/>
                  </a:lnTo>
                  <a:lnTo>
                    <a:pt x="1290" y="929"/>
                  </a:lnTo>
                  <a:lnTo>
                    <a:pt x="1290" y="931"/>
                  </a:lnTo>
                  <a:lnTo>
                    <a:pt x="1292" y="931"/>
                  </a:lnTo>
                  <a:lnTo>
                    <a:pt x="1292" y="932"/>
                  </a:lnTo>
                  <a:lnTo>
                    <a:pt x="1292" y="934"/>
                  </a:lnTo>
                  <a:lnTo>
                    <a:pt x="1292" y="936"/>
                  </a:lnTo>
                  <a:lnTo>
                    <a:pt x="1290" y="936"/>
                  </a:lnTo>
                  <a:lnTo>
                    <a:pt x="1289" y="936"/>
                  </a:lnTo>
                  <a:lnTo>
                    <a:pt x="1289" y="937"/>
                  </a:lnTo>
                  <a:lnTo>
                    <a:pt x="1289" y="936"/>
                  </a:lnTo>
                  <a:lnTo>
                    <a:pt x="1287" y="936"/>
                  </a:lnTo>
                  <a:lnTo>
                    <a:pt x="1285" y="936"/>
                  </a:lnTo>
                  <a:lnTo>
                    <a:pt x="1285" y="934"/>
                  </a:lnTo>
                  <a:lnTo>
                    <a:pt x="1284" y="934"/>
                  </a:lnTo>
                  <a:lnTo>
                    <a:pt x="1284" y="936"/>
                  </a:lnTo>
                  <a:lnTo>
                    <a:pt x="1282" y="937"/>
                  </a:lnTo>
                  <a:lnTo>
                    <a:pt x="1280" y="937"/>
                  </a:lnTo>
                  <a:lnTo>
                    <a:pt x="1279" y="937"/>
                  </a:lnTo>
                  <a:lnTo>
                    <a:pt x="1279" y="936"/>
                  </a:lnTo>
                  <a:lnTo>
                    <a:pt x="1279" y="936"/>
                  </a:lnTo>
                  <a:lnTo>
                    <a:pt x="1279" y="934"/>
                  </a:lnTo>
                  <a:lnTo>
                    <a:pt x="1277" y="934"/>
                  </a:lnTo>
                  <a:lnTo>
                    <a:pt x="1275" y="934"/>
                  </a:lnTo>
                  <a:lnTo>
                    <a:pt x="1275" y="932"/>
                  </a:lnTo>
                  <a:lnTo>
                    <a:pt x="1275" y="931"/>
                  </a:lnTo>
                  <a:lnTo>
                    <a:pt x="1275" y="929"/>
                  </a:lnTo>
                  <a:lnTo>
                    <a:pt x="1273" y="929"/>
                  </a:lnTo>
                  <a:lnTo>
                    <a:pt x="1272" y="929"/>
                  </a:lnTo>
                  <a:lnTo>
                    <a:pt x="1273" y="929"/>
                  </a:lnTo>
                  <a:lnTo>
                    <a:pt x="1273" y="931"/>
                  </a:lnTo>
                  <a:lnTo>
                    <a:pt x="1273" y="932"/>
                  </a:lnTo>
                  <a:lnTo>
                    <a:pt x="1273" y="934"/>
                  </a:lnTo>
                  <a:lnTo>
                    <a:pt x="1272" y="934"/>
                  </a:lnTo>
                  <a:lnTo>
                    <a:pt x="1272" y="936"/>
                  </a:lnTo>
                  <a:lnTo>
                    <a:pt x="1270" y="936"/>
                  </a:lnTo>
                  <a:lnTo>
                    <a:pt x="1268" y="936"/>
                  </a:lnTo>
                  <a:lnTo>
                    <a:pt x="1268" y="934"/>
                  </a:lnTo>
                  <a:lnTo>
                    <a:pt x="1268" y="932"/>
                  </a:lnTo>
                  <a:lnTo>
                    <a:pt x="1267" y="932"/>
                  </a:lnTo>
                  <a:lnTo>
                    <a:pt x="1265" y="932"/>
                  </a:lnTo>
                  <a:lnTo>
                    <a:pt x="1265" y="934"/>
                  </a:lnTo>
                  <a:lnTo>
                    <a:pt x="1267" y="934"/>
                  </a:lnTo>
                  <a:lnTo>
                    <a:pt x="1265" y="934"/>
                  </a:lnTo>
                  <a:lnTo>
                    <a:pt x="1263" y="934"/>
                  </a:lnTo>
                  <a:lnTo>
                    <a:pt x="1263" y="932"/>
                  </a:lnTo>
                  <a:lnTo>
                    <a:pt x="1261" y="932"/>
                  </a:lnTo>
                  <a:lnTo>
                    <a:pt x="1261" y="934"/>
                  </a:lnTo>
                  <a:lnTo>
                    <a:pt x="1260" y="934"/>
                  </a:lnTo>
                  <a:lnTo>
                    <a:pt x="1260" y="936"/>
                  </a:lnTo>
                  <a:lnTo>
                    <a:pt x="1261" y="936"/>
                  </a:lnTo>
                  <a:lnTo>
                    <a:pt x="1260" y="936"/>
                  </a:lnTo>
                  <a:lnTo>
                    <a:pt x="1258" y="936"/>
                  </a:lnTo>
                  <a:lnTo>
                    <a:pt x="1256" y="936"/>
                  </a:lnTo>
                  <a:lnTo>
                    <a:pt x="1256" y="934"/>
                  </a:lnTo>
                  <a:lnTo>
                    <a:pt x="1255" y="934"/>
                  </a:lnTo>
                  <a:lnTo>
                    <a:pt x="1255" y="936"/>
                  </a:lnTo>
                  <a:lnTo>
                    <a:pt x="1256" y="936"/>
                  </a:lnTo>
                  <a:lnTo>
                    <a:pt x="1256" y="937"/>
                  </a:lnTo>
                  <a:lnTo>
                    <a:pt x="1256" y="939"/>
                  </a:lnTo>
                  <a:lnTo>
                    <a:pt x="1255" y="939"/>
                  </a:lnTo>
                  <a:lnTo>
                    <a:pt x="1255" y="937"/>
                  </a:lnTo>
                  <a:lnTo>
                    <a:pt x="1255" y="936"/>
                  </a:lnTo>
                  <a:lnTo>
                    <a:pt x="1253" y="936"/>
                  </a:lnTo>
                  <a:lnTo>
                    <a:pt x="1253" y="937"/>
                  </a:lnTo>
                  <a:lnTo>
                    <a:pt x="1251" y="937"/>
                  </a:lnTo>
                  <a:lnTo>
                    <a:pt x="1250" y="937"/>
                  </a:lnTo>
                  <a:lnTo>
                    <a:pt x="1250" y="939"/>
                  </a:lnTo>
                  <a:lnTo>
                    <a:pt x="1250" y="941"/>
                  </a:lnTo>
                  <a:lnTo>
                    <a:pt x="1248" y="941"/>
                  </a:lnTo>
                  <a:lnTo>
                    <a:pt x="1246" y="941"/>
                  </a:lnTo>
                  <a:lnTo>
                    <a:pt x="1246" y="939"/>
                  </a:lnTo>
                  <a:lnTo>
                    <a:pt x="1244" y="939"/>
                  </a:lnTo>
                  <a:lnTo>
                    <a:pt x="1243" y="939"/>
                  </a:lnTo>
                  <a:lnTo>
                    <a:pt x="1244" y="939"/>
                  </a:lnTo>
                  <a:lnTo>
                    <a:pt x="1244" y="941"/>
                  </a:lnTo>
                  <a:lnTo>
                    <a:pt x="1243" y="941"/>
                  </a:lnTo>
                  <a:lnTo>
                    <a:pt x="1243" y="939"/>
                  </a:lnTo>
                  <a:lnTo>
                    <a:pt x="1241" y="939"/>
                  </a:lnTo>
                  <a:lnTo>
                    <a:pt x="1239" y="939"/>
                  </a:lnTo>
                  <a:lnTo>
                    <a:pt x="1238" y="939"/>
                  </a:lnTo>
                  <a:lnTo>
                    <a:pt x="1239" y="939"/>
                  </a:lnTo>
                  <a:lnTo>
                    <a:pt x="1239" y="941"/>
                  </a:lnTo>
                  <a:lnTo>
                    <a:pt x="1241" y="941"/>
                  </a:lnTo>
                  <a:lnTo>
                    <a:pt x="1243" y="941"/>
                  </a:lnTo>
                  <a:lnTo>
                    <a:pt x="1243" y="941"/>
                  </a:lnTo>
                  <a:lnTo>
                    <a:pt x="1244" y="941"/>
                  </a:lnTo>
                  <a:lnTo>
                    <a:pt x="1244" y="943"/>
                  </a:lnTo>
                  <a:lnTo>
                    <a:pt x="1243" y="943"/>
                  </a:lnTo>
                  <a:lnTo>
                    <a:pt x="1241" y="941"/>
                  </a:lnTo>
                  <a:lnTo>
                    <a:pt x="1239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1"/>
                  </a:lnTo>
                  <a:lnTo>
                    <a:pt x="1238" y="943"/>
                  </a:lnTo>
                  <a:lnTo>
                    <a:pt x="1236" y="943"/>
                  </a:lnTo>
                  <a:lnTo>
                    <a:pt x="1236" y="944"/>
                  </a:lnTo>
                  <a:lnTo>
                    <a:pt x="1238" y="944"/>
                  </a:lnTo>
                  <a:lnTo>
                    <a:pt x="1238" y="946"/>
                  </a:lnTo>
                  <a:lnTo>
                    <a:pt x="1238" y="948"/>
                  </a:lnTo>
                  <a:lnTo>
                    <a:pt x="1236" y="948"/>
                  </a:lnTo>
                  <a:lnTo>
                    <a:pt x="1234" y="948"/>
                  </a:lnTo>
                  <a:lnTo>
                    <a:pt x="1236" y="948"/>
                  </a:lnTo>
                  <a:lnTo>
                    <a:pt x="1236" y="949"/>
                  </a:lnTo>
                  <a:lnTo>
                    <a:pt x="1234" y="949"/>
                  </a:lnTo>
                  <a:lnTo>
                    <a:pt x="1234" y="951"/>
                  </a:lnTo>
                  <a:lnTo>
                    <a:pt x="1233" y="951"/>
                  </a:lnTo>
                  <a:lnTo>
                    <a:pt x="1231" y="951"/>
                  </a:lnTo>
                  <a:lnTo>
                    <a:pt x="1231" y="953"/>
                  </a:lnTo>
                  <a:lnTo>
                    <a:pt x="1233" y="953"/>
                  </a:lnTo>
                  <a:lnTo>
                    <a:pt x="1233" y="954"/>
                  </a:lnTo>
                  <a:lnTo>
                    <a:pt x="1231" y="954"/>
                  </a:lnTo>
                  <a:lnTo>
                    <a:pt x="1231" y="956"/>
                  </a:lnTo>
                  <a:lnTo>
                    <a:pt x="1233" y="956"/>
                  </a:lnTo>
                  <a:lnTo>
                    <a:pt x="1233" y="958"/>
                  </a:lnTo>
                  <a:lnTo>
                    <a:pt x="1231" y="958"/>
                  </a:lnTo>
                  <a:lnTo>
                    <a:pt x="1229" y="958"/>
                  </a:lnTo>
                  <a:lnTo>
                    <a:pt x="1229" y="956"/>
                  </a:lnTo>
                  <a:lnTo>
                    <a:pt x="1229" y="958"/>
                  </a:lnTo>
                  <a:lnTo>
                    <a:pt x="1227" y="958"/>
                  </a:lnTo>
                  <a:lnTo>
                    <a:pt x="1226" y="958"/>
                  </a:lnTo>
                  <a:lnTo>
                    <a:pt x="1224" y="958"/>
                  </a:lnTo>
                  <a:lnTo>
                    <a:pt x="1224" y="956"/>
                  </a:lnTo>
                  <a:lnTo>
                    <a:pt x="1222" y="956"/>
                  </a:lnTo>
                  <a:lnTo>
                    <a:pt x="1222" y="958"/>
                  </a:lnTo>
                  <a:lnTo>
                    <a:pt x="1221" y="958"/>
                  </a:lnTo>
                  <a:lnTo>
                    <a:pt x="1222" y="958"/>
                  </a:lnTo>
                  <a:lnTo>
                    <a:pt x="1224" y="958"/>
                  </a:lnTo>
                  <a:lnTo>
                    <a:pt x="1224" y="960"/>
                  </a:lnTo>
                  <a:lnTo>
                    <a:pt x="1224" y="961"/>
                  </a:lnTo>
                  <a:lnTo>
                    <a:pt x="1222" y="961"/>
                  </a:lnTo>
                  <a:lnTo>
                    <a:pt x="1221" y="961"/>
                  </a:lnTo>
                  <a:lnTo>
                    <a:pt x="1219" y="961"/>
                  </a:lnTo>
                  <a:lnTo>
                    <a:pt x="1219" y="963"/>
                  </a:lnTo>
                  <a:lnTo>
                    <a:pt x="1219" y="965"/>
                  </a:lnTo>
                  <a:lnTo>
                    <a:pt x="1217" y="965"/>
                  </a:lnTo>
                  <a:lnTo>
                    <a:pt x="1217" y="963"/>
                  </a:lnTo>
                  <a:lnTo>
                    <a:pt x="1216" y="963"/>
                  </a:lnTo>
                  <a:lnTo>
                    <a:pt x="1216" y="961"/>
                  </a:lnTo>
                  <a:lnTo>
                    <a:pt x="1214" y="961"/>
                  </a:lnTo>
                  <a:lnTo>
                    <a:pt x="1212" y="961"/>
                  </a:lnTo>
                  <a:lnTo>
                    <a:pt x="1210" y="961"/>
                  </a:lnTo>
                  <a:lnTo>
                    <a:pt x="1210" y="963"/>
                  </a:lnTo>
                  <a:lnTo>
                    <a:pt x="1212" y="963"/>
                  </a:lnTo>
                  <a:lnTo>
                    <a:pt x="1212" y="965"/>
                  </a:lnTo>
                  <a:lnTo>
                    <a:pt x="1210" y="965"/>
                  </a:lnTo>
                  <a:lnTo>
                    <a:pt x="1210" y="966"/>
                  </a:lnTo>
                  <a:lnTo>
                    <a:pt x="1210" y="968"/>
                  </a:lnTo>
                  <a:lnTo>
                    <a:pt x="1209" y="968"/>
                  </a:lnTo>
                  <a:lnTo>
                    <a:pt x="1209" y="966"/>
                  </a:lnTo>
                  <a:lnTo>
                    <a:pt x="1207" y="966"/>
                  </a:lnTo>
                  <a:lnTo>
                    <a:pt x="1207" y="968"/>
                  </a:lnTo>
                  <a:lnTo>
                    <a:pt x="1205" y="968"/>
                  </a:lnTo>
                  <a:lnTo>
                    <a:pt x="1205" y="970"/>
                  </a:lnTo>
                  <a:lnTo>
                    <a:pt x="1207" y="970"/>
                  </a:lnTo>
                  <a:lnTo>
                    <a:pt x="1207" y="971"/>
                  </a:lnTo>
                  <a:lnTo>
                    <a:pt x="1205" y="971"/>
                  </a:lnTo>
                  <a:lnTo>
                    <a:pt x="1205" y="970"/>
                  </a:lnTo>
                  <a:lnTo>
                    <a:pt x="1204" y="970"/>
                  </a:lnTo>
                  <a:lnTo>
                    <a:pt x="1202" y="970"/>
                  </a:lnTo>
                  <a:lnTo>
                    <a:pt x="1202" y="971"/>
                  </a:lnTo>
                  <a:lnTo>
                    <a:pt x="1204" y="971"/>
                  </a:lnTo>
                  <a:lnTo>
                    <a:pt x="1204" y="973"/>
                  </a:lnTo>
                  <a:lnTo>
                    <a:pt x="1202" y="973"/>
                  </a:lnTo>
                  <a:lnTo>
                    <a:pt x="1200" y="973"/>
                  </a:lnTo>
                  <a:lnTo>
                    <a:pt x="1200" y="975"/>
                  </a:lnTo>
                  <a:lnTo>
                    <a:pt x="1200" y="977"/>
                  </a:lnTo>
                  <a:lnTo>
                    <a:pt x="1198" y="977"/>
                  </a:lnTo>
                  <a:lnTo>
                    <a:pt x="1198" y="978"/>
                  </a:lnTo>
                  <a:lnTo>
                    <a:pt x="1197" y="978"/>
                  </a:lnTo>
                  <a:lnTo>
                    <a:pt x="1195" y="978"/>
                  </a:lnTo>
                  <a:lnTo>
                    <a:pt x="1195" y="980"/>
                  </a:lnTo>
                  <a:lnTo>
                    <a:pt x="1195" y="980"/>
                  </a:lnTo>
                  <a:lnTo>
                    <a:pt x="1195" y="982"/>
                  </a:lnTo>
                  <a:lnTo>
                    <a:pt x="1195" y="982"/>
                  </a:lnTo>
                  <a:lnTo>
                    <a:pt x="1195" y="983"/>
                  </a:lnTo>
                  <a:lnTo>
                    <a:pt x="1193" y="983"/>
                  </a:lnTo>
                  <a:lnTo>
                    <a:pt x="1193" y="982"/>
                  </a:lnTo>
                  <a:lnTo>
                    <a:pt x="1193" y="982"/>
                  </a:lnTo>
                  <a:lnTo>
                    <a:pt x="1192" y="982"/>
                  </a:lnTo>
                  <a:lnTo>
                    <a:pt x="1192" y="980"/>
                  </a:lnTo>
                  <a:lnTo>
                    <a:pt x="1192" y="982"/>
                  </a:lnTo>
                  <a:lnTo>
                    <a:pt x="1190" y="982"/>
                  </a:lnTo>
                  <a:lnTo>
                    <a:pt x="1190" y="982"/>
                  </a:lnTo>
                  <a:lnTo>
                    <a:pt x="1188" y="982"/>
                  </a:lnTo>
                  <a:lnTo>
                    <a:pt x="1187" y="982"/>
                  </a:lnTo>
                  <a:lnTo>
                    <a:pt x="1187" y="983"/>
                  </a:lnTo>
                  <a:lnTo>
                    <a:pt x="1185" y="983"/>
                  </a:lnTo>
                  <a:lnTo>
                    <a:pt x="1183" y="983"/>
                  </a:lnTo>
                  <a:lnTo>
                    <a:pt x="1181" y="985"/>
                  </a:lnTo>
                  <a:lnTo>
                    <a:pt x="1180" y="985"/>
                  </a:lnTo>
                  <a:lnTo>
                    <a:pt x="1180" y="987"/>
                  </a:lnTo>
                  <a:lnTo>
                    <a:pt x="1181" y="987"/>
                  </a:lnTo>
                  <a:lnTo>
                    <a:pt x="1180" y="988"/>
                  </a:lnTo>
                  <a:lnTo>
                    <a:pt x="1180" y="990"/>
                  </a:lnTo>
                  <a:lnTo>
                    <a:pt x="1180" y="988"/>
                  </a:lnTo>
                  <a:lnTo>
                    <a:pt x="1178" y="988"/>
                  </a:lnTo>
                  <a:lnTo>
                    <a:pt x="1178" y="987"/>
                  </a:lnTo>
                  <a:lnTo>
                    <a:pt x="1176" y="987"/>
                  </a:lnTo>
                  <a:lnTo>
                    <a:pt x="1175" y="987"/>
                  </a:lnTo>
                  <a:lnTo>
                    <a:pt x="1173" y="987"/>
                  </a:lnTo>
                  <a:lnTo>
                    <a:pt x="1173" y="988"/>
                  </a:lnTo>
                  <a:lnTo>
                    <a:pt x="1175" y="988"/>
                  </a:lnTo>
                  <a:lnTo>
                    <a:pt x="1176" y="988"/>
                  </a:lnTo>
                  <a:lnTo>
                    <a:pt x="1175" y="990"/>
                  </a:lnTo>
                  <a:lnTo>
                    <a:pt x="1173" y="992"/>
                  </a:lnTo>
                  <a:lnTo>
                    <a:pt x="1173" y="990"/>
                  </a:lnTo>
                  <a:lnTo>
                    <a:pt x="1171" y="990"/>
                  </a:lnTo>
                  <a:lnTo>
                    <a:pt x="1171" y="992"/>
                  </a:lnTo>
                  <a:lnTo>
                    <a:pt x="1170" y="992"/>
                  </a:lnTo>
                  <a:lnTo>
                    <a:pt x="1170" y="994"/>
                  </a:lnTo>
                  <a:lnTo>
                    <a:pt x="1168" y="994"/>
                  </a:lnTo>
                  <a:lnTo>
                    <a:pt x="1168" y="992"/>
                  </a:lnTo>
                  <a:lnTo>
                    <a:pt x="1168" y="990"/>
                  </a:lnTo>
                  <a:lnTo>
                    <a:pt x="1166" y="990"/>
                  </a:lnTo>
                  <a:lnTo>
                    <a:pt x="1166" y="992"/>
                  </a:lnTo>
                  <a:lnTo>
                    <a:pt x="1164" y="992"/>
                  </a:lnTo>
                  <a:lnTo>
                    <a:pt x="1164" y="994"/>
                  </a:lnTo>
                  <a:lnTo>
                    <a:pt x="1166" y="994"/>
                  </a:lnTo>
                  <a:lnTo>
                    <a:pt x="1166" y="995"/>
                  </a:lnTo>
                  <a:lnTo>
                    <a:pt x="1164" y="995"/>
                  </a:lnTo>
                  <a:lnTo>
                    <a:pt x="1164" y="994"/>
                  </a:lnTo>
                  <a:lnTo>
                    <a:pt x="1164" y="995"/>
                  </a:lnTo>
                  <a:lnTo>
                    <a:pt x="1163" y="995"/>
                  </a:lnTo>
                  <a:lnTo>
                    <a:pt x="1163" y="997"/>
                  </a:lnTo>
                  <a:lnTo>
                    <a:pt x="1161" y="997"/>
                  </a:lnTo>
                  <a:lnTo>
                    <a:pt x="1159" y="997"/>
                  </a:lnTo>
                  <a:lnTo>
                    <a:pt x="1159" y="995"/>
                  </a:lnTo>
                  <a:lnTo>
                    <a:pt x="1161" y="995"/>
                  </a:lnTo>
                  <a:lnTo>
                    <a:pt x="1161" y="994"/>
                  </a:lnTo>
                  <a:lnTo>
                    <a:pt x="1161" y="992"/>
                  </a:lnTo>
                  <a:lnTo>
                    <a:pt x="1161" y="994"/>
                  </a:lnTo>
                  <a:lnTo>
                    <a:pt x="1159" y="994"/>
                  </a:lnTo>
                  <a:lnTo>
                    <a:pt x="1158" y="994"/>
                  </a:lnTo>
                  <a:lnTo>
                    <a:pt x="1158" y="992"/>
                  </a:lnTo>
                  <a:lnTo>
                    <a:pt x="1156" y="992"/>
                  </a:lnTo>
                  <a:lnTo>
                    <a:pt x="1156" y="994"/>
                  </a:lnTo>
                  <a:lnTo>
                    <a:pt x="1156" y="995"/>
                  </a:lnTo>
                  <a:lnTo>
                    <a:pt x="1154" y="995"/>
                  </a:lnTo>
                  <a:lnTo>
                    <a:pt x="1154" y="994"/>
                  </a:lnTo>
                  <a:lnTo>
                    <a:pt x="1154" y="992"/>
                  </a:lnTo>
                  <a:lnTo>
                    <a:pt x="1154" y="992"/>
                  </a:lnTo>
                  <a:lnTo>
                    <a:pt x="1153" y="994"/>
                  </a:lnTo>
                  <a:lnTo>
                    <a:pt x="1153" y="995"/>
                  </a:lnTo>
                  <a:lnTo>
                    <a:pt x="1154" y="995"/>
                  </a:lnTo>
                  <a:lnTo>
                    <a:pt x="1153" y="995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4" y="999"/>
                  </a:lnTo>
                  <a:lnTo>
                    <a:pt x="1153" y="999"/>
                  </a:lnTo>
                  <a:lnTo>
                    <a:pt x="1153" y="1000"/>
                  </a:lnTo>
                  <a:lnTo>
                    <a:pt x="1153" y="999"/>
                  </a:lnTo>
                  <a:lnTo>
                    <a:pt x="1153" y="997"/>
                  </a:lnTo>
                  <a:lnTo>
                    <a:pt x="1153" y="999"/>
                  </a:lnTo>
                  <a:lnTo>
                    <a:pt x="1151" y="999"/>
                  </a:lnTo>
                  <a:lnTo>
                    <a:pt x="1149" y="999"/>
                  </a:lnTo>
                  <a:lnTo>
                    <a:pt x="1149" y="997"/>
                  </a:lnTo>
                  <a:lnTo>
                    <a:pt x="1151" y="997"/>
                  </a:lnTo>
                  <a:lnTo>
                    <a:pt x="1149" y="995"/>
                  </a:lnTo>
                  <a:lnTo>
                    <a:pt x="1149" y="997"/>
                  </a:lnTo>
                  <a:lnTo>
                    <a:pt x="1149" y="999"/>
                  </a:lnTo>
                  <a:lnTo>
                    <a:pt x="1147" y="999"/>
                  </a:lnTo>
                  <a:lnTo>
                    <a:pt x="1146" y="999"/>
                  </a:lnTo>
                  <a:lnTo>
                    <a:pt x="1144" y="999"/>
                  </a:lnTo>
                  <a:lnTo>
                    <a:pt x="1142" y="999"/>
                  </a:lnTo>
                  <a:lnTo>
                    <a:pt x="1142" y="1000"/>
                  </a:lnTo>
                  <a:lnTo>
                    <a:pt x="1144" y="1000"/>
                  </a:lnTo>
                  <a:lnTo>
                    <a:pt x="1144" y="1002"/>
                  </a:lnTo>
                  <a:lnTo>
                    <a:pt x="1146" y="1002"/>
                  </a:lnTo>
                  <a:lnTo>
                    <a:pt x="1144" y="1004"/>
                  </a:lnTo>
                  <a:lnTo>
                    <a:pt x="1144" y="1002"/>
                  </a:lnTo>
                  <a:lnTo>
                    <a:pt x="1142" y="1002"/>
                  </a:lnTo>
                  <a:lnTo>
                    <a:pt x="1141" y="1002"/>
                  </a:lnTo>
                  <a:lnTo>
                    <a:pt x="1141" y="1004"/>
                  </a:lnTo>
                  <a:lnTo>
                    <a:pt x="1142" y="1004"/>
                  </a:lnTo>
                  <a:lnTo>
                    <a:pt x="1141" y="1004"/>
                  </a:lnTo>
                  <a:lnTo>
                    <a:pt x="1139" y="1004"/>
                  </a:lnTo>
                  <a:lnTo>
                    <a:pt x="1139" y="1006"/>
                  </a:lnTo>
                  <a:lnTo>
                    <a:pt x="1141" y="1006"/>
                  </a:lnTo>
                  <a:lnTo>
                    <a:pt x="1142" y="1006"/>
                  </a:lnTo>
                  <a:lnTo>
                    <a:pt x="1141" y="1007"/>
                  </a:lnTo>
                  <a:lnTo>
                    <a:pt x="1141" y="1009"/>
                  </a:lnTo>
                  <a:lnTo>
                    <a:pt x="1139" y="1009"/>
                  </a:lnTo>
                  <a:lnTo>
                    <a:pt x="1141" y="1009"/>
                  </a:lnTo>
                  <a:lnTo>
                    <a:pt x="1141" y="1011"/>
                  </a:lnTo>
                  <a:lnTo>
                    <a:pt x="1139" y="1011"/>
                  </a:lnTo>
                  <a:lnTo>
                    <a:pt x="1139" y="1012"/>
                  </a:lnTo>
                  <a:lnTo>
                    <a:pt x="1141" y="1012"/>
                  </a:lnTo>
                  <a:lnTo>
                    <a:pt x="1141" y="1014"/>
                  </a:lnTo>
                  <a:lnTo>
                    <a:pt x="1139" y="1014"/>
                  </a:lnTo>
                  <a:lnTo>
                    <a:pt x="1139" y="1012"/>
                  </a:lnTo>
                  <a:lnTo>
                    <a:pt x="1137" y="1012"/>
                  </a:lnTo>
                  <a:lnTo>
                    <a:pt x="1137" y="1014"/>
                  </a:lnTo>
                  <a:lnTo>
                    <a:pt x="1136" y="1014"/>
                  </a:lnTo>
                  <a:lnTo>
                    <a:pt x="1136" y="1016"/>
                  </a:lnTo>
                  <a:lnTo>
                    <a:pt x="1136" y="1017"/>
                  </a:lnTo>
                  <a:lnTo>
                    <a:pt x="1134" y="1017"/>
                  </a:lnTo>
                  <a:lnTo>
                    <a:pt x="1134" y="1016"/>
                  </a:lnTo>
                  <a:lnTo>
                    <a:pt x="1134" y="1014"/>
                  </a:lnTo>
                  <a:lnTo>
                    <a:pt x="1132" y="1014"/>
                  </a:lnTo>
                  <a:lnTo>
                    <a:pt x="1130" y="1014"/>
                  </a:lnTo>
                  <a:lnTo>
                    <a:pt x="1130" y="1016"/>
                  </a:lnTo>
                  <a:lnTo>
                    <a:pt x="1132" y="1016"/>
                  </a:lnTo>
                  <a:lnTo>
                    <a:pt x="1134" y="1016"/>
                  </a:lnTo>
                  <a:lnTo>
                    <a:pt x="1134" y="1017"/>
                  </a:lnTo>
                  <a:lnTo>
                    <a:pt x="1132" y="1017"/>
                  </a:lnTo>
                  <a:lnTo>
                    <a:pt x="1132" y="1019"/>
                  </a:lnTo>
                  <a:lnTo>
                    <a:pt x="1134" y="1019"/>
                  </a:lnTo>
                  <a:lnTo>
                    <a:pt x="1132" y="1019"/>
                  </a:lnTo>
                  <a:lnTo>
                    <a:pt x="1130" y="1019"/>
                  </a:lnTo>
                  <a:lnTo>
                    <a:pt x="1130" y="1021"/>
                  </a:lnTo>
                  <a:lnTo>
                    <a:pt x="1129" y="1021"/>
                  </a:lnTo>
                  <a:lnTo>
                    <a:pt x="1129" y="1023"/>
                  </a:lnTo>
                  <a:lnTo>
                    <a:pt x="1129" y="1021"/>
                  </a:lnTo>
                  <a:lnTo>
                    <a:pt x="1127" y="1021"/>
                  </a:lnTo>
                  <a:lnTo>
                    <a:pt x="1127" y="1019"/>
                  </a:lnTo>
                  <a:lnTo>
                    <a:pt x="1125" y="1019"/>
                  </a:lnTo>
                  <a:lnTo>
                    <a:pt x="1124" y="1019"/>
                  </a:lnTo>
                  <a:lnTo>
                    <a:pt x="1125" y="1019"/>
                  </a:lnTo>
                  <a:lnTo>
                    <a:pt x="1125" y="1017"/>
                  </a:lnTo>
                  <a:lnTo>
                    <a:pt x="1124" y="1017"/>
                  </a:lnTo>
                  <a:lnTo>
                    <a:pt x="1122" y="1017"/>
                  </a:lnTo>
                  <a:lnTo>
                    <a:pt x="1120" y="1017"/>
                  </a:lnTo>
                  <a:lnTo>
                    <a:pt x="1122" y="1017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2" y="1019"/>
                  </a:lnTo>
                  <a:lnTo>
                    <a:pt x="1122" y="1021"/>
                  </a:lnTo>
                  <a:lnTo>
                    <a:pt x="1124" y="1021"/>
                  </a:lnTo>
                  <a:lnTo>
                    <a:pt x="1124" y="1023"/>
                  </a:lnTo>
                  <a:lnTo>
                    <a:pt x="1125" y="1023"/>
                  </a:lnTo>
                  <a:lnTo>
                    <a:pt x="1124" y="1023"/>
                  </a:lnTo>
                  <a:lnTo>
                    <a:pt x="1124" y="1023"/>
                  </a:lnTo>
                  <a:lnTo>
                    <a:pt x="1122" y="1023"/>
                  </a:lnTo>
                  <a:lnTo>
                    <a:pt x="1120" y="1023"/>
                  </a:lnTo>
                  <a:lnTo>
                    <a:pt x="1120" y="1024"/>
                  </a:lnTo>
                  <a:lnTo>
                    <a:pt x="1120" y="1026"/>
                  </a:lnTo>
                  <a:lnTo>
                    <a:pt x="1120" y="1028"/>
                  </a:lnTo>
                  <a:lnTo>
                    <a:pt x="1118" y="1028"/>
                  </a:lnTo>
                  <a:lnTo>
                    <a:pt x="1118" y="1029"/>
                  </a:lnTo>
                  <a:lnTo>
                    <a:pt x="1117" y="1029"/>
                  </a:lnTo>
                  <a:lnTo>
                    <a:pt x="1117" y="1028"/>
                  </a:lnTo>
                  <a:lnTo>
                    <a:pt x="1118" y="1028"/>
                  </a:lnTo>
                  <a:lnTo>
                    <a:pt x="1118" y="1026"/>
                  </a:lnTo>
                  <a:lnTo>
                    <a:pt x="1117" y="1026"/>
                  </a:lnTo>
                  <a:lnTo>
                    <a:pt x="1117" y="1024"/>
                  </a:lnTo>
                  <a:lnTo>
                    <a:pt x="1117" y="1026"/>
                  </a:lnTo>
                  <a:lnTo>
                    <a:pt x="1115" y="1026"/>
                  </a:lnTo>
                  <a:lnTo>
                    <a:pt x="1115" y="1028"/>
                  </a:lnTo>
                  <a:lnTo>
                    <a:pt x="1115" y="1029"/>
                  </a:lnTo>
                  <a:lnTo>
                    <a:pt x="1115" y="1028"/>
                  </a:lnTo>
                  <a:lnTo>
                    <a:pt x="1113" y="1028"/>
                  </a:lnTo>
                  <a:lnTo>
                    <a:pt x="1113" y="1026"/>
                  </a:lnTo>
                  <a:lnTo>
                    <a:pt x="1113" y="1026"/>
                  </a:lnTo>
                  <a:lnTo>
                    <a:pt x="1112" y="1026"/>
                  </a:lnTo>
                  <a:lnTo>
                    <a:pt x="1112" y="1024"/>
                  </a:lnTo>
                  <a:lnTo>
                    <a:pt x="1112" y="1026"/>
                  </a:lnTo>
                  <a:lnTo>
                    <a:pt x="1112" y="1028"/>
                  </a:lnTo>
                  <a:lnTo>
                    <a:pt x="1112" y="1029"/>
                  </a:lnTo>
                  <a:lnTo>
                    <a:pt x="1112" y="1031"/>
                  </a:lnTo>
                  <a:lnTo>
                    <a:pt x="1112" y="1029"/>
                  </a:lnTo>
                  <a:lnTo>
                    <a:pt x="1110" y="1029"/>
                  </a:lnTo>
                  <a:lnTo>
                    <a:pt x="1110" y="1031"/>
                  </a:lnTo>
                  <a:lnTo>
                    <a:pt x="1108" y="1031"/>
                  </a:lnTo>
                  <a:lnTo>
                    <a:pt x="1107" y="1031"/>
                  </a:lnTo>
                  <a:lnTo>
                    <a:pt x="1108" y="1031"/>
                  </a:lnTo>
                  <a:lnTo>
                    <a:pt x="1108" y="1029"/>
                  </a:lnTo>
                  <a:lnTo>
                    <a:pt x="1107" y="1029"/>
                  </a:lnTo>
                  <a:lnTo>
                    <a:pt x="1105" y="1029"/>
                  </a:lnTo>
                  <a:lnTo>
                    <a:pt x="1105" y="1031"/>
                  </a:lnTo>
                  <a:lnTo>
                    <a:pt x="1105" y="1033"/>
                  </a:lnTo>
                  <a:lnTo>
                    <a:pt x="1103" y="1033"/>
                  </a:lnTo>
                  <a:lnTo>
                    <a:pt x="1101" y="1033"/>
                  </a:lnTo>
                  <a:lnTo>
                    <a:pt x="1101" y="1034"/>
                  </a:lnTo>
                  <a:lnTo>
                    <a:pt x="1101" y="1036"/>
                  </a:lnTo>
                  <a:lnTo>
                    <a:pt x="1100" y="1036"/>
                  </a:lnTo>
                  <a:lnTo>
                    <a:pt x="1098" y="1036"/>
                  </a:lnTo>
                  <a:lnTo>
                    <a:pt x="1098" y="1034"/>
                  </a:lnTo>
                  <a:lnTo>
                    <a:pt x="1098" y="1036"/>
                  </a:lnTo>
                  <a:lnTo>
                    <a:pt x="1098" y="1038"/>
                  </a:lnTo>
                  <a:lnTo>
                    <a:pt x="1098" y="1040"/>
                  </a:lnTo>
                  <a:lnTo>
                    <a:pt x="1096" y="1040"/>
                  </a:lnTo>
                  <a:lnTo>
                    <a:pt x="1096" y="1038"/>
                  </a:lnTo>
                  <a:lnTo>
                    <a:pt x="1096" y="1036"/>
                  </a:lnTo>
                  <a:lnTo>
                    <a:pt x="1095" y="1036"/>
                  </a:lnTo>
                  <a:lnTo>
                    <a:pt x="1095" y="1038"/>
                  </a:lnTo>
                  <a:lnTo>
                    <a:pt x="1093" y="1038"/>
                  </a:lnTo>
                  <a:lnTo>
                    <a:pt x="1093" y="1040"/>
                  </a:lnTo>
                  <a:lnTo>
                    <a:pt x="1095" y="1040"/>
                  </a:lnTo>
                  <a:lnTo>
                    <a:pt x="1095" y="1041"/>
                  </a:lnTo>
                  <a:lnTo>
                    <a:pt x="1093" y="1043"/>
                  </a:lnTo>
                  <a:lnTo>
                    <a:pt x="1091" y="1043"/>
                  </a:lnTo>
                  <a:lnTo>
                    <a:pt x="1091" y="1045"/>
                  </a:lnTo>
                  <a:lnTo>
                    <a:pt x="1093" y="1045"/>
                  </a:lnTo>
                  <a:lnTo>
                    <a:pt x="1093" y="1046"/>
                  </a:lnTo>
                  <a:lnTo>
                    <a:pt x="1091" y="1046"/>
                  </a:lnTo>
                  <a:lnTo>
                    <a:pt x="1091" y="1048"/>
                  </a:lnTo>
                  <a:lnTo>
                    <a:pt x="1090" y="1048"/>
                  </a:lnTo>
                  <a:lnTo>
                    <a:pt x="1091" y="1050"/>
                  </a:lnTo>
                  <a:lnTo>
                    <a:pt x="1090" y="1050"/>
                  </a:lnTo>
                  <a:lnTo>
                    <a:pt x="1090" y="1051"/>
                  </a:lnTo>
                  <a:lnTo>
                    <a:pt x="1090" y="1050"/>
                  </a:lnTo>
                  <a:lnTo>
                    <a:pt x="1090" y="1048"/>
                  </a:lnTo>
                  <a:lnTo>
                    <a:pt x="1088" y="1048"/>
                  </a:lnTo>
                  <a:lnTo>
                    <a:pt x="1088" y="1050"/>
                  </a:lnTo>
                  <a:lnTo>
                    <a:pt x="1088" y="1051"/>
                  </a:lnTo>
                  <a:lnTo>
                    <a:pt x="1086" y="1051"/>
                  </a:lnTo>
                  <a:lnTo>
                    <a:pt x="1086" y="1053"/>
                  </a:lnTo>
                  <a:lnTo>
                    <a:pt x="1084" y="1053"/>
                  </a:lnTo>
                  <a:lnTo>
                    <a:pt x="1084" y="1051"/>
                  </a:lnTo>
                  <a:lnTo>
                    <a:pt x="1086" y="1051"/>
                  </a:lnTo>
                  <a:lnTo>
                    <a:pt x="1086" y="1050"/>
                  </a:lnTo>
                  <a:lnTo>
                    <a:pt x="1084" y="1050"/>
                  </a:lnTo>
                  <a:lnTo>
                    <a:pt x="1083" y="1050"/>
                  </a:lnTo>
                  <a:lnTo>
                    <a:pt x="1083" y="1051"/>
                  </a:lnTo>
                  <a:lnTo>
                    <a:pt x="1083" y="1053"/>
                  </a:lnTo>
                  <a:lnTo>
                    <a:pt x="1081" y="1053"/>
                  </a:lnTo>
                  <a:lnTo>
                    <a:pt x="1081" y="1051"/>
                  </a:lnTo>
                  <a:lnTo>
                    <a:pt x="1081" y="1053"/>
                  </a:lnTo>
                  <a:lnTo>
                    <a:pt x="1079" y="1053"/>
                  </a:lnTo>
                  <a:lnTo>
                    <a:pt x="1079" y="1051"/>
                  </a:lnTo>
                  <a:lnTo>
                    <a:pt x="1079" y="1050"/>
                  </a:lnTo>
                  <a:lnTo>
                    <a:pt x="1079" y="1051"/>
                  </a:lnTo>
                  <a:lnTo>
                    <a:pt x="1078" y="1051"/>
                  </a:lnTo>
                  <a:lnTo>
                    <a:pt x="1078" y="1050"/>
                  </a:lnTo>
                  <a:lnTo>
                    <a:pt x="1076" y="1050"/>
                  </a:lnTo>
                  <a:lnTo>
                    <a:pt x="1076" y="1051"/>
                  </a:lnTo>
                  <a:lnTo>
                    <a:pt x="1074" y="1053"/>
                  </a:lnTo>
                  <a:lnTo>
                    <a:pt x="1073" y="1051"/>
                  </a:lnTo>
                  <a:lnTo>
                    <a:pt x="1073" y="1050"/>
                  </a:lnTo>
                  <a:lnTo>
                    <a:pt x="1071" y="1050"/>
                  </a:lnTo>
                  <a:lnTo>
                    <a:pt x="1071" y="1051"/>
                  </a:lnTo>
                  <a:lnTo>
                    <a:pt x="1069" y="1051"/>
                  </a:lnTo>
                  <a:lnTo>
                    <a:pt x="1067" y="1051"/>
                  </a:lnTo>
                  <a:lnTo>
                    <a:pt x="1069" y="1051"/>
                  </a:lnTo>
                  <a:lnTo>
                    <a:pt x="1069" y="1053"/>
                  </a:lnTo>
                  <a:lnTo>
                    <a:pt x="1067" y="1053"/>
                  </a:lnTo>
                  <a:lnTo>
                    <a:pt x="1066" y="1053"/>
                  </a:lnTo>
                  <a:lnTo>
                    <a:pt x="1066" y="1055"/>
                  </a:lnTo>
                  <a:lnTo>
                    <a:pt x="1067" y="1055"/>
                  </a:lnTo>
                  <a:lnTo>
                    <a:pt x="1067" y="1057"/>
                  </a:lnTo>
                  <a:lnTo>
                    <a:pt x="1066" y="1057"/>
                  </a:lnTo>
                  <a:lnTo>
                    <a:pt x="1066" y="1055"/>
                  </a:lnTo>
                  <a:lnTo>
                    <a:pt x="1066" y="1057"/>
                  </a:lnTo>
                  <a:lnTo>
                    <a:pt x="1066" y="1058"/>
                  </a:lnTo>
                  <a:lnTo>
                    <a:pt x="1064" y="1058"/>
                  </a:lnTo>
                  <a:lnTo>
                    <a:pt x="1064" y="1057"/>
                  </a:lnTo>
                  <a:lnTo>
                    <a:pt x="1062" y="1057"/>
                  </a:lnTo>
                  <a:lnTo>
                    <a:pt x="1062" y="1058"/>
                  </a:lnTo>
                  <a:lnTo>
                    <a:pt x="1061" y="1058"/>
                  </a:lnTo>
                  <a:lnTo>
                    <a:pt x="1061" y="1060"/>
                  </a:lnTo>
                  <a:lnTo>
                    <a:pt x="1059" y="1060"/>
                  </a:lnTo>
                  <a:lnTo>
                    <a:pt x="1059" y="1062"/>
                  </a:lnTo>
                  <a:lnTo>
                    <a:pt x="1057" y="1060"/>
                  </a:lnTo>
                  <a:lnTo>
                    <a:pt x="1055" y="1060"/>
                  </a:lnTo>
                  <a:lnTo>
                    <a:pt x="1055" y="1062"/>
                  </a:lnTo>
                  <a:lnTo>
                    <a:pt x="1057" y="1062"/>
                  </a:lnTo>
                  <a:lnTo>
                    <a:pt x="1055" y="1062"/>
                  </a:lnTo>
                  <a:lnTo>
                    <a:pt x="1055" y="1063"/>
                  </a:lnTo>
                  <a:lnTo>
                    <a:pt x="1054" y="1063"/>
                  </a:lnTo>
                  <a:lnTo>
                    <a:pt x="1054" y="1062"/>
                  </a:lnTo>
                  <a:lnTo>
                    <a:pt x="1054" y="1063"/>
                  </a:lnTo>
                  <a:lnTo>
                    <a:pt x="1052" y="1063"/>
                  </a:lnTo>
                  <a:lnTo>
                    <a:pt x="1050" y="1063"/>
                  </a:lnTo>
                  <a:lnTo>
                    <a:pt x="1050" y="1062"/>
                  </a:lnTo>
                  <a:lnTo>
                    <a:pt x="1049" y="1062"/>
                  </a:lnTo>
                  <a:lnTo>
                    <a:pt x="1049" y="1063"/>
                  </a:lnTo>
                  <a:lnTo>
                    <a:pt x="1049" y="1063"/>
                  </a:lnTo>
                  <a:lnTo>
                    <a:pt x="1049" y="1065"/>
                  </a:lnTo>
                  <a:lnTo>
                    <a:pt x="1049" y="1067"/>
                  </a:lnTo>
                  <a:lnTo>
                    <a:pt x="1049" y="1068"/>
                  </a:lnTo>
                  <a:lnTo>
                    <a:pt x="1049" y="1067"/>
                  </a:lnTo>
                  <a:lnTo>
                    <a:pt x="1047" y="1067"/>
                  </a:lnTo>
                  <a:lnTo>
                    <a:pt x="1047" y="1068"/>
                  </a:lnTo>
                  <a:lnTo>
                    <a:pt x="1045" y="1068"/>
                  </a:lnTo>
                  <a:lnTo>
                    <a:pt x="1044" y="1068"/>
                  </a:lnTo>
                  <a:lnTo>
                    <a:pt x="1042" y="1070"/>
                  </a:lnTo>
                  <a:lnTo>
                    <a:pt x="1042" y="1068"/>
                  </a:lnTo>
                  <a:lnTo>
                    <a:pt x="1042" y="1067"/>
                  </a:lnTo>
                  <a:lnTo>
                    <a:pt x="1040" y="1068"/>
                  </a:lnTo>
                  <a:lnTo>
                    <a:pt x="1038" y="1068"/>
                  </a:lnTo>
                  <a:lnTo>
                    <a:pt x="1038" y="1070"/>
                  </a:lnTo>
                  <a:lnTo>
                    <a:pt x="1038" y="1068"/>
                  </a:lnTo>
                  <a:lnTo>
                    <a:pt x="1037" y="1068"/>
                  </a:lnTo>
                  <a:lnTo>
                    <a:pt x="1037" y="1070"/>
                  </a:lnTo>
                  <a:lnTo>
                    <a:pt x="1038" y="1070"/>
                  </a:lnTo>
                  <a:lnTo>
                    <a:pt x="1037" y="1070"/>
                  </a:lnTo>
                  <a:lnTo>
                    <a:pt x="1035" y="1072"/>
                  </a:lnTo>
                  <a:lnTo>
                    <a:pt x="1033" y="1074"/>
                  </a:lnTo>
                  <a:lnTo>
                    <a:pt x="1033" y="1075"/>
                  </a:lnTo>
                  <a:lnTo>
                    <a:pt x="1035" y="1075"/>
                  </a:lnTo>
                  <a:lnTo>
                    <a:pt x="1035" y="1077"/>
                  </a:lnTo>
                  <a:lnTo>
                    <a:pt x="1035" y="1079"/>
                  </a:lnTo>
                  <a:lnTo>
                    <a:pt x="1037" y="1079"/>
                  </a:lnTo>
                  <a:lnTo>
                    <a:pt x="1037" y="1077"/>
                  </a:lnTo>
                  <a:lnTo>
                    <a:pt x="1035" y="1077"/>
                  </a:lnTo>
                  <a:lnTo>
                    <a:pt x="1037" y="1077"/>
                  </a:lnTo>
                  <a:lnTo>
                    <a:pt x="1037" y="1079"/>
                  </a:lnTo>
                  <a:lnTo>
                    <a:pt x="1035" y="1079"/>
                  </a:lnTo>
                  <a:lnTo>
                    <a:pt x="1035" y="1080"/>
                  </a:lnTo>
                  <a:lnTo>
                    <a:pt x="1037" y="1080"/>
                  </a:lnTo>
                  <a:lnTo>
                    <a:pt x="1037" y="1082"/>
                  </a:lnTo>
                  <a:lnTo>
                    <a:pt x="1035" y="1082"/>
                  </a:lnTo>
                  <a:lnTo>
                    <a:pt x="1037" y="1082"/>
                  </a:lnTo>
                  <a:lnTo>
                    <a:pt x="1038" y="1082"/>
                  </a:lnTo>
                  <a:lnTo>
                    <a:pt x="1038" y="1084"/>
                  </a:lnTo>
                  <a:lnTo>
                    <a:pt x="1037" y="1084"/>
                  </a:lnTo>
                  <a:lnTo>
                    <a:pt x="1038" y="1084"/>
                  </a:lnTo>
                  <a:lnTo>
                    <a:pt x="1037" y="1085"/>
                  </a:lnTo>
                  <a:lnTo>
                    <a:pt x="1038" y="1085"/>
                  </a:lnTo>
                  <a:lnTo>
                    <a:pt x="1038" y="1087"/>
                  </a:lnTo>
                  <a:lnTo>
                    <a:pt x="1037" y="1087"/>
                  </a:lnTo>
                  <a:lnTo>
                    <a:pt x="1038" y="1087"/>
                  </a:lnTo>
                  <a:lnTo>
                    <a:pt x="1038" y="1089"/>
                  </a:lnTo>
                  <a:lnTo>
                    <a:pt x="1038" y="1091"/>
                  </a:lnTo>
                  <a:lnTo>
                    <a:pt x="1037" y="1091"/>
                  </a:lnTo>
                  <a:lnTo>
                    <a:pt x="1037" y="1092"/>
                  </a:lnTo>
                  <a:lnTo>
                    <a:pt x="1038" y="1091"/>
                  </a:lnTo>
                  <a:lnTo>
                    <a:pt x="1038" y="1092"/>
                  </a:lnTo>
                  <a:lnTo>
                    <a:pt x="1037" y="1092"/>
                  </a:lnTo>
                  <a:lnTo>
                    <a:pt x="1037" y="1094"/>
                  </a:lnTo>
                  <a:lnTo>
                    <a:pt x="1037" y="1096"/>
                  </a:lnTo>
                  <a:lnTo>
                    <a:pt x="1038" y="1096"/>
                  </a:lnTo>
                  <a:lnTo>
                    <a:pt x="1038" y="1097"/>
                  </a:lnTo>
                  <a:lnTo>
                    <a:pt x="1037" y="1097"/>
                  </a:lnTo>
                  <a:lnTo>
                    <a:pt x="1038" y="1097"/>
                  </a:lnTo>
                  <a:lnTo>
                    <a:pt x="1038" y="1099"/>
                  </a:lnTo>
                  <a:lnTo>
                    <a:pt x="1037" y="1099"/>
                  </a:lnTo>
                  <a:lnTo>
                    <a:pt x="1037" y="1101"/>
                  </a:lnTo>
                  <a:lnTo>
                    <a:pt x="1038" y="1101"/>
                  </a:lnTo>
                  <a:lnTo>
                    <a:pt x="1037" y="1101"/>
                  </a:lnTo>
                  <a:lnTo>
                    <a:pt x="1035" y="1101"/>
                  </a:lnTo>
                  <a:lnTo>
                    <a:pt x="1037" y="1101"/>
                  </a:lnTo>
                  <a:lnTo>
                    <a:pt x="1037" y="1102"/>
                  </a:lnTo>
                  <a:lnTo>
                    <a:pt x="1035" y="1102"/>
                  </a:lnTo>
                  <a:lnTo>
                    <a:pt x="1035" y="1104"/>
                  </a:lnTo>
                  <a:lnTo>
                    <a:pt x="1037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3" y="1104"/>
                  </a:lnTo>
                  <a:lnTo>
                    <a:pt x="1035" y="1104"/>
                  </a:lnTo>
                  <a:lnTo>
                    <a:pt x="1033" y="1104"/>
                  </a:lnTo>
                  <a:lnTo>
                    <a:pt x="1033" y="1106"/>
                  </a:lnTo>
                  <a:lnTo>
                    <a:pt x="1032" y="1106"/>
                  </a:lnTo>
                  <a:lnTo>
                    <a:pt x="1033" y="1106"/>
                  </a:lnTo>
                  <a:lnTo>
                    <a:pt x="1033" y="1108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09"/>
                  </a:lnTo>
                  <a:lnTo>
                    <a:pt x="1032" y="1108"/>
                  </a:lnTo>
                  <a:lnTo>
                    <a:pt x="1032" y="1108"/>
                  </a:lnTo>
                  <a:lnTo>
                    <a:pt x="1032" y="1109"/>
                  </a:lnTo>
                  <a:lnTo>
                    <a:pt x="1032" y="1111"/>
                  </a:lnTo>
                  <a:lnTo>
                    <a:pt x="1032" y="1113"/>
                  </a:lnTo>
                  <a:lnTo>
                    <a:pt x="1033" y="1113"/>
                  </a:lnTo>
                  <a:lnTo>
                    <a:pt x="1032" y="1113"/>
                  </a:lnTo>
                  <a:lnTo>
                    <a:pt x="1032" y="1113"/>
                  </a:lnTo>
                  <a:lnTo>
                    <a:pt x="1030" y="1114"/>
                  </a:lnTo>
                  <a:lnTo>
                    <a:pt x="1030" y="1116"/>
                  </a:lnTo>
                  <a:lnTo>
                    <a:pt x="1032" y="1116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30" y="1116"/>
                  </a:lnTo>
                  <a:lnTo>
                    <a:pt x="1030" y="1118"/>
                  </a:lnTo>
                  <a:lnTo>
                    <a:pt x="1028" y="1118"/>
                  </a:lnTo>
                  <a:lnTo>
                    <a:pt x="1028" y="1119"/>
                  </a:lnTo>
                  <a:lnTo>
                    <a:pt x="1028" y="1121"/>
                  </a:lnTo>
                  <a:lnTo>
                    <a:pt x="1028" y="1123"/>
                  </a:lnTo>
                  <a:lnTo>
                    <a:pt x="1027" y="1123"/>
                  </a:lnTo>
                  <a:lnTo>
                    <a:pt x="1027" y="1125"/>
                  </a:lnTo>
                  <a:lnTo>
                    <a:pt x="1027" y="1126"/>
                  </a:lnTo>
                  <a:lnTo>
                    <a:pt x="1025" y="1126"/>
                  </a:lnTo>
                  <a:lnTo>
                    <a:pt x="1023" y="1126"/>
                  </a:lnTo>
                  <a:lnTo>
                    <a:pt x="1023" y="1128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5" y="1128"/>
                  </a:lnTo>
                  <a:lnTo>
                    <a:pt x="1025" y="1130"/>
                  </a:lnTo>
                  <a:lnTo>
                    <a:pt x="1023" y="1130"/>
                  </a:lnTo>
                  <a:lnTo>
                    <a:pt x="1025" y="1130"/>
                  </a:lnTo>
                  <a:lnTo>
                    <a:pt x="1025" y="1131"/>
                  </a:lnTo>
                  <a:lnTo>
                    <a:pt x="1023" y="1131"/>
                  </a:lnTo>
                  <a:lnTo>
                    <a:pt x="1021" y="1131"/>
                  </a:lnTo>
                  <a:lnTo>
                    <a:pt x="1021" y="1133"/>
                  </a:lnTo>
                  <a:lnTo>
                    <a:pt x="1023" y="1133"/>
                  </a:lnTo>
                  <a:lnTo>
                    <a:pt x="1021" y="1135"/>
                  </a:lnTo>
                  <a:lnTo>
                    <a:pt x="1021" y="1137"/>
                  </a:lnTo>
                  <a:lnTo>
                    <a:pt x="1020" y="1137"/>
                  </a:lnTo>
                  <a:lnTo>
                    <a:pt x="1020" y="1138"/>
                  </a:lnTo>
                  <a:lnTo>
                    <a:pt x="1020" y="1140"/>
                  </a:lnTo>
                  <a:lnTo>
                    <a:pt x="1020" y="1142"/>
                  </a:lnTo>
                  <a:lnTo>
                    <a:pt x="1020" y="1140"/>
                  </a:lnTo>
                  <a:lnTo>
                    <a:pt x="1021" y="1140"/>
                  </a:lnTo>
                  <a:lnTo>
                    <a:pt x="1021" y="1142"/>
                  </a:lnTo>
                  <a:lnTo>
                    <a:pt x="1020" y="1142"/>
                  </a:lnTo>
                  <a:lnTo>
                    <a:pt x="1020" y="1143"/>
                  </a:lnTo>
                  <a:lnTo>
                    <a:pt x="1018" y="1143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18" y="1145"/>
                  </a:lnTo>
                  <a:lnTo>
                    <a:pt x="1020" y="1145"/>
                  </a:lnTo>
                  <a:lnTo>
                    <a:pt x="1020" y="1147"/>
                  </a:lnTo>
                  <a:lnTo>
                    <a:pt x="1020" y="1148"/>
                  </a:lnTo>
                  <a:lnTo>
                    <a:pt x="1020" y="1150"/>
                  </a:lnTo>
                  <a:lnTo>
                    <a:pt x="1021" y="1150"/>
                  </a:lnTo>
                  <a:lnTo>
                    <a:pt x="1021" y="1152"/>
                  </a:lnTo>
                  <a:lnTo>
                    <a:pt x="1021" y="1154"/>
                  </a:lnTo>
                  <a:lnTo>
                    <a:pt x="1021" y="1152"/>
                  </a:lnTo>
                  <a:lnTo>
                    <a:pt x="1023" y="1152"/>
                  </a:lnTo>
                  <a:lnTo>
                    <a:pt x="1023" y="1154"/>
                  </a:lnTo>
                  <a:lnTo>
                    <a:pt x="1021" y="1154"/>
                  </a:lnTo>
                  <a:lnTo>
                    <a:pt x="1020" y="1155"/>
                  </a:lnTo>
                  <a:lnTo>
                    <a:pt x="1020" y="1157"/>
                  </a:lnTo>
                  <a:lnTo>
                    <a:pt x="1020" y="1155"/>
                  </a:lnTo>
                  <a:lnTo>
                    <a:pt x="1021" y="1155"/>
                  </a:lnTo>
                  <a:lnTo>
                    <a:pt x="1021" y="1157"/>
                  </a:lnTo>
                  <a:lnTo>
                    <a:pt x="1020" y="1157"/>
                  </a:lnTo>
                  <a:lnTo>
                    <a:pt x="1020" y="1159"/>
                  </a:lnTo>
                  <a:lnTo>
                    <a:pt x="1018" y="1159"/>
                  </a:lnTo>
                  <a:lnTo>
                    <a:pt x="1020" y="1160"/>
                  </a:lnTo>
                  <a:lnTo>
                    <a:pt x="1021" y="1160"/>
                  </a:lnTo>
                  <a:lnTo>
                    <a:pt x="1020" y="1160"/>
                  </a:lnTo>
                  <a:lnTo>
                    <a:pt x="1020" y="1162"/>
                  </a:lnTo>
                  <a:lnTo>
                    <a:pt x="1021" y="1160"/>
                  </a:lnTo>
                  <a:lnTo>
                    <a:pt x="1021" y="1162"/>
                  </a:lnTo>
                  <a:lnTo>
                    <a:pt x="1020" y="1162"/>
                  </a:lnTo>
                  <a:lnTo>
                    <a:pt x="1020" y="1164"/>
                  </a:lnTo>
                  <a:lnTo>
                    <a:pt x="1018" y="1164"/>
                  </a:lnTo>
                  <a:lnTo>
                    <a:pt x="1018" y="1165"/>
                  </a:lnTo>
                  <a:lnTo>
                    <a:pt x="1016" y="1165"/>
                  </a:lnTo>
                  <a:lnTo>
                    <a:pt x="1016" y="1167"/>
                  </a:lnTo>
                  <a:lnTo>
                    <a:pt x="1016" y="1169"/>
                  </a:lnTo>
                  <a:lnTo>
                    <a:pt x="1016" y="1171"/>
                  </a:lnTo>
                  <a:lnTo>
                    <a:pt x="1016" y="1169"/>
                  </a:lnTo>
                  <a:lnTo>
                    <a:pt x="1018" y="1171"/>
                  </a:lnTo>
                  <a:lnTo>
                    <a:pt x="1018" y="1172"/>
                  </a:lnTo>
                  <a:lnTo>
                    <a:pt x="1018" y="1174"/>
                  </a:lnTo>
                  <a:lnTo>
                    <a:pt x="1018" y="1176"/>
                  </a:lnTo>
                  <a:lnTo>
                    <a:pt x="1020" y="1177"/>
                  </a:lnTo>
                  <a:lnTo>
                    <a:pt x="1018" y="1177"/>
                  </a:lnTo>
                  <a:lnTo>
                    <a:pt x="1018" y="1179"/>
                  </a:lnTo>
                  <a:lnTo>
                    <a:pt x="1018" y="1177"/>
                  </a:lnTo>
                  <a:lnTo>
                    <a:pt x="1016" y="1177"/>
                  </a:lnTo>
                  <a:lnTo>
                    <a:pt x="1016" y="1179"/>
                  </a:lnTo>
                  <a:lnTo>
                    <a:pt x="1015" y="1179"/>
                  </a:lnTo>
                  <a:lnTo>
                    <a:pt x="1013" y="1179"/>
                  </a:lnTo>
                  <a:lnTo>
                    <a:pt x="1013" y="1181"/>
                  </a:lnTo>
                  <a:lnTo>
                    <a:pt x="1013" y="1182"/>
                  </a:lnTo>
                  <a:lnTo>
                    <a:pt x="1015" y="1182"/>
                  </a:lnTo>
                  <a:lnTo>
                    <a:pt x="1013" y="1182"/>
                  </a:lnTo>
                  <a:lnTo>
                    <a:pt x="1013" y="1184"/>
                  </a:lnTo>
                  <a:lnTo>
                    <a:pt x="1015" y="1184"/>
                  </a:lnTo>
                  <a:lnTo>
                    <a:pt x="1015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3" y="1188"/>
                  </a:lnTo>
                  <a:lnTo>
                    <a:pt x="1011" y="1186"/>
                  </a:lnTo>
                  <a:lnTo>
                    <a:pt x="1013" y="1186"/>
                  </a:lnTo>
                  <a:lnTo>
                    <a:pt x="1011" y="1186"/>
                  </a:lnTo>
                  <a:lnTo>
                    <a:pt x="1010" y="1186"/>
                  </a:lnTo>
                  <a:lnTo>
                    <a:pt x="1010" y="1188"/>
                  </a:lnTo>
                  <a:lnTo>
                    <a:pt x="1011" y="1188"/>
                  </a:lnTo>
                  <a:lnTo>
                    <a:pt x="1011" y="1189"/>
                  </a:lnTo>
                  <a:lnTo>
                    <a:pt x="1010" y="1189"/>
                  </a:lnTo>
                  <a:lnTo>
                    <a:pt x="1010" y="1191"/>
                  </a:lnTo>
                  <a:lnTo>
                    <a:pt x="1008" y="1191"/>
                  </a:lnTo>
                  <a:lnTo>
                    <a:pt x="1010" y="1191"/>
                  </a:lnTo>
                  <a:lnTo>
                    <a:pt x="1010" y="1193"/>
                  </a:lnTo>
                  <a:lnTo>
                    <a:pt x="1008" y="1193"/>
                  </a:lnTo>
                  <a:lnTo>
                    <a:pt x="1006" y="1193"/>
                  </a:lnTo>
                  <a:lnTo>
                    <a:pt x="1004" y="1193"/>
                  </a:lnTo>
                  <a:lnTo>
                    <a:pt x="1006" y="1194"/>
                  </a:lnTo>
                  <a:lnTo>
                    <a:pt x="1004" y="1194"/>
                  </a:lnTo>
                  <a:lnTo>
                    <a:pt x="1004" y="1196"/>
                  </a:lnTo>
                  <a:lnTo>
                    <a:pt x="1003" y="1196"/>
                  </a:lnTo>
                  <a:lnTo>
                    <a:pt x="1001" y="1196"/>
                  </a:lnTo>
                  <a:lnTo>
                    <a:pt x="1001" y="1198"/>
                  </a:lnTo>
                  <a:lnTo>
                    <a:pt x="1001" y="1199"/>
                  </a:lnTo>
                  <a:lnTo>
                    <a:pt x="999" y="1199"/>
                  </a:lnTo>
                  <a:lnTo>
                    <a:pt x="999" y="1201"/>
                  </a:lnTo>
                  <a:lnTo>
                    <a:pt x="1001" y="1201"/>
                  </a:lnTo>
                  <a:lnTo>
                    <a:pt x="999" y="1201"/>
                  </a:lnTo>
                  <a:lnTo>
                    <a:pt x="998" y="1201"/>
                  </a:lnTo>
                  <a:lnTo>
                    <a:pt x="998" y="1203"/>
                  </a:lnTo>
                  <a:lnTo>
                    <a:pt x="999" y="1203"/>
                  </a:lnTo>
                  <a:lnTo>
                    <a:pt x="999" y="1205"/>
                  </a:lnTo>
                  <a:lnTo>
                    <a:pt x="998" y="1205"/>
                  </a:lnTo>
                  <a:lnTo>
                    <a:pt x="999" y="1205"/>
                  </a:lnTo>
                  <a:lnTo>
                    <a:pt x="999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8" y="1206"/>
                  </a:lnTo>
                  <a:lnTo>
                    <a:pt x="996" y="1206"/>
                  </a:lnTo>
                  <a:lnTo>
                    <a:pt x="996" y="1208"/>
                  </a:lnTo>
                  <a:lnTo>
                    <a:pt x="996" y="1206"/>
                  </a:lnTo>
                  <a:lnTo>
                    <a:pt x="994" y="1206"/>
                  </a:lnTo>
                  <a:lnTo>
                    <a:pt x="994" y="1208"/>
                  </a:lnTo>
                  <a:lnTo>
                    <a:pt x="992" y="1208"/>
                  </a:lnTo>
                  <a:lnTo>
                    <a:pt x="992" y="1210"/>
                  </a:lnTo>
                  <a:lnTo>
                    <a:pt x="994" y="1210"/>
                  </a:lnTo>
                  <a:lnTo>
                    <a:pt x="994" y="1211"/>
                  </a:lnTo>
                  <a:lnTo>
                    <a:pt x="992" y="1211"/>
                  </a:lnTo>
                  <a:lnTo>
                    <a:pt x="992" y="1210"/>
                  </a:lnTo>
                  <a:lnTo>
                    <a:pt x="991" y="1210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1"/>
                  </a:lnTo>
                  <a:lnTo>
                    <a:pt x="991" y="1213"/>
                  </a:lnTo>
                  <a:lnTo>
                    <a:pt x="991" y="1213"/>
                  </a:lnTo>
                  <a:lnTo>
                    <a:pt x="989" y="1213"/>
                  </a:lnTo>
                  <a:lnTo>
                    <a:pt x="987" y="1213"/>
                  </a:lnTo>
                  <a:lnTo>
                    <a:pt x="987" y="1215"/>
                  </a:lnTo>
                  <a:lnTo>
                    <a:pt x="987" y="1216"/>
                  </a:lnTo>
                  <a:lnTo>
                    <a:pt x="987" y="1218"/>
                  </a:lnTo>
                  <a:lnTo>
                    <a:pt x="987" y="1220"/>
                  </a:lnTo>
                  <a:lnTo>
                    <a:pt x="987" y="1222"/>
                  </a:lnTo>
                  <a:lnTo>
                    <a:pt x="986" y="1222"/>
                  </a:lnTo>
                  <a:lnTo>
                    <a:pt x="986" y="1220"/>
                  </a:lnTo>
                  <a:lnTo>
                    <a:pt x="984" y="1220"/>
                  </a:lnTo>
                  <a:lnTo>
                    <a:pt x="984" y="1222"/>
                  </a:lnTo>
                  <a:lnTo>
                    <a:pt x="984" y="1223"/>
                  </a:lnTo>
                  <a:lnTo>
                    <a:pt x="984" y="1222"/>
                  </a:lnTo>
                  <a:lnTo>
                    <a:pt x="982" y="1222"/>
                  </a:lnTo>
                  <a:lnTo>
                    <a:pt x="981" y="1222"/>
                  </a:lnTo>
                  <a:lnTo>
                    <a:pt x="981" y="1223"/>
                  </a:lnTo>
                  <a:lnTo>
                    <a:pt x="979" y="1222"/>
                  </a:lnTo>
                  <a:lnTo>
                    <a:pt x="979" y="1223"/>
                  </a:lnTo>
                  <a:lnTo>
                    <a:pt x="977" y="1223"/>
                  </a:lnTo>
                  <a:lnTo>
                    <a:pt x="977" y="1225"/>
                  </a:lnTo>
                  <a:lnTo>
                    <a:pt x="977" y="1227"/>
                  </a:lnTo>
                  <a:lnTo>
                    <a:pt x="977" y="1225"/>
                  </a:lnTo>
                  <a:lnTo>
                    <a:pt x="979" y="1225"/>
                  </a:lnTo>
                  <a:lnTo>
                    <a:pt x="979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7" y="1227"/>
                  </a:lnTo>
                  <a:lnTo>
                    <a:pt x="975" y="1227"/>
                  </a:lnTo>
                  <a:lnTo>
                    <a:pt x="975" y="1228"/>
                  </a:lnTo>
                  <a:lnTo>
                    <a:pt x="977" y="1228"/>
                  </a:lnTo>
                  <a:lnTo>
                    <a:pt x="975" y="1228"/>
                  </a:lnTo>
                  <a:lnTo>
                    <a:pt x="975" y="1230"/>
                  </a:lnTo>
                  <a:lnTo>
                    <a:pt x="975" y="1232"/>
                  </a:lnTo>
                  <a:lnTo>
                    <a:pt x="974" y="1232"/>
                  </a:lnTo>
                  <a:lnTo>
                    <a:pt x="975" y="1232"/>
                  </a:lnTo>
                  <a:lnTo>
                    <a:pt x="975" y="1233"/>
                  </a:lnTo>
                  <a:lnTo>
                    <a:pt x="974" y="1233"/>
                  </a:lnTo>
                  <a:lnTo>
                    <a:pt x="972" y="1233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5"/>
                  </a:lnTo>
                  <a:lnTo>
                    <a:pt x="972" y="1237"/>
                  </a:lnTo>
                  <a:lnTo>
                    <a:pt x="972" y="1239"/>
                  </a:lnTo>
                  <a:lnTo>
                    <a:pt x="972" y="1240"/>
                  </a:lnTo>
                  <a:lnTo>
                    <a:pt x="974" y="1240"/>
                  </a:lnTo>
                  <a:lnTo>
                    <a:pt x="974" y="1242"/>
                  </a:lnTo>
                  <a:lnTo>
                    <a:pt x="972" y="1242"/>
                  </a:lnTo>
                  <a:lnTo>
                    <a:pt x="974" y="1242"/>
                  </a:lnTo>
                  <a:lnTo>
                    <a:pt x="974" y="1244"/>
                  </a:lnTo>
                  <a:lnTo>
                    <a:pt x="972" y="1244"/>
                  </a:lnTo>
                  <a:lnTo>
                    <a:pt x="972" y="1245"/>
                  </a:lnTo>
                  <a:lnTo>
                    <a:pt x="972" y="1247"/>
                  </a:lnTo>
                  <a:lnTo>
                    <a:pt x="970" y="1247"/>
                  </a:lnTo>
                  <a:lnTo>
                    <a:pt x="970" y="1245"/>
                  </a:lnTo>
                  <a:lnTo>
                    <a:pt x="970" y="1247"/>
                  </a:lnTo>
                  <a:lnTo>
                    <a:pt x="970" y="1249"/>
                  </a:lnTo>
                  <a:lnTo>
                    <a:pt x="972" y="1250"/>
                  </a:lnTo>
                  <a:lnTo>
                    <a:pt x="970" y="1250"/>
                  </a:lnTo>
                  <a:lnTo>
                    <a:pt x="970" y="1249"/>
                  </a:lnTo>
                  <a:lnTo>
                    <a:pt x="970" y="1250"/>
                  </a:lnTo>
                  <a:lnTo>
                    <a:pt x="969" y="1250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7" y="1250"/>
                  </a:lnTo>
                  <a:lnTo>
                    <a:pt x="967" y="1252"/>
                  </a:lnTo>
                  <a:lnTo>
                    <a:pt x="965" y="1252"/>
                  </a:lnTo>
                  <a:lnTo>
                    <a:pt x="965" y="1254"/>
                  </a:lnTo>
                  <a:lnTo>
                    <a:pt x="967" y="1254"/>
                  </a:lnTo>
                  <a:lnTo>
                    <a:pt x="965" y="1254"/>
                  </a:lnTo>
                  <a:lnTo>
                    <a:pt x="964" y="1254"/>
                  </a:lnTo>
                  <a:lnTo>
                    <a:pt x="964" y="1256"/>
                  </a:lnTo>
                  <a:lnTo>
                    <a:pt x="965" y="1256"/>
                  </a:lnTo>
                  <a:lnTo>
                    <a:pt x="964" y="1256"/>
                  </a:lnTo>
                  <a:lnTo>
                    <a:pt x="962" y="1256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2" y="1257"/>
                  </a:lnTo>
                  <a:lnTo>
                    <a:pt x="960" y="1257"/>
                  </a:lnTo>
                  <a:lnTo>
                    <a:pt x="960" y="1259"/>
                  </a:lnTo>
                  <a:lnTo>
                    <a:pt x="962" y="1259"/>
                  </a:lnTo>
                  <a:lnTo>
                    <a:pt x="960" y="1259"/>
                  </a:lnTo>
                  <a:lnTo>
                    <a:pt x="960" y="1261"/>
                  </a:lnTo>
                  <a:lnTo>
                    <a:pt x="962" y="1261"/>
                  </a:lnTo>
                  <a:lnTo>
                    <a:pt x="962" y="1262"/>
                  </a:lnTo>
                  <a:lnTo>
                    <a:pt x="960" y="1262"/>
                  </a:lnTo>
                  <a:lnTo>
                    <a:pt x="962" y="1262"/>
                  </a:lnTo>
                  <a:lnTo>
                    <a:pt x="962" y="1264"/>
                  </a:lnTo>
                  <a:lnTo>
                    <a:pt x="962" y="1266"/>
                  </a:lnTo>
                  <a:lnTo>
                    <a:pt x="960" y="1266"/>
                  </a:lnTo>
                  <a:lnTo>
                    <a:pt x="960" y="1267"/>
                  </a:lnTo>
                  <a:lnTo>
                    <a:pt x="962" y="1267"/>
                  </a:lnTo>
                  <a:lnTo>
                    <a:pt x="962" y="1267"/>
                  </a:lnTo>
                  <a:lnTo>
                    <a:pt x="960" y="1267"/>
                  </a:lnTo>
                  <a:lnTo>
                    <a:pt x="960" y="1269"/>
                  </a:lnTo>
                  <a:lnTo>
                    <a:pt x="958" y="1269"/>
                  </a:lnTo>
                  <a:lnTo>
                    <a:pt x="958" y="1271"/>
                  </a:lnTo>
                  <a:lnTo>
                    <a:pt x="958" y="1273"/>
                  </a:lnTo>
                  <a:lnTo>
                    <a:pt x="958" y="1274"/>
                  </a:lnTo>
                  <a:lnTo>
                    <a:pt x="958" y="1276"/>
                  </a:lnTo>
                  <a:lnTo>
                    <a:pt x="957" y="1276"/>
                  </a:lnTo>
                  <a:lnTo>
                    <a:pt x="958" y="1276"/>
                  </a:lnTo>
                  <a:lnTo>
                    <a:pt x="958" y="1278"/>
                  </a:lnTo>
                  <a:lnTo>
                    <a:pt x="958" y="1279"/>
                  </a:lnTo>
                  <a:lnTo>
                    <a:pt x="958" y="1281"/>
                  </a:lnTo>
                  <a:lnTo>
                    <a:pt x="960" y="1281"/>
                  </a:lnTo>
                  <a:lnTo>
                    <a:pt x="960" y="1283"/>
                  </a:lnTo>
                  <a:lnTo>
                    <a:pt x="962" y="1283"/>
                  </a:lnTo>
                  <a:lnTo>
                    <a:pt x="962" y="1285"/>
                  </a:lnTo>
                  <a:lnTo>
                    <a:pt x="964" y="1285"/>
                  </a:lnTo>
                  <a:lnTo>
                    <a:pt x="964" y="1286"/>
                  </a:lnTo>
                  <a:lnTo>
                    <a:pt x="965" y="1286"/>
                  </a:lnTo>
                  <a:lnTo>
                    <a:pt x="965" y="1288"/>
                  </a:lnTo>
                  <a:lnTo>
                    <a:pt x="965" y="1290"/>
                  </a:lnTo>
                  <a:lnTo>
                    <a:pt x="964" y="1290"/>
                  </a:lnTo>
                  <a:lnTo>
                    <a:pt x="964" y="1291"/>
                  </a:lnTo>
                  <a:lnTo>
                    <a:pt x="965" y="1290"/>
                  </a:lnTo>
                  <a:lnTo>
                    <a:pt x="965" y="1291"/>
                  </a:lnTo>
                  <a:lnTo>
                    <a:pt x="965" y="1293"/>
                  </a:lnTo>
                  <a:lnTo>
                    <a:pt x="964" y="1293"/>
                  </a:lnTo>
                  <a:lnTo>
                    <a:pt x="964" y="1295"/>
                  </a:lnTo>
                  <a:lnTo>
                    <a:pt x="965" y="1295"/>
                  </a:lnTo>
                  <a:lnTo>
                    <a:pt x="964" y="1295"/>
                  </a:lnTo>
                  <a:lnTo>
                    <a:pt x="965" y="1296"/>
                  </a:lnTo>
                  <a:lnTo>
                    <a:pt x="965" y="1295"/>
                  </a:lnTo>
                  <a:lnTo>
                    <a:pt x="967" y="1295"/>
                  </a:lnTo>
                  <a:lnTo>
                    <a:pt x="967" y="1296"/>
                  </a:lnTo>
                  <a:lnTo>
                    <a:pt x="967" y="1298"/>
                  </a:lnTo>
                  <a:lnTo>
                    <a:pt x="969" y="1298"/>
                  </a:lnTo>
                  <a:lnTo>
                    <a:pt x="969" y="1300"/>
                  </a:lnTo>
                  <a:lnTo>
                    <a:pt x="970" y="1300"/>
                  </a:lnTo>
                  <a:lnTo>
                    <a:pt x="970" y="1302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0" y="1303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2" y="1303"/>
                  </a:lnTo>
                  <a:lnTo>
                    <a:pt x="972" y="1305"/>
                  </a:lnTo>
                  <a:lnTo>
                    <a:pt x="974" y="1305"/>
                  </a:lnTo>
                  <a:lnTo>
                    <a:pt x="975" y="1305"/>
                  </a:lnTo>
                  <a:lnTo>
                    <a:pt x="974" y="1307"/>
                  </a:lnTo>
                  <a:lnTo>
                    <a:pt x="975" y="1307"/>
                  </a:lnTo>
                  <a:lnTo>
                    <a:pt x="977" y="1307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08"/>
                  </a:lnTo>
                  <a:lnTo>
                    <a:pt x="975" y="1308"/>
                  </a:lnTo>
                  <a:lnTo>
                    <a:pt x="977" y="1308"/>
                  </a:lnTo>
                  <a:lnTo>
                    <a:pt x="977" y="1310"/>
                  </a:lnTo>
                  <a:lnTo>
                    <a:pt x="977" y="1312"/>
                  </a:lnTo>
                  <a:lnTo>
                    <a:pt x="977" y="1313"/>
                  </a:lnTo>
                  <a:lnTo>
                    <a:pt x="977" y="1315"/>
                  </a:lnTo>
                  <a:lnTo>
                    <a:pt x="977" y="1317"/>
                  </a:lnTo>
                  <a:lnTo>
                    <a:pt x="979" y="1317"/>
                  </a:lnTo>
                  <a:lnTo>
                    <a:pt x="979" y="1315"/>
                  </a:lnTo>
                  <a:lnTo>
                    <a:pt x="981" y="1315"/>
                  </a:lnTo>
                  <a:lnTo>
                    <a:pt x="981" y="1317"/>
                  </a:lnTo>
                  <a:lnTo>
                    <a:pt x="979" y="1317"/>
                  </a:lnTo>
                  <a:lnTo>
                    <a:pt x="979" y="1319"/>
                  </a:lnTo>
                  <a:lnTo>
                    <a:pt x="979" y="1320"/>
                  </a:lnTo>
                  <a:lnTo>
                    <a:pt x="981" y="1320"/>
                  </a:lnTo>
                  <a:lnTo>
                    <a:pt x="981" y="1319"/>
                  </a:lnTo>
                  <a:lnTo>
                    <a:pt x="981" y="1320"/>
                  </a:lnTo>
                  <a:lnTo>
                    <a:pt x="981" y="1322"/>
                  </a:lnTo>
                  <a:lnTo>
                    <a:pt x="981" y="1324"/>
                  </a:lnTo>
                  <a:lnTo>
                    <a:pt x="982" y="1324"/>
                  </a:lnTo>
                  <a:lnTo>
                    <a:pt x="984" y="1325"/>
                  </a:lnTo>
                  <a:lnTo>
                    <a:pt x="982" y="1325"/>
                  </a:lnTo>
                  <a:lnTo>
                    <a:pt x="982" y="1327"/>
                  </a:lnTo>
                  <a:lnTo>
                    <a:pt x="984" y="1327"/>
                  </a:lnTo>
                  <a:lnTo>
                    <a:pt x="982" y="1327"/>
                  </a:lnTo>
                  <a:lnTo>
                    <a:pt x="982" y="1329"/>
                  </a:lnTo>
                  <a:lnTo>
                    <a:pt x="984" y="1327"/>
                  </a:lnTo>
                  <a:lnTo>
                    <a:pt x="984" y="1329"/>
                  </a:lnTo>
                  <a:lnTo>
                    <a:pt x="984" y="1330"/>
                  </a:lnTo>
                  <a:lnTo>
                    <a:pt x="984" y="1332"/>
                  </a:lnTo>
                  <a:lnTo>
                    <a:pt x="984" y="1330"/>
                  </a:lnTo>
                  <a:lnTo>
                    <a:pt x="986" y="1330"/>
                  </a:lnTo>
                  <a:lnTo>
                    <a:pt x="987" y="1330"/>
                  </a:lnTo>
                  <a:lnTo>
                    <a:pt x="987" y="1332"/>
                  </a:lnTo>
                  <a:lnTo>
                    <a:pt x="989" y="1334"/>
                  </a:lnTo>
                  <a:lnTo>
                    <a:pt x="989" y="1336"/>
                  </a:lnTo>
                  <a:lnTo>
                    <a:pt x="989" y="1337"/>
                  </a:lnTo>
                  <a:lnTo>
                    <a:pt x="987" y="1337"/>
                  </a:lnTo>
                  <a:lnTo>
                    <a:pt x="987" y="1339"/>
                  </a:lnTo>
                  <a:lnTo>
                    <a:pt x="986" y="1339"/>
                  </a:lnTo>
                  <a:lnTo>
                    <a:pt x="986" y="1341"/>
                  </a:lnTo>
                  <a:lnTo>
                    <a:pt x="987" y="1341"/>
                  </a:lnTo>
                  <a:lnTo>
                    <a:pt x="987" y="1342"/>
                  </a:lnTo>
                  <a:lnTo>
                    <a:pt x="987" y="1344"/>
                  </a:lnTo>
                  <a:lnTo>
                    <a:pt x="987" y="1346"/>
                  </a:lnTo>
                  <a:lnTo>
                    <a:pt x="986" y="1347"/>
                  </a:lnTo>
                  <a:lnTo>
                    <a:pt x="986" y="1346"/>
                  </a:lnTo>
                  <a:lnTo>
                    <a:pt x="986" y="1347"/>
                  </a:lnTo>
                  <a:lnTo>
                    <a:pt x="984" y="1347"/>
                  </a:lnTo>
                  <a:lnTo>
                    <a:pt x="984" y="1349"/>
                  </a:lnTo>
                  <a:lnTo>
                    <a:pt x="984" y="1349"/>
                  </a:lnTo>
                  <a:lnTo>
                    <a:pt x="982" y="1349"/>
                  </a:lnTo>
                  <a:lnTo>
                    <a:pt x="982" y="1351"/>
                  </a:lnTo>
                  <a:lnTo>
                    <a:pt x="981" y="1351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2" y="1351"/>
                  </a:lnTo>
                  <a:lnTo>
                    <a:pt x="982" y="1353"/>
                  </a:lnTo>
                  <a:lnTo>
                    <a:pt x="984" y="1353"/>
                  </a:lnTo>
                  <a:lnTo>
                    <a:pt x="982" y="1353"/>
                  </a:lnTo>
                  <a:lnTo>
                    <a:pt x="982" y="1354"/>
                  </a:lnTo>
                  <a:lnTo>
                    <a:pt x="982" y="1356"/>
                  </a:lnTo>
                  <a:lnTo>
                    <a:pt x="981" y="1356"/>
                  </a:lnTo>
                  <a:lnTo>
                    <a:pt x="981" y="1354"/>
                  </a:lnTo>
                  <a:lnTo>
                    <a:pt x="982" y="1354"/>
                  </a:lnTo>
                  <a:lnTo>
                    <a:pt x="981" y="1354"/>
                  </a:lnTo>
                  <a:lnTo>
                    <a:pt x="981" y="1356"/>
                  </a:lnTo>
                  <a:lnTo>
                    <a:pt x="979" y="1356"/>
                  </a:lnTo>
                  <a:lnTo>
                    <a:pt x="979" y="1358"/>
                  </a:lnTo>
                  <a:lnTo>
                    <a:pt x="979" y="1359"/>
                  </a:lnTo>
                  <a:lnTo>
                    <a:pt x="977" y="1358"/>
                  </a:lnTo>
                  <a:lnTo>
                    <a:pt x="977" y="1359"/>
                  </a:lnTo>
                  <a:lnTo>
                    <a:pt x="975" y="1359"/>
                  </a:lnTo>
                  <a:lnTo>
                    <a:pt x="977" y="1359"/>
                  </a:lnTo>
                  <a:lnTo>
                    <a:pt x="977" y="1358"/>
                  </a:lnTo>
                  <a:lnTo>
                    <a:pt x="975" y="1358"/>
                  </a:lnTo>
                  <a:lnTo>
                    <a:pt x="974" y="1358"/>
                  </a:lnTo>
                  <a:lnTo>
                    <a:pt x="975" y="1358"/>
                  </a:lnTo>
                  <a:lnTo>
                    <a:pt x="974" y="1359"/>
                  </a:lnTo>
                  <a:lnTo>
                    <a:pt x="974" y="1358"/>
                  </a:lnTo>
                  <a:lnTo>
                    <a:pt x="972" y="1358"/>
                  </a:lnTo>
                  <a:lnTo>
                    <a:pt x="970" y="1358"/>
                  </a:lnTo>
                  <a:lnTo>
                    <a:pt x="970" y="1359"/>
                  </a:lnTo>
                  <a:lnTo>
                    <a:pt x="972" y="1359"/>
                  </a:lnTo>
                  <a:lnTo>
                    <a:pt x="974" y="1359"/>
                  </a:lnTo>
                  <a:lnTo>
                    <a:pt x="974" y="1361"/>
                  </a:lnTo>
                  <a:lnTo>
                    <a:pt x="972" y="1361"/>
                  </a:lnTo>
                  <a:lnTo>
                    <a:pt x="970" y="1361"/>
                  </a:lnTo>
                  <a:lnTo>
                    <a:pt x="970" y="1363"/>
                  </a:lnTo>
                  <a:lnTo>
                    <a:pt x="972" y="1363"/>
                  </a:lnTo>
                  <a:lnTo>
                    <a:pt x="970" y="1363"/>
                  </a:lnTo>
                  <a:lnTo>
                    <a:pt x="970" y="1364"/>
                  </a:lnTo>
                  <a:lnTo>
                    <a:pt x="970" y="1363"/>
                  </a:lnTo>
                  <a:lnTo>
                    <a:pt x="969" y="1363"/>
                  </a:lnTo>
                  <a:lnTo>
                    <a:pt x="969" y="1364"/>
                  </a:lnTo>
                  <a:lnTo>
                    <a:pt x="970" y="1364"/>
                  </a:lnTo>
                  <a:lnTo>
                    <a:pt x="969" y="1364"/>
                  </a:lnTo>
                  <a:lnTo>
                    <a:pt x="967" y="1364"/>
                  </a:lnTo>
                  <a:lnTo>
                    <a:pt x="967" y="1366"/>
                  </a:lnTo>
                  <a:lnTo>
                    <a:pt x="969" y="1366"/>
                  </a:lnTo>
                  <a:lnTo>
                    <a:pt x="969" y="1368"/>
                  </a:lnTo>
                  <a:lnTo>
                    <a:pt x="969" y="1370"/>
                  </a:lnTo>
                  <a:lnTo>
                    <a:pt x="967" y="1370"/>
                  </a:lnTo>
                  <a:lnTo>
                    <a:pt x="965" y="1370"/>
                  </a:lnTo>
                  <a:lnTo>
                    <a:pt x="965" y="1368"/>
                  </a:lnTo>
                  <a:lnTo>
                    <a:pt x="965" y="1366"/>
                  </a:lnTo>
                  <a:lnTo>
                    <a:pt x="964" y="1366"/>
                  </a:lnTo>
                  <a:lnTo>
                    <a:pt x="964" y="1368"/>
                  </a:lnTo>
                  <a:lnTo>
                    <a:pt x="962" y="1368"/>
                  </a:lnTo>
                  <a:lnTo>
                    <a:pt x="962" y="1370"/>
                  </a:lnTo>
                  <a:lnTo>
                    <a:pt x="962" y="1371"/>
                  </a:lnTo>
                  <a:lnTo>
                    <a:pt x="964" y="1371"/>
                  </a:lnTo>
                  <a:lnTo>
                    <a:pt x="962" y="1373"/>
                  </a:lnTo>
                  <a:lnTo>
                    <a:pt x="962" y="1371"/>
                  </a:lnTo>
                  <a:lnTo>
                    <a:pt x="960" y="1371"/>
                  </a:lnTo>
                  <a:lnTo>
                    <a:pt x="958" y="1371"/>
                  </a:lnTo>
                  <a:lnTo>
                    <a:pt x="960" y="1371"/>
                  </a:lnTo>
                  <a:lnTo>
                    <a:pt x="960" y="1373"/>
                  </a:lnTo>
                  <a:lnTo>
                    <a:pt x="958" y="1373"/>
                  </a:lnTo>
                  <a:lnTo>
                    <a:pt x="958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7" y="1371"/>
                  </a:lnTo>
                  <a:lnTo>
                    <a:pt x="955" y="1371"/>
                  </a:lnTo>
                  <a:lnTo>
                    <a:pt x="953" y="1371"/>
                  </a:lnTo>
                  <a:lnTo>
                    <a:pt x="953" y="1373"/>
                  </a:lnTo>
                  <a:lnTo>
                    <a:pt x="953" y="1371"/>
                  </a:lnTo>
                  <a:lnTo>
                    <a:pt x="952" y="1371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50" y="1371"/>
                  </a:lnTo>
                  <a:lnTo>
                    <a:pt x="950" y="1373"/>
                  </a:lnTo>
                  <a:lnTo>
                    <a:pt x="948" y="1375"/>
                  </a:lnTo>
                  <a:lnTo>
                    <a:pt x="948" y="1373"/>
                  </a:lnTo>
                  <a:lnTo>
                    <a:pt x="947" y="1373"/>
                  </a:lnTo>
                  <a:lnTo>
                    <a:pt x="945" y="1373"/>
                  </a:lnTo>
                  <a:lnTo>
                    <a:pt x="943" y="1373"/>
                  </a:lnTo>
                  <a:lnTo>
                    <a:pt x="943" y="1375"/>
                  </a:lnTo>
                  <a:lnTo>
                    <a:pt x="941" y="1375"/>
                  </a:lnTo>
                  <a:lnTo>
                    <a:pt x="941" y="1373"/>
                  </a:lnTo>
                  <a:lnTo>
                    <a:pt x="940" y="1373"/>
                  </a:lnTo>
                  <a:lnTo>
                    <a:pt x="938" y="1373"/>
                  </a:lnTo>
                  <a:lnTo>
                    <a:pt x="938" y="1375"/>
                  </a:lnTo>
                  <a:lnTo>
                    <a:pt x="938" y="1373"/>
                  </a:lnTo>
                  <a:lnTo>
                    <a:pt x="936" y="1373"/>
                  </a:lnTo>
                  <a:lnTo>
                    <a:pt x="936" y="1375"/>
                  </a:lnTo>
                  <a:lnTo>
                    <a:pt x="936" y="1376"/>
                  </a:lnTo>
                  <a:lnTo>
                    <a:pt x="935" y="1376"/>
                  </a:lnTo>
                  <a:lnTo>
                    <a:pt x="935" y="1375"/>
                  </a:lnTo>
                  <a:lnTo>
                    <a:pt x="935" y="1376"/>
                  </a:lnTo>
                  <a:lnTo>
                    <a:pt x="933" y="1376"/>
                  </a:lnTo>
                  <a:lnTo>
                    <a:pt x="935" y="1376"/>
                  </a:lnTo>
                  <a:lnTo>
                    <a:pt x="933" y="1378"/>
                  </a:lnTo>
                  <a:lnTo>
                    <a:pt x="933" y="1376"/>
                  </a:lnTo>
                  <a:lnTo>
                    <a:pt x="933" y="1378"/>
                  </a:lnTo>
                  <a:lnTo>
                    <a:pt x="931" y="1378"/>
                  </a:lnTo>
                  <a:lnTo>
                    <a:pt x="931" y="1380"/>
                  </a:lnTo>
                  <a:lnTo>
                    <a:pt x="930" y="1380"/>
                  </a:lnTo>
                  <a:lnTo>
                    <a:pt x="931" y="1380"/>
                  </a:lnTo>
                  <a:lnTo>
                    <a:pt x="931" y="1381"/>
                  </a:lnTo>
                  <a:lnTo>
                    <a:pt x="931" y="1383"/>
                  </a:lnTo>
                  <a:lnTo>
                    <a:pt x="931" y="1381"/>
                  </a:lnTo>
                  <a:lnTo>
                    <a:pt x="930" y="1381"/>
                  </a:lnTo>
                  <a:lnTo>
                    <a:pt x="930" y="1383"/>
                  </a:lnTo>
                  <a:lnTo>
                    <a:pt x="928" y="1383"/>
                  </a:lnTo>
                  <a:lnTo>
                    <a:pt x="926" y="1383"/>
                  </a:lnTo>
                  <a:lnTo>
                    <a:pt x="926" y="1385"/>
                  </a:lnTo>
                  <a:lnTo>
                    <a:pt x="924" y="1383"/>
                  </a:lnTo>
                  <a:lnTo>
                    <a:pt x="923" y="1385"/>
                  </a:lnTo>
                  <a:lnTo>
                    <a:pt x="921" y="1385"/>
                  </a:lnTo>
                  <a:lnTo>
                    <a:pt x="921" y="1387"/>
                  </a:lnTo>
                  <a:lnTo>
                    <a:pt x="919" y="1387"/>
                  </a:lnTo>
                  <a:lnTo>
                    <a:pt x="918" y="1387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6" y="1387"/>
                  </a:lnTo>
                  <a:lnTo>
                    <a:pt x="916" y="1388"/>
                  </a:lnTo>
                  <a:lnTo>
                    <a:pt x="914" y="1388"/>
                  </a:lnTo>
                  <a:lnTo>
                    <a:pt x="914" y="1390"/>
                  </a:lnTo>
                  <a:lnTo>
                    <a:pt x="914" y="1388"/>
                  </a:lnTo>
                  <a:lnTo>
                    <a:pt x="912" y="1388"/>
                  </a:lnTo>
                  <a:lnTo>
                    <a:pt x="912" y="1390"/>
                  </a:lnTo>
                  <a:lnTo>
                    <a:pt x="911" y="1390"/>
                  </a:lnTo>
                  <a:lnTo>
                    <a:pt x="911" y="1388"/>
                  </a:lnTo>
                  <a:lnTo>
                    <a:pt x="911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9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7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6" y="1390"/>
                  </a:lnTo>
                  <a:lnTo>
                    <a:pt x="904" y="1390"/>
                  </a:lnTo>
                  <a:lnTo>
                    <a:pt x="904" y="1390"/>
                  </a:lnTo>
                  <a:lnTo>
                    <a:pt x="902" y="1390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901" y="1390"/>
                  </a:lnTo>
                  <a:lnTo>
                    <a:pt x="901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9" y="1392"/>
                  </a:lnTo>
                  <a:lnTo>
                    <a:pt x="897" y="1392"/>
                  </a:lnTo>
                  <a:lnTo>
                    <a:pt x="897" y="1393"/>
                  </a:lnTo>
                  <a:lnTo>
                    <a:pt x="897" y="1395"/>
                  </a:lnTo>
                  <a:lnTo>
                    <a:pt x="895" y="1395"/>
                  </a:lnTo>
                  <a:lnTo>
                    <a:pt x="894" y="1395"/>
                  </a:lnTo>
                  <a:lnTo>
                    <a:pt x="894" y="1397"/>
                  </a:lnTo>
                  <a:lnTo>
                    <a:pt x="895" y="1397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4" y="1397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4" y="1398"/>
                  </a:lnTo>
                  <a:lnTo>
                    <a:pt x="892" y="1398"/>
                  </a:lnTo>
                  <a:lnTo>
                    <a:pt x="892" y="1400"/>
                  </a:lnTo>
                  <a:lnTo>
                    <a:pt x="890" y="1400"/>
                  </a:lnTo>
                  <a:lnTo>
                    <a:pt x="889" y="1400"/>
                  </a:lnTo>
                  <a:lnTo>
                    <a:pt x="887" y="1400"/>
                  </a:lnTo>
                  <a:lnTo>
                    <a:pt x="885" y="1400"/>
                  </a:lnTo>
                  <a:lnTo>
                    <a:pt x="885" y="1402"/>
                  </a:lnTo>
                  <a:lnTo>
                    <a:pt x="884" y="1402"/>
                  </a:lnTo>
                  <a:lnTo>
                    <a:pt x="884" y="1404"/>
                  </a:lnTo>
                  <a:lnTo>
                    <a:pt x="882" y="1404"/>
                  </a:lnTo>
                  <a:lnTo>
                    <a:pt x="880" y="1404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80" y="1405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8" y="1405"/>
                  </a:lnTo>
                  <a:lnTo>
                    <a:pt x="878" y="1407"/>
                  </a:lnTo>
                  <a:lnTo>
                    <a:pt x="877" y="1407"/>
                  </a:lnTo>
                  <a:lnTo>
                    <a:pt x="875" y="1407"/>
                  </a:lnTo>
                  <a:lnTo>
                    <a:pt x="875" y="1409"/>
                  </a:lnTo>
                  <a:lnTo>
                    <a:pt x="875" y="1410"/>
                  </a:lnTo>
                  <a:lnTo>
                    <a:pt x="875" y="1412"/>
                  </a:lnTo>
                  <a:lnTo>
                    <a:pt x="873" y="1412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3" y="1414"/>
                  </a:lnTo>
                  <a:lnTo>
                    <a:pt x="872" y="1414"/>
                  </a:lnTo>
                  <a:lnTo>
                    <a:pt x="872" y="1416"/>
                  </a:lnTo>
                  <a:lnTo>
                    <a:pt x="870" y="1416"/>
                  </a:lnTo>
                  <a:lnTo>
                    <a:pt x="870" y="1417"/>
                  </a:lnTo>
                  <a:lnTo>
                    <a:pt x="870" y="1419"/>
                  </a:lnTo>
                  <a:lnTo>
                    <a:pt x="868" y="1419"/>
                  </a:lnTo>
                  <a:lnTo>
                    <a:pt x="868" y="1419"/>
                  </a:lnTo>
                  <a:lnTo>
                    <a:pt x="868" y="1421"/>
                  </a:lnTo>
                  <a:lnTo>
                    <a:pt x="868" y="1422"/>
                  </a:lnTo>
                  <a:lnTo>
                    <a:pt x="868" y="1421"/>
                  </a:lnTo>
                  <a:lnTo>
                    <a:pt x="867" y="1421"/>
                  </a:lnTo>
                  <a:lnTo>
                    <a:pt x="867" y="1422"/>
                  </a:lnTo>
                  <a:lnTo>
                    <a:pt x="868" y="1422"/>
                  </a:lnTo>
                  <a:lnTo>
                    <a:pt x="867" y="1422"/>
                  </a:lnTo>
                  <a:lnTo>
                    <a:pt x="867" y="1424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5" y="1424"/>
                  </a:lnTo>
                  <a:lnTo>
                    <a:pt x="865" y="1426"/>
                  </a:lnTo>
                  <a:lnTo>
                    <a:pt x="863" y="1426"/>
                  </a:lnTo>
                  <a:lnTo>
                    <a:pt x="861" y="1426"/>
                  </a:lnTo>
                  <a:lnTo>
                    <a:pt x="861" y="1427"/>
                  </a:lnTo>
                  <a:lnTo>
                    <a:pt x="861" y="1429"/>
                  </a:lnTo>
                  <a:lnTo>
                    <a:pt x="861" y="1431"/>
                  </a:lnTo>
                  <a:lnTo>
                    <a:pt x="860" y="1431"/>
                  </a:lnTo>
                  <a:lnTo>
                    <a:pt x="860" y="1431"/>
                  </a:lnTo>
                  <a:lnTo>
                    <a:pt x="860" y="1433"/>
                  </a:lnTo>
                  <a:lnTo>
                    <a:pt x="860" y="1434"/>
                  </a:lnTo>
                  <a:lnTo>
                    <a:pt x="858" y="1434"/>
                  </a:lnTo>
                  <a:lnTo>
                    <a:pt x="858" y="1436"/>
                  </a:lnTo>
                  <a:lnTo>
                    <a:pt x="856" y="1436"/>
                  </a:lnTo>
                  <a:lnTo>
                    <a:pt x="856" y="1438"/>
                  </a:lnTo>
                  <a:lnTo>
                    <a:pt x="855" y="1438"/>
                  </a:lnTo>
                  <a:lnTo>
                    <a:pt x="855" y="1439"/>
                  </a:lnTo>
                  <a:lnTo>
                    <a:pt x="855" y="1441"/>
                  </a:lnTo>
                  <a:lnTo>
                    <a:pt x="853" y="1441"/>
                  </a:lnTo>
                  <a:lnTo>
                    <a:pt x="853" y="1443"/>
                  </a:lnTo>
                  <a:lnTo>
                    <a:pt x="851" y="1443"/>
                  </a:lnTo>
                  <a:lnTo>
                    <a:pt x="851" y="1444"/>
                  </a:lnTo>
                  <a:lnTo>
                    <a:pt x="851" y="1446"/>
                  </a:lnTo>
                  <a:lnTo>
                    <a:pt x="851" y="1448"/>
                  </a:lnTo>
                  <a:lnTo>
                    <a:pt x="853" y="1448"/>
                  </a:lnTo>
                  <a:lnTo>
                    <a:pt x="855" y="1450"/>
                  </a:lnTo>
                  <a:lnTo>
                    <a:pt x="853" y="1450"/>
                  </a:lnTo>
                  <a:lnTo>
                    <a:pt x="855" y="1450"/>
                  </a:lnTo>
                  <a:lnTo>
                    <a:pt x="855" y="1451"/>
                  </a:lnTo>
                  <a:lnTo>
                    <a:pt x="855" y="1453"/>
                  </a:lnTo>
                  <a:lnTo>
                    <a:pt x="853" y="1453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3"/>
                  </a:lnTo>
                  <a:lnTo>
                    <a:pt x="851" y="1455"/>
                  </a:lnTo>
                  <a:lnTo>
                    <a:pt x="851" y="1456"/>
                  </a:lnTo>
                  <a:lnTo>
                    <a:pt x="851" y="1458"/>
                  </a:lnTo>
                  <a:lnTo>
                    <a:pt x="851" y="1460"/>
                  </a:lnTo>
                  <a:lnTo>
                    <a:pt x="851" y="1461"/>
                  </a:lnTo>
                  <a:lnTo>
                    <a:pt x="853" y="1461"/>
                  </a:lnTo>
                  <a:lnTo>
                    <a:pt x="851" y="1463"/>
                  </a:lnTo>
                  <a:lnTo>
                    <a:pt x="851" y="1465"/>
                  </a:lnTo>
                  <a:lnTo>
                    <a:pt x="851" y="1467"/>
                  </a:lnTo>
                  <a:lnTo>
                    <a:pt x="851" y="1468"/>
                  </a:lnTo>
                  <a:lnTo>
                    <a:pt x="851" y="1470"/>
                  </a:lnTo>
                  <a:lnTo>
                    <a:pt x="851" y="1472"/>
                  </a:lnTo>
                  <a:lnTo>
                    <a:pt x="851" y="1473"/>
                  </a:lnTo>
                  <a:lnTo>
                    <a:pt x="849" y="1473"/>
                  </a:lnTo>
                  <a:lnTo>
                    <a:pt x="849" y="1473"/>
                  </a:lnTo>
                  <a:lnTo>
                    <a:pt x="848" y="1473"/>
                  </a:lnTo>
                  <a:lnTo>
                    <a:pt x="848" y="1475"/>
                  </a:lnTo>
                  <a:lnTo>
                    <a:pt x="846" y="1475"/>
                  </a:lnTo>
                  <a:lnTo>
                    <a:pt x="846" y="1477"/>
                  </a:lnTo>
                  <a:lnTo>
                    <a:pt x="846" y="1478"/>
                  </a:lnTo>
                  <a:lnTo>
                    <a:pt x="846" y="1480"/>
                  </a:lnTo>
                  <a:lnTo>
                    <a:pt x="844" y="1480"/>
                  </a:lnTo>
                  <a:lnTo>
                    <a:pt x="844" y="1482"/>
                  </a:lnTo>
                  <a:lnTo>
                    <a:pt x="843" y="1482"/>
                  </a:lnTo>
                  <a:lnTo>
                    <a:pt x="844" y="1482"/>
                  </a:lnTo>
                  <a:lnTo>
                    <a:pt x="844" y="1484"/>
                  </a:lnTo>
                  <a:lnTo>
                    <a:pt x="844" y="1485"/>
                  </a:lnTo>
                  <a:lnTo>
                    <a:pt x="846" y="1485"/>
                  </a:lnTo>
                  <a:lnTo>
                    <a:pt x="846" y="1487"/>
                  </a:lnTo>
                  <a:lnTo>
                    <a:pt x="844" y="1487"/>
                  </a:lnTo>
                  <a:lnTo>
                    <a:pt x="844" y="1489"/>
                  </a:lnTo>
                  <a:lnTo>
                    <a:pt x="846" y="1489"/>
                  </a:lnTo>
                  <a:lnTo>
                    <a:pt x="848" y="1490"/>
                  </a:lnTo>
                  <a:lnTo>
                    <a:pt x="849" y="1490"/>
                  </a:lnTo>
                  <a:lnTo>
                    <a:pt x="849" y="1492"/>
                  </a:lnTo>
                  <a:lnTo>
                    <a:pt x="849" y="1494"/>
                  </a:lnTo>
                  <a:lnTo>
                    <a:pt x="851" y="1495"/>
                  </a:lnTo>
                  <a:lnTo>
                    <a:pt x="853" y="1495"/>
                  </a:lnTo>
                  <a:lnTo>
                    <a:pt x="851" y="1495"/>
                  </a:lnTo>
                  <a:lnTo>
                    <a:pt x="851" y="1497"/>
                  </a:lnTo>
                  <a:lnTo>
                    <a:pt x="853" y="1497"/>
                  </a:lnTo>
                  <a:lnTo>
                    <a:pt x="851" y="1497"/>
                  </a:lnTo>
                  <a:lnTo>
                    <a:pt x="851" y="1499"/>
                  </a:lnTo>
                  <a:lnTo>
                    <a:pt x="853" y="1499"/>
                  </a:lnTo>
                  <a:lnTo>
                    <a:pt x="853" y="1501"/>
                  </a:lnTo>
                  <a:lnTo>
                    <a:pt x="855" y="1501"/>
                  </a:lnTo>
                  <a:lnTo>
                    <a:pt x="853" y="1501"/>
                  </a:lnTo>
                  <a:lnTo>
                    <a:pt x="853" y="1502"/>
                  </a:lnTo>
                  <a:lnTo>
                    <a:pt x="855" y="1502"/>
                  </a:lnTo>
                  <a:lnTo>
                    <a:pt x="855" y="1504"/>
                  </a:lnTo>
                  <a:lnTo>
                    <a:pt x="855" y="1506"/>
                  </a:lnTo>
                  <a:lnTo>
                    <a:pt x="856" y="1506"/>
                  </a:lnTo>
                  <a:lnTo>
                    <a:pt x="856" y="1504"/>
                  </a:lnTo>
                  <a:lnTo>
                    <a:pt x="858" y="1504"/>
                  </a:lnTo>
                  <a:lnTo>
                    <a:pt x="858" y="1506"/>
                  </a:lnTo>
                  <a:lnTo>
                    <a:pt x="860" y="1506"/>
                  </a:lnTo>
                  <a:lnTo>
                    <a:pt x="861" y="1506"/>
                  </a:lnTo>
                  <a:lnTo>
                    <a:pt x="861" y="1507"/>
                  </a:lnTo>
                  <a:lnTo>
                    <a:pt x="860" y="1507"/>
                  </a:lnTo>
                  <a:lnTo>
                    <a:pt x="860" y="1509"/>
                  </a:lnTo>
                  <a:lnTo>
                    <a:pt x="861" y="1509"/>
                  </a:lnTo>
                  <a:lnTo>
                    <a:pt x="861" y="1511"/>
                  </a:lnTo>
                  <a:lnTo>
                    <a:pt x="863" y="1511"/>
                  </a:lnTo>
                  <a:lnTo>
                    <a:pt x="861" y="1511"/>
                  </a:lnTo>
                  <a:lnTo>
                    <a:pt x="861" y="1512"/>
                  </a:lnTo>
                  <a:lnTo>
                    <a:pt x="861" y="1514"/>
                  </a:lnTo>
                  <a:lnTo>
                    <a:pt x="861" y="1514"/>
                  </a:lnTo>
                  <a:lnTo>
                    <a:pt x="861" y="1516"/>
                  </a:lnTo>
                  <a:lnTo>
                    <a:pt x="863" y="1518"/>
                  </a:lnTo>
                  <a:lnTo>
                    <a:pt x="865" y="1519"/>
                  </a:lnTo>
                  <a:lnTo>
                    <a:pt x="865" y="1521"/>
                  </a:lnTo>
                  <a:lnTo>
                    <a:pt x="865" y="1523"/>
                  </a:lnTo>
                  <a:lnTo>
                    <a:pt x="865" y="1524"/>
                  </a:lnTo>
                  <a:lnTo>
                    <a:pt x="865" y="1526"/>
                  </a:lnTo>
                  <a:lnTo>
                    <a:pt x="863" y="1526"/>
                  </a:lnTo>
                  <a:lnTo>
                    <a:pt x="861" y="1526"/>
                  </a:lnTo>
                  <a:lnTo>
                    <a:pt x="861" y="1528"/>
                  </a:lnTo>
                  <a:lnTo>
                    <a:pt x="860" y="1528"/>
                  </a:lnTo>
                  <a:lnTo>
                    <a:pt x="860" y="1529"/>
                  </a:lnTo>
                  <a:lnTo>
                    <a:pt x="858" y="1529"/>
                  </a:lnTo>
                  <a:lnTo>
                    <a:pt x="858" y="1531"/>
                  </a:lnTo>
                  <a:lnTo>
                    <a:pt x="858" y="1529"/>
                  </a:lnTo>
                  <a:lnTo>
                    <a:pt x="856" y="1529"/>
                  </a:lnTo>
                  <a:lnTo>
                    <a:pt x="856" y="1531"/>
                  </a:lnTo>
                  <a:lnTo>
                    <a:pt x="855" y="1531"/>
                  </a:lnTo>
                  <a:lnTo>
                    <a:pt x="853" y="1531"/>
                  </a:lnTo>
                  <a:lnTo>
                    <a:pt x="853" y="1533"/>
                  </a:lnTo>
                  <a:lnTo>
                    <a:pt x="853" y="1531"/>
                  </a:lnTo>
                  <a:lnTo>
                    <a:pt x="853" y="1529"/>
                  </a:lnTo>
                  <a:lnTo>
                    <a:pt x="851" y="1529"/>
                  </a:lnTo>
                  <a:lnTo>
                    <a:pt x="849" y="1529"/>
                  </a:lnTo>
                  <a:lnTo>
                    <a:pt x="848" y="1529"/>
                  </a:lnTo>
                  <a:lnTo>
                    <a:pt x="846" y="1529"/>
                  </a:lnTo>
                  <a:lnTo>
                    <a:pt x="846" y="1531"/>
                  </a:lnTo>
                  <a:lnTo>
                    <a:pt x="844" y="1531"/>
                  </a:lnTo>
                  <a:lnTo>
                    <a:pt x="843" y="1531"/>
                  </a:lnTo>
                  <a:lnTo>
                    <a:pt x="843" y="1529"/>
                  </a:lnTo>
                  <a:lnTo>
                    <a:pt x="841" y="1529"/>
                  </a:lnTo>
                  <a:lnTo>
                    <a:pt x="839" y="1529"/>
                  </a:lnTo>
                  <a:lnTo>
                    <a:pt x="838" y="1529"/>
                  </a:lnTo>
                  <a:lnTo>
                    <a:pt x="838" y="1531"/>
                  </a:lnTo>
                  <a:lnTo>
                    <a:pt x="836" y="1531"/>
                  </a:lnTo>
                  <a:lnTo>
                    <a:pt x="834" y="1531"/>
                  </a:lnTo>
                  <a:lnTo>
                    <a:pt x="834" y="1533"/>
                  </a:lnTo>
                  <a:lnTo>
                    <a:pt x="832" y="1533"/>
                  </a:lnTo>
                  <a:lnTo>
                    <a:pt x="831" y="1533"/>
                  </a:lnTo>
                  <a:lnTo>
                    <a:pt x="831" y="1535"/>
                  </a:lnTo>
                  <a:lnTo>
                    <a:pt x="831" y="1536"/>
                  </a:lnTo>
                  <a:lnTo>
                    <a:pt x="829" y="1538"/>
                  </a:lnTo>
                  <a:lnTo>
                    <a:pt x="829" y="1540"/>
                  </a:lnTo>
                  <a:lnTo>
                    <a:pt x="827" y="1540"/>
                  </a:lnTo>
                  <a:lnTo>
                    <a:pt x="827" y="1540"/>
                  </a:lnTo>
                  <a:lnTo>
                    <a:pt x="827" y="1538"/>
                  </a:lnTo>
                  <a:lnTo>
                    <a:pt x="826" y="1538"/>
                  </a:lnTo>
                  <a:lnTo>
                    <a:pt x="824" y="1538"/>
                  </a:lnTo>
                  <a:lnTo>
                    <a:pt x="824" y="1540"/>
                  </a:lnTo>
                  <a:lnTo>
                    <a:pt x="822" y="1540"/>
                  </a:lnTo>
                  <a:lnTo>
                    <a:pt x="821" y="1540"/>
                  </a:lnTo>
                  <a:lnTo>
                    <a:pt x="821" y="1538"/>
                  </a:lnTo>
                  <a:lnTo>
                    <a:pt x="821" y="1536"/>
                  </a:lnTo>
                  <a:lnTo>
                    <a:pt x="819" y="1536"/>
                  </a:lnTo>
                  <a:lnTo>
                    <a:pt x="819" y="1535"/>
                  </a:lnTo>
                  <a:lnTo>
                    <a:pt x="817" y="1535"/>
                  </a:lnTo>
                  <a:lnTo>
                    <a:pt x="815" y="1536"/>
                  </a:lnTo>
                  <a:lnTo>
                    <a:pt x="815" y="1538"/>
                  </a:lnTo>
                  <a:lnTo>
                    <a:pt x="814" y="1538"/>
                  </a:lnTo>
                  <a:lnTo>
                    <a:pt x="814" y="1536"/>
                  </a:lnTo>
                  <a:lnTo>
                    <a:pt x="814" y="1535"/>
                  </a:lnTo>
                  <a:lnTo>
                    <a:pt x="812" y="1535"/>
                  </a:lnTo>
                  <a:lnTo>
                    <a:pt x="812" y="1533"/>
                  </a:lnTo>
                  <a:lnTo>
                    <a:pt x="810" y="1533"/>
                  </a:lnTo>
                  <a:lnTo>
                    <a:pt x="810" y="1535"/>
                  </a:lnTo>
                  <a:lnTo>
                    <a:pt x="810" y="1536"/>
                  </a:lnTo>
                  <a:lnTo>
                    <a:pt x="812" y="1538"/>
                  </a:lnTo>
                  <a:lnTo>
                    <a:pt x="812" y="1540"/>
                  </a:lnTo>
                  <a:lnTo>
                    <a:pt x="814" y="1540"/>
                  </a:lnTo>
                  <a:lnTo>
                    <a:pt x="814" y="1541"/>
                  </a:lnTo>
                  <a:lnTo>
                    <a:pt x="814" y="1543"/>
                  </a:lnTo>
                  <a:lnTo>
                    <a:pt x="814" y="1545"/>
                  </a:lnTo>
                  <a:lnTo>
                    <a:pt x="815" y="1545"/>
                  </a:lnTo>
                  <a:lnTo>
                    <a:pt x="817" y="1547"/>
                  </a:lnTo>
                  <a:lnTo>
                    <a:pt x="817" y="1548"/>
                  </a:lnTo>
                  <a:lnTo>
                    <a:pt x="817" y="1550"/>
                  </a:lnTo>
                  <a:lnTo>
                    <a:pt x="819" y="1552"/>
                  </a:lnTo>
                  <a:lnTo>
                    <a:pt x="819" y="1553"/>
                  </a:lnTo>
                  <a:lnTo>
                    <a:pt x="819" y="1555"/>
                  </a:lnTo>
                  <a:lnTo>
                    <a:pt x="819" y="1555"/>
                  </a:lnTo>
                  <a:lnTo>
                    <a:pt x="821" y="1555"/>
                  </a:lnTo>
                  <a:lnTo>
                    <a:pt x="821" y="1557"/>
                  </a:lnTo>
                  <a:lnTo>
                    <a:pt x="819" y="1557"/>
                  </a:lnTo>
                  <a:lnTo>
                    <a:pt x="817" y="1558"/>
                  </a:lnTo>
                  <a:lnTo>
                    <a:pt x="817" y="1560"/>
                  </a:lnTo>
                  <a:lnTo>
                    <a:pt x="819" y="1562"/>
                  </a:lnTo>
                  <a:lnTo>
                    <a:pt x="819" y="1564"/>
                  </a:lnTo>
                  <a:lnTo>
                    <a:pt x="817" y="1564"/>
                  </a:lnTo>
                  <a:lnTo>
                    <a:pt x="817" y="1565"/>
                  </a:lnTo>
                  <a:lnTo>
                    <a:pt x="815" y="1565"/>
                  </a:lnTo>
                  <a:lnTo>
                    <a:pt x="815" y="1567"/>
                  </a:lnTo>
                  <a:lnTo>
                    <a:pt x="814" y="1569"/>
                  </a:lnTo>
                  <a:lnTo>
                    <a:pt x="814" y="1570"/>
                  </a:lnTo>
                  <a:lnTo>
                    <a:pt x="812" y="1570"/>
                  </a:lnTo>
                  <a:lnTo>
                    <a:pt x="812" y="1569"/>
                  </a:lnTo>
                  <a:lnTo>
                    <a:pt x="810" y="1569"/>
                  </a:lnTo>
                  <a:lnTo>
                    <a:pt x="809" y="1569"/>
                  </a:lnTo>
                  <a:lnTo>
                    <a:pt x="807" y="1569"/>
                  </a:lnTo>
                  <a:lnTo>
                    <a:pt x="807" y="1570"/>
                  </a:lnTo>
                  <a:lnTo>
                    <a:pt x="805" y="1570"/>
                  </a:lnTo>
                  <a:lnTo>
                    <a:pt x="804" y="1570"/>
                  </a:lnTo>
                  <a:lnTo>
                    <a:pt x="802" y="1569"/>
                  </a:lnTo>
                  <a:lnTo>
                    <a:pt x="802" y="1567"/>
                  </a:lnTo>
                  <a:lnTo>
                    <a:pt x="800" y="1567"/>
                  </a:lnTo>
                  <a:lnTo>
                    <a:pt x="798" y="1567"/>
                  </a:lnTo>
                  <a:lnTo>
                    <a:pt x="798" y="1565"/>
                  </a:lnTo>
                  <a:lnTo>
                    <a:pt x="797" y="1565"/>
                  </a:lnTo>
                  <a:lnTo>
                    <a:pt x="797" y="1562"/>
                  </a:lnTo>
                  <a:lnTo>
                    <a:pt x="797" y="1560"/>
                  </a:lnTo>
                  <a:lnTo>
                    <a:pt x="795" y="1560"/>
                  </a:lnTo>
                  <a:lnTo>
                    <a:pt x="793" y="1560"/>
                  </a:lnTo>
                  <a:lnTo>
                    <a:pt x="793" y="1558"/>
                  </a:lnTo>
                  <a:lnTo>
                    <a:pt x="793" y="1557"/>
                  </a:lnTo>
                  <a:lnTo>
                    <a:pt x="793" y="1555"/>
                  </a:lnTo>
                  <a:lnTo>
                    <a:pt x="792" y="1555"/>
                  </a:lnTo>
                  <a:lnTo>
                    <a:pt x="792" y="1553"/>
                  </a:lnTo>
                  <a:lnTo>
                    <a:pt x="790" y="1553"/>
                  </a:lnTo>
                  <a:lnTo>
                    <a:pt x="788" y="1552"/>
                  </a:lnTo>
                  <a:lnTo>
                    <a:pt x="787" y="1552"/>
                  </a:lnTo>
                  <a:lnTo>
                    <a:pt x="787" y="1550"/>
                  </a:lnTo>
                  <a:lnTo>
                    <a:pt x="785" y="1548"/>
                  </a:lnTo>
                  <a:lnTo>
                    <a:pt x="781" y="1547"/>
                  </a:lnTo>
                  <a:lnTo>
                    <a:pt x="780" y="1547"/>
                  </a:lnTo>
                  <a:lnTo>
                    <a:pt x="780" y="1545"/>
                  </a:lnTo>
                  <a:lnTo>
                    <a:pt x="776" y="1543"/>
                  </a:lnTo>
                  <a:lnTo>
                    <a:pt x="775" y="1543"/>
                  </a:lnTo>
                  <a:lnTo>
                    <a:pt x="773" y="1543"/>
                  </a:lnTo>
                  <a:lnTo>
                    <a:pt x="773" y="1541"/>
                  </a:lnTo>
                  <a:lnTo>
                    <a:pt x="771" y="1541"/>
                  </a:lnTo>
                  <a:lnTo>
                    <a:pt x="771" y="1540"/>
                  </a:lnTo>
                  <a:lnTo>
                    <a:pt x="771" y="1538"/>
                  </a:lnTo>
                  <a:lnTo>
                    <a:pt x="769" y="1538"/>
                  </a:lnTo>
                  <a:lnTo>
                    <a:pt x="769" y="1536"/>
                  </a:lnTo>
                  <a:lnTo>
                    <a:pt x="768" y="1536"/>
                  </a:lnTo>
                  <a:lnTo>
                    <a:pt x="766" y="1535"/>
                  </a:lnTo>
                  <a:lnTo>
                    <a:pt x="763" y="1533"/>
                  </a:lnTo>
                  <a:lnTo>
                    <a:pt x="761" y="1533"/>
                  </a:lnTo>
                  <a:lnTo>
                    <a:pt x="754" y="1535"/>
                  </a:lnTo>
                  <a:lnTo>
                    <a:pt x="752" y="1535"/>
                  </a:lnTo>
                  <a:lnTo>
                    <a:pt x="752" y="1533"/>
                  </a:lnTo>
                  <a:lnTo>
                    <a:pt x="751" y="1533"/>
                  </a:lnTo>
                  <a:lnTo>
                    <a:pt x="749" y="1533"/>
                  </a:lnTo>
                  <a:lnTo>
                    <a:pt x="749" y="1531"/>
                  </a:lnTo>
                  <a:lnTo>
                    <a:pt x="747" y="1531"/>
                  </a:lnTo>
                  <a:lnTo>
                    <a:pt x="747" y="1529"/>
                  </a:lnTo>
                  <a:lnTo>
                    <a:pt x="746" y="1529"/>
                  </a:lnTo>
                  <a:lnTo>
                    <a:pt x="746" y="1531"/>
                  </a:lnTo>
                  <a:lnTo>
                    <a:pt x="746" y="1531"/>
                  </a:lnTo>
                  <a:lnTo>
                    <a:pt x="744" y="1531"/>
                  </a:lnTo>
                  <a:lnTo>
                    <a:pt x="744" y="1533"/>
                  </a:lnTo>
                  <a:lnTo>
                    <a:pt x="742" y="1533"/>
                  </a:lnTo>
                  <a:lnTo>
                    <a:pt x="741" y="1533"/>
                  </a:lnTo>
                  <a:lnTo>
                    <a:pt x="739" y="1533"/>
                  </a:lnTo>
                  <a:lnTo>
                    <a:pt x="739" y="1531"/>
                  </a:lnTo>
                  <a:lnTo>
                    <a:pt x="737" y="1531"/>
                  </a:lnTo>
                  <a:lnTo>
                    <a:pt x="735" y="1531"/>
                  </a:lnTo>
                  <a:lnTo>
                    <a:pt x="734" y="1531"/>
                  </a:lnTo>
                  <a:lnTo>
                    <a:pt x="732" y="1531"/>
                  </a:lnTo>
                  <a:lnTo>
                    <a:pt x="730" y="1531"/>
                  </a:lnTo>
                  <a:lnTo>
                    <a:pt x="729" y="1531"/>
                  </a:lnTo>
                  <a:lnTo>
                    <a:pt x="729" y="1529"/>
                  </a:lnTo>
                  <a:lnTo>
                    <a:pt x="727" y="1529"/>
                  </a:lnTo>
                  <a:lnTo>
                    <a:pt x="727" y="1528"/>
                  </a:lnTo>
                  <a:lnTo>
                    <a:pt x="725" y="1528"/>
                  </a:lnTo>
                  <a:lnTo>
                    <a:pt x="725" y="1529"/>
                  </a:lnTo>
                  <a:lnTo>
                    <a:pt x="725" y="1528"/>
                  </a:lnTo>
                  <a:lnTo>
                    <a:pt x="725" y="1526"/>
                  </a:lnTo>
                  <a:lnTo>
                    <a:pt x="724" y="1526"/>
                  </a:lnTo>
                  <a:lnTo>
                    <a:pt x="724" y="1524"/>
                  </a:lnTo>
                  <a:lnTo>
                    <a:pt x="722" y="1524"/>
                  </a:lnTo>
                  <a:lnTo>
                    <a:pt x="720" y="1524"/>
                  </a:lnTo>
                  <a:lnTo>
                    <a:pt x="718" y="1524"/>
                  </a:lnTo>
                  <a:lnTo>
                    <a:pt x="717" y="1524"/>
                  </a:lnTo>
                  <a:lnTo>
                    <a:pt x="715" y="1524"/>
                  </a:lnTo>
                  <a:lnTo>
                    <a:pt x="713" y="1524"/>
                  </a:lnTo>
                  <a:lnTo>
                    <a:pt x="713" y="1523"/>
                  </a:lnTo>
                  <a:lnTo>
                    <a:pt x="712" y="1523"/>
                  </a:lnTo>
                  <a:lnTo>
                    <a:pt x="710" y="1523"/>
                  </a:lnTo>
                  <a:lnTo>
                    <a:pt x="710" y="1521"/>
                  </a:lnTo>
                  <a:lnTo>
                    <a:pt x="708" y="1521"/>
                  </a:lnTo>
                  <a:lnTo>
                    <a:pt x="708" y="1523"/>
                  </a:lnTo>
                  <a:lnTo>
                    <a:pt x="706" y="1523"/>
                  </a:lnTo>
                  <a:lnTo>
                    <a:pt x="706" y="1521"/>
                  </a:lnTo>
                  <a:lnTo>
                    <a:pt x="705" y="1521"/>
                  </a:lnTo>
                  <a:lnTo>
                    <a:pt x="705" y="1521"/>
                  </a:lnTo>
                  <a:lnTo>
                    <a:pt x="705" y="1519"/>
                  </a:lnTo>
                  <a:lnTo>
                    <a:pt x="703" y="1519"/>
                  </a:lnTo>
                  <a:lnTo>
                    <a:pt x="703" y="1518"/>
                  </a:lnTo>
                  <a:lnTo>
                    <a:pt x="703" y="1516"/>
                  </a:lnTo>
                  <a:lnTo>
                    <a:pt x="703" y="1514"/>
                  </a:lnTo>
                  <a:lnTo>
                    <a:pt x="701" y="1514"/>
                  </a:lnTo>
                  <a:lnTo>
                    <a:pt x="700" y="1514"/>
                  </a:lnTo>
                  <a:lnTo>
                    <a:pt x="698" y="1514"/>
                  </a:lnTo>
                  <a:lnTo>
                    <a:pt x="698" y="1514"/>
                  </a:lnTo>
                  <a:lnTo>
                    <a:pt x="696" y="1514"/>
                  </a:lnTo>
                  <a:lnTo>
                    <a:pt x="696" y="1514"/>
                  </a:lnTo>
                  <a:lnTo>
                    <a:pt x="695" y="1514"/>
                  </a:lnTo>
                  <a:lnTo>
                    <a:pt x="695" y="1516"/>
                  </a:lnTo>
                  <a:lnTo>
                    <a:pt x="693" y="1516"/>
                  </a:lnTo>
                  <a:lnTo>
                    <a:pt x="691" y="1516"/>
                  </a:lnTo>
                  <a:lnTo>
                    <a:pt x="691" y="1518"/>
                  </a:lnTo>
                  <a:lnTo>
                    <a:pt x="689" y="1518"/>
                  </a:lnTo>
                  <a:lnTo>
                    <a:pt x="689" y="1519"/>
                  </a:lnTo>
                  <a:lnTo>
                    <a:pt x="689" y="1521"/>
                  </a:lnTo>
                  <a:lnTo>
                    <a:pt x="689" y="1523"/>
                  </a:lnTo>
                  <a:lnTo>
                    <a:pt x="689" y="1524"/>
                  </a:lnTo>
                  <a:lnTo>
                    <a:pt x="688" y="1526"/>
                  </a:lnTo>
                  <a:lnTo>
                    <a:pt x="686" y="1526"/>
                  </a:lnTo>
                  <a:lnTo>
                    <a:pt x="686" y="1528"/>
                  </a:lnTo>
                  <a:lnTo>
                    <a:pt x="686" y="1529"/>
                  </a:lnTo>
                  <a:lnTo>
                    <a:pt x="684" y="1529"/>
                  </a:lnTo>
                  <a:lnTo>
                    <a:pt x="684" y="1531"/>
                  </a:lnTo>
                  <a:lnTo>
                    <a:pt x="684" y="1533"/>
                  </a:lnTo>
                  <a:lnTo>
                    <a:pt x="683" y="1533"/>
                  </a:lnTo>
                  <a:lnTo>
                    <a:pt x="683" y="1535"/>
                  </a:lnTo>
                  <a:lnTo>
                    <a:pt x="681" y="1540"/>
                  </a:lnTo>
                  <a:lnTo>
                    <a:pt x="679" y="1543"/>
                  </a:lnTo>
                  <a:lnTo>
                    <a:pt x="679" y="1545"/>
                  </a:lnTo>
                  <a:lnTo>
                    <a:pt x="678" y="1547"/>
                  </a:lnTo>
                  <a:lnTo>
                    <a:pt x="676" y="1548"/>
                  </a:lnTo>
                  <a:lnTo>
                    <a:pt x="672" y="1548"/>
                  </a:lnTo>
                  <a:lnTo>
                    <a:pt x="672" y="1550"/>
                  </a:lnTo>
                  <a:lnTo>
                    <a:pt x="671" y="1550"/>
                  </a:lnTo>
                  <a:lnTo>
                    <a:pt x="671" y="1552"/>
                  </a:lnTo>
                  <a:lnTo>
                    <a:pt x="669" y="1555"/>
                  </a:lnTo>
                  <a:lnTo>
                    <a:pt x="669" y="1557"/>
                  </a:lnTo>
                  <a:lnTo>
                    <a:pt x="667" y="1558"/>
                  </a:lnTo>
                  <a:lnTo>
                    <a:pt x="667" y="1560"/>
                  </a:lnTo>
                  <a:lnTo>
                    <a:pt x="666" y="1560"/>
                  </a:lnTo>
                  <a:lnTo>
                    <a:pt x="666" y="1562"/>
                  </a:lnTo>
                  <a:lnTo>
                    <a:pt x="666" y="1564"/>
                  </a:lnTo>
                  <a:lnTo>
                    <a:pt x="666" y="1565"/>
                  </a:lnTo>
                  <a:lnTo>
                    <a:pt x="666" y="1567"/>
                  </a:lnTo>
                  <a:lnTo>
                    <a:pt x="666" y="1569"/>
                  </a:lnTo>
                  <a:lnTo>
                    <a:pt x="666" y="1570"/>
                  </a:lnTo>
                  <a:lnTo>
                    <a:pt x="666" y="1572"/>
                  </a:lnTo>
                  <a:lnTo>
                    <a:pt x="666" y="1574"/>
                  </a:lnTo>
                  <a:lnTo>
                    <a:pt x="666" y="1575"/>
                  </a:lnTo>
                  <a:lnTo>
                    <a:pt x="666" y="1577"/>
                  </a:lnTo>
                  <a:lnTo>
                    <a:pt x="667" y="1579"/>
                  </a:lnTo>
                  <a:lnTo>
                    <a:pt x="667" y="1581"/>
                  </a:lnTo>
                  <a:lnTo>
                    <a:pt x="669" y="1581"/>
                  </a:lnTo>
                  <a:lnTo>
                    <a:pt x="671" y="1584"/>
                  </a:lnTo>
                  <a:lnTo>
                    <a:pt x="672" y="1584"/>
                  </a:lnTo>
                  <a:lnTo>
                    <a:pt x="672" y="1586"/>
                  </a:lnTo>
                  <a:lnTo>
                    <a:pt x="672" y="1587"/>
                  </a:lnTo>
                  <a:lnTo>
                    <a:pt x="674" y="1587"/>
                  </a:lnTo>
                  <a:lnTo>
                    <a:pt x="676" y="1587"/>
                  </a:lnTo>
                  <a:lnTo>
                    <a:pt x="676" y="1589"/>
                  </a:lnTo>
                  <a:lnTo>
                    <a:pt x="676" y="1591"/>
                  </a:lnTo>
                  <a:lnTo>
                    <a:pt x="678" y="1591"/>
                  </a:lnTo>
                  <a:lnTo>
                    <a:pt x="679" y="1591"/>
                  </a:lnTo>
                  <a:lnTo>
                    <a:pt x="679" y="1592"/>
                  </a:lnTo>
                  <a:lnTo>
                    <a:pt x="679" y="1594"/>
                  </a:lnTo>
                  <a:lnTo>
                    <a:pt x="681" y="1594"/>
                  </a:lnTo>
                  <a:lnTo>
                    <a:pt x="681" y="1596"/>
                  </a:lnTo>
                  <a:lnTo>
                    <a:pt x="681" y="1596"/>
                  </a:lnTo>
                  <a:lnTo>
                    <a:pt x="681" y="1598"/>
                  </a:lnTo>
                  <a:lnTo>
                    <a:pt x="681" y="1599"/>
                  </a:lnTo>
                  <a:lnTo>
                    <a:pt x="679" y="1599"/>
                  </a:lnTo>
                  <a:lnTo>
                    <a:pt x="679" y="1601"/>
                  </a:lnTo>
                  <a:lnTo>
                    <a:pt x="678" y="1601"/>
                  </a:lnTo>
                  <a:lnTo>
                    <a:pt x="678" y="1603"/>
                  </a:lnTo>
                  <a:lnTo>
                    <a:pt x="678" y="1604"/>
                  </a:lnTo>
                  <a:lnTo>
                    <a:pt x="679" y="1604"/>
                  </a:lnTo>
                  <a:lnTo>
                    <a:pt x="679" y="1606"/>
                  </a:lnTo>
                  <a:lnTo>
                    <a:pt x="679" y="1608"/>
                  </a:lnTo>
                  <a:lnTo>
                    <a:pt x="681" y="1608"/>
                  </a:lnTo>
                  <a:lnTo>
                    <a:pt x="681" y="1609"/>
                  </a:lnTo>
                  <a:lnTo>
                    <a:pt x="681" y="1611"/>
                  </a:lnTo>
                  <a:lnTo>
                    <a:pt x="683" y="1613"/>
                  </a:lnTo>
                  <a:lnTo>
                    <a:pt x="684" y="1615"/>
                  </a:lnTo>
                  <a:lnTo>
                    <a:pt x="686" y="1615"/>
                  </a:lnTo>
                  <a:lnTo>
                    <a:pt x="688" y="1616"/>
                  </a:lnTo>
                  <a:lnTo>
                    <a:pt x="689" y="1616"/>
                  </a:lnTo>
                  <a:lnTo>
                    <a:pt x="691" y="1616"/>
                  </a:lnTo>
                  <a:lnTo>
                    <a:pt x="691" y="1618"/>
                  </a:lnTo>
                  <a:lnTo>
                    <a:pt x="693" y="1618"/>
                  </a:lnTo>
                  <a:lnTo>
                    <a:pt x="693" y="1620"/>
                  </a:lnTo>
                  <a:lnTo>
                    <a:pt x="693" y="1621"/>
                  </a:lnTo>
                  <a:lnTo>
                    <a:pt x="693" y="1623"/>
                  </a:lnTo>
                  <a:lnTo>
                    <a:pt x="691" y="1623"/>
                  </a:lnTo>
                  <a:lnTo>
                    <a:pt x="689" y="1623"/>
                  </a:lnTo>
                  <a:lnTo>
                    <a:pt x="689" y="1625"/>
                  </a:lnTo>
                  <a:lnTo>
                    <a:pt x="688" y="1625"/>
                  </a:lnTo>
                  <a:lnTo>
                    <a:pt x="686" y="1625"/>
                  </a:lnTo>
                  <a:lnTo>
                    <a:pt x="684" y="1626"/>
                  </a:lnTo>
                  <a:lnTo>
                    <a:pt x="684" y="1628"/>
                  </a:lnTo>
                  <a:lnTo>
                    <a:pt x="683" y="1628"/>
                  </a:lnTo>
                  <a:lnTo>
                    <a:pt x="683" y="1630"/>
                  </a:lnTo>
                  <a:lnTo>
                    <a:pt x="681" y="1630"/>
                  </a:lnTo>
                  <a:lnTo>
                    <a:pt x="681" y="1632"/>
                  </a:lnTo>
                  <a:lnTo>
                    <a:pt x="679" y="1632"/>
                  </a:lnTo>
                  <a:lnTo>
                    <a:pt x="679" y="1633"/>
                  </a:lnTo>
                  <a:lnTo>
                    <a:pt x="678" y="1635"/>
                  </a:lnTo>
                  <a:lnTo>
                    <a:pt x="678" y="1637"/>
                  </a:lnTo>
                  <a:lnTo>
                    <a:pt x="676" y="1637"/>
                  </a:lnTo>
                  <a:lnTo>
                    <a:pt x="676" y="1638"/>
                  </a:lnTo>
                  <a:lnTo>
                    <a:pt x="674" y="1640"/>
                  </a:lnTo>
                  <a:lnTo>
                    <a:pt x="674" y="1642"/>
                  </a:lnTo>
                  <a:lnTo>
                    <a:pt x="674" y="1643"/>
                  </a:lnTo>
                  <a:lnTo>
                    <a:pt x="674" y="1645"/>
                  </a:lnTo>
                  <a:lnTo>
                    <a:pt x="674" y="1647"/>
                  </a:lnTo>
                  <a:lnTo>
                    <a:pt x="672" y="1650"/>
                  </a:lnTo>
                  <a:lnTo>
                    <a:pt x="669" y="1654"/>
                  </a:lnTo>
                  <a:lnTo>
                    <a:pt x="669" y="1655"/>
                  </a:lnTo>
                  <a:lnTo>
                    <a:pt x="667" y="1655"/>
                  </a:lnTo>
                  <a:lnTo>
                    <a:pt x="664" y="1655"/>
                  </a:lnTo>
                  <a:lnTo>
                    <a:pt x="664" y="1655"/>
                  </a:lnTo>
                  <a:lnTo>
                    <a:pt x="662" y="1655"/>
                  </a:lnTo>
                  <a:lnTo>
                    <a:pt x="662" y="1657"/>
                  </a:lnTo>
                  <a:lnTo>
                    <a:pt x="661" y="1657"/>
                  </a:lnTo>
                  <a:lnTo>
                    <a:pt x="659" y="1659"/>
                  </a:lnTo>
                  <a:lnTo>
                    <a:pt x="657" y="1659"/>
                  </a:lnTo>
                  <a:lnTo>
                    <a:pt x="657" y="1660"/>
                  </a:lnTo>
                  <a:lnTo>
                    <a:pt x="655" y="1660"/>
                  </a:lnTo>
                  <a:lnTo>
                    <a:pt x="654" y="1662"/>
                  </a:lnTo>
                  <a:lnTo>
                    <a:pt x="654" y="1664"/>
                  </a:lnTo>
                  <a:lnTo>
                    <a:pt x="652" y="1664"/>
                  </a:lnTo>
                  <a:lnTo>
                    <a:pt x="650" y="1664"/>
                  </a:lnTo>
                  <a:lnTo>
                    <a:pt x="649" y="1664"/>
                  </a:lnTo>
                  <a:lnTo>
                    <a:pt x="642" y="1672"/>
                  </a:lnTo>
                  <a:lnTo>
                    <a:pt x="640" y="1672"/>
                  </a:lnTo>
                  <a:lnTo>
                    <a:pt x="640" y="1674"/>
                  </a:lnTo>
                  <a:lnTo>
                    <a:pt x="640" y="1676"/>
                  </a:lnTo>
                  <a:lnTo>
                    <a:pt x="638" y="1676"/>
                  </a:lnTo>
                  <a:lnTo>
                    <a:pt x="637" y="1677"/>
                  </a:lnTo>
                  <a:lnTo>
                    <a:pt x="635" y="1677"/>
                  </a:lnTo>
                  <a:lnTo>
                    <a:pt x="632" y="1677"/>
                  </a:lnTo>
                  <a:lnTo>
                    <a:pt x="630" y="1679"/>
                  </a:lnTo>
                  <a:lnTo>
                    <a:pt x="628" y="1679"/>
                  </a:lnTo>
                  <a:lnTo>
                    <a:pt x="626" y="1679"/>
                  </a:lnTo>
                  <a:lnTo>
                    <a:pt x="625" y="1679"/>
                  </a:lnTo>
                  <a:lnTo>
                    <a:pt x="620" y="1683"/>
                  </a:lnTo>
                  <a:lnTo>
                    <a:pt x="616" y="1684"/>
                  </a:lnTo>
                  <a:lnTo>
                    <a:pt x="615" y="1684"/>
                  </a:lnTo>
                  <a:lnTo>
                    <a:pt x="613" y="1684"/>
                  </a:lnTo>
                  <a:lnTo>
                    <a:pt x="613" y="1683"/>
                  </a:lnTo>
                  <a:lnTo>
                    <a:pt x="611" y="1681"/>
                  </a:lnTo>
                  <a:lnTo>
                    <a:pt x="609" y="1679"/>
                  </a:lnTo>
                  <a:lnTo>
                    <a:pt x="609" y="1677"/>
                  </a:lnTo>
                  <a:lnTo>
                    <a:pt x="606" y="1677"/>
                  </a:lnTo>
                  <a:lnTo>
                    <a:pt x="606" y="1676"/>
                  </a:lnTo>
                  <a:lnTo>
                    <a:pt x="604" y="1674"/>
                  </a:lnTo>
                  <a:lnTo>
                    <a:pt x="603" y="1674"/>
                  </a:lnTo>
                  <a:lnTo>
                    <a:pt x="603" y="1672"/>
                  </a:lnTo>
                  <a:lnTo>
                    <a:pt x="601" y="1672"/>
                  </a:lnTo>
                  <a:lnTo>
                    <a:pt x="601" y="1671"/>
                  </a:lnTo>
                  <a:lnTo>
                    <a:pt x="599" y="1667"/>
                  </a:lnTo>
                  <a:lnTo>
                    <a:pt x="594" y="1662"/>
                  </a:lnTo>
                  <a:lnTo>
                    <a:pt x="589" y="1662"/>
                  </a:lnTo>
                  <a:lnTo>
                    <a:pt x="587" y="1660"/>
                  </a:lnTo>
                  <a:lnTo>
                    <a:pt x="586" y="1659"/>
                  </a:lnTo>
                  <a:lnTo>
                    <a:pt x="584" y="1657"/>
                  </a:lnTo>
                  <a:lnTo>
                    <a:pt x="579" y="1659"/>
                  </a:lnTo>
                  <a:lnTo>
                    <a:pt x="577" y="1659"/>
                  </a:lnTo>
                  <a:lnTo>
                    <a:pt x="574" y="1662"/>
                  </a:lnTo>
                  <a:lnTo>
                    <a:pt x="572" y="1662"/>
                  </a:lnTo>
                  <a:lnTo>
                    <a:pt x="567" y="1664"/>
                  </a:lnTo>
                  <a:lnTo>
                    <a:pt x="563" y="1664"/>
                  </a:lnTo>
                  <a:lnTo>
                    <a:pt x="562" y="1664"/>
                  </a:lnTo>
                  <a:lnTo>
                    <a:pt x="560" y="1664"/>
                  </a:lnTo>
                  <a:lnTo>
                    <a:pt x="560" y="1666"/>
                  </a:lnTo>
                  <a:lnTo>
                    <a:pt x="560" y="1667"/>
                  </a:lnTo>
                  <a:lnTo>
                    <a:pt x="560" y="1669"/>
                  </a:lnTo>
                  <a:lnTo>
                    <a:pt x="558" y="1669"/>
                  </a:lnTo>
                  <a:lnTo>
                    <a:pt x="557" y="1669"/>
                  </a:lnTo>
                  <a:lnTo>
                    <a:pt x="555" y="1669"/>
                  </a:lnTo>
                  <a:lnTo>
                    <a:pt x="555" y="1671"/>
                  </a:lnTo>
                  <a:lnTo>
                    <a:pt x="553" y="1671"/>
                  </a:lnTo>
                  <a:lnTo>
                    <a:pt x="553" y="1672"/>
                  </a:lnTo>
                  <a:lnTo>
                    <a:pt x="552" y="1672"/>
                  </a:lnTo>
                  <a:lnTo>
                    <a:pt x="552" y="1674"/>
                  </a:lnTo>
                  <a:lnTo>
                    <a:pt x="552" y="1676"/>
                  </a:lnTo>
                  <a:lnTo>
                    <a:pt x="552" y="1677"/>
                  </a:lnTo>
                  <a:lnTo>
                    <a:pt x="552" y="1677"/>
                  </a:lnTo>
                  <a:lnTo>
                    <a:pt x="550" y="1677"/>
                  </a:lnTo>
                  <a:lnTo>
                    <a:pt x="550" y="1679"/>
                  </a:lnTo>
                  <a:lnTo>
                    <a:pt x="550" y="1681"/>
                  </a:lnTo>
                  <a:lnTo>
                    <a:pt x="552" y="1681"/>
                  </a:lnTo>
                  <a:lnTo>
                    <a:pt x="552" y="1683"/>
                  </a:lnTo>
                  <a:lnTo>
                    <a:pt x="552" y="1684"/>
                  </a:lnTo>
                  <a:lnTo>
                    <a:pt x="550" y="1684"/>
                  </a:lnTo>
                  <a:lnTo>
                    <a:pt x="550" y="1686"/>
                  </a:lnTo>
                  <a:lnTo>
                    <a:pt x="548" y="1686"/>
                  </a:lnTo>
                  <a:lnTo>
                    <a:pt x="548" y="1688"/>
                  </a:lnTo>
                  <a:lnTo>
                    <a:pt x="546" y="1688"/>
                  </a:lnTo>
                  <a:lnTo>
                    <a:pt x="546" y="1689"/>
                  </a:lnTo>
                  <a:lnTo>
                    <a:pt x="546" y="1691"/>
                  </a:lnTo>
                  <a:lnTo>
                    <a:pt x="546" y="1693"/>
                  </a:lnTo>
                  <a:lnTo>
                    <a:pt x="546" y="1695"/>
                  </a:lnTo>
                  <a:lnTo>
                    <a:pt x="545" y="1695"/>
                  </a:lnTo>
                  <a:lnTo>
                    <a:pt x="543" y="1695"/>
                  </a:lnTo>
                  <a:lnTo>
                    <a:pt x="543" y="1696"/>
                  </a:lnTo>
                  <a:lnTo>
                    <a:pt x="541" y="1696"/>
                  </a:lnTo>
                  <a:lnTo>
                    <a:pt x="541" y="1698"/>
                  </a:lnTo>
                  <a:lnTo>
                    <a:pt x="541" y="1700"/>
                  </a:lnTo>
                  <a:lnTo>
                    <a:pt x="541" y="1700"/>
                  </a:lnTo>
                  <a:lnTo>
                    <a:pt x="540" y="1700"/>
                  </a:lnTo>
                  <a:lnTo>
                    <a:pt x="538" y="1700"/>
                  </a:lnTo>
                  <a:lnTo>
                    <a:pt x="538" y="1698"/>
                  </a:lnTo>
                  <a:lnTo>
                    <a:pt x="536" y="1698"/>
                  </a:lnTo>
                  <a:lnTo>
                    <a:pt x="536" y="1696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5" y="1696"/>
                  </a:lnTo>
                  <a:lnTo>
                    <a:pt x="535" y="1695"/>
                  </a:lnTo>
                  <a:lnTo>
                    <a:pt x="533" y="1695"/>
                  </a:lnTo>
                  <a:lnTo>
                    <a:pt x="531" y="1695"/>
                  </a:lnTo>
                  <a:lnTo>
                    <a:pt x="529" y="1695"/>
                  </a:lnTo>
                  <a:lnTo>
                    <a:pt x="528" y="1695"/>
                  </a:lnTo>
                  <a:lnTo>
                    <a:pt x="528" y="1696"/>
                  </a:lnTo>
                  <a:lnTo>
                    <a:pt x="526" y="1696"/>
                  </a:lnTo>
                  <a:lnTo>
                    <a:pt x="524" y="1696"/>
                  </a:lnTo>
                  <a:lnTo>
                    <a:pt x="523" y="1696"/>
                  </a:lnTo>
                  <a:lnTo>
                    <a:pt x="521" y="1696"/>
                  </a:lnTo>
                  <a:lnTo>
                    <a:pt x="521" y="1695"/>
                  </a:lnTo>
                  <a:lnTo>
                    <a:pt x="519" y="1695"/>
                  </a:lnTo>
                  <a:lnTo>
                    <a:pt x="518" y="1695"/>
                  </a:lnTo>
                  <a:lnTo>
                    <a:pt x="518" y="1696"/>
                  </a:lnTo>
                  <a:lnTo>
                    <a:pt x="516" y="1696"/>
                  </a:lnTo>
                  <a:lnTo>
                    <a:pt x="514" y="1696"/>
                  </a:lnTo>
                  <a:lnTo>
                    <a:pt x="512" y="1696"/>
                  </a:lnTo>
                  <a:lnTo>
                    <a:pt x="512" y="1698"/>
                  </a:lnTo>
                  <a:lnTo>
                    <a:pt x="511" y="1698"/>
                  </a:lnTo>
                  <a:lnTo>
                    <a:pt x="511" y="1700"/>
                  </a:lnTo>
                  <a:lnTo>
                    <a:pt x="509" y="1700"/>
                  </a:lnTo>
                  <a:lnTo>
                    <a:pt x="509" y="1701"/>
                  </a:lnTo>
                  <a:lnTo>
                    <a:pt x="509" y="1703"/>
                  </a:lnTo>
                  <a:lnTo>
                    <a:pt x="507" y="1703"/>
                  </a:lnTo>
                  <a:lnTo>
                    <a:pt x="506" y="1703"/>
                  </a:lnTo>
                  <a:lnTo>
                    <a:pt x="504" y="1703"/>
                  </a:lnTo>
                  <a:lnTo>
                    <a:pt x="502" y="1703"/>
                  </a:lnTo>
                  <a:lnTo>
                    <a:pt x="500" y="1703"/>
                  </a:lnTo>
                  <a:lnTo>
                    <a:pt x="500" y="1703"/>
                  </a:lnTo>
                  <a:lnTo>
                    <a:pt x="500" y="1705"/>
                  </a:lnTo>
                  <a:lnTo>
                    <a:pt x="500" y="1706"/>
                  </a:lnTo>
                  <a:lnTo>
                    <a:pt x="500" y="1708"/>
                  </a:lnTo>
                  <a:lnTo>
                    <a:pt x="500" y="1710"/>
                  </a:lnTo>
                  <a:lnTo>
                    <a:pt x="499" y="1710"/>
                  </a:lnTo>
                  <a:lnTo>
                    <a:pt x="499" y="1712"/>
                  </a:lnTo>
                  <a:lnTo>
                    <a:pt x="497" y="1712"/>
                  </a:lnTo>
                  <a:lnTo>
                    <a:pt x="497" y="1713"/>
                  </a:lnTo>
                  <a:lnTo>
                    <a:pt x="499" y="1713"/>
                  </a:lnTo>
                  <a:lnTo>
                    <a:pt x="499" y="1715"/>
                  </a:lnTo>
                  <a:lnTo>
                    <a:pt x="497" y="1715"/>
                  </a:lnTo>
                  <a:lnTo>
                    <a:pt x="497" y="1717"/>
                  </a:lnTo>
                  <a:lnTo>
                    <a:pt x="495" y="1717"/>
                  </a:lnTo>
                  <a:lnTo>
                    <a:pt x="495" y="1718"/>
                  </a:lnTo>
                  <a:lnTo>
                    <a:pt x="494" y="1718"/>
                  </a:lnTo>
                  <a:lnTo>
                    <a:pt x="494" y="1718"/>
                  </a:lnTo>
                  <a:lnTo>
                    <a:pt x="492" y="1718"/>
                  </a:lnTo>
                  <a:lnTo>
                    <a:pt x="494" y="1720"/>
                  </a:lnTo>
                  <a:lnTo>
                    <a:pt x="492" y="1720"/>
                  </a:lnTo>
                  <a:lnTo>
                    <a:pt x="492" y="1722"/>
                  </a:lnTo>
                  <a:lnTo>
                    <a:pt x="490" y="1722"/>
                  </a:lnTo>
                  <a:lnTo>
                    <a:pt x="489" y="1722"/>
                  </a:lnTo>
                  <a:lnTo>
                    <a:pt x="489" y="1723"/>
                  </a:lnTo>
                  <a:lnTo>
                    <a:pt x="487" y="1725"/>
                  </a:lnTo>
                  <a:lnTo>
                    <a:pt x="487" y="1727"/>
                  </a:lnTo>
                  <a:lnTo>
                    <a:pt x="487" y="1729"/>
                  </a:lnTo>
                  <a:lnTo>
                    <a:pt x="487" y="1730"/>
                  </a:lnTo>
                  <a:lnTo>
                    <a:pt x="487" y="1732"/>
                  </a:lnTo>
                  <a:lnTo>
                    <a:pt x="489" y="1732"/>
                  </a:lnTo>
                  <a:lnTo>
                    <a:pt x="489" y="1734"/>
                  </a:lnTo>
                  <a:lnTo>
                    <a:pt x="489" y="1735"/>
                  </a:lnTo>
                  <a:lnTo>
                    <a:pt x="487" y="1735"/>
                  </a:lnTo>
                  <a:lnTo>
                    <a:pt x="489" y="1735"/>
                  </a:lnTo>
                  <a:lnTo>
                    <a:pt x="489" y="1737"/>
                  </a:lnTo>
                  <a:lnTo>
                    <a:pt x="487" y="1737"/>
                  </a:lnTo>
                  <a:lnTo>
                    <a:pt x="489" y="1737"/>
                  </a:lnTo>
                  <a:lnTo>
                    <a:pt x="489" y="1739"/>
                  </a:lnTo>
                  <a:lnTo>
                    <a:pt x="487" y="1739"/>
                  </a:lnTo>
                  <a:lnTo>
                    <a:pt x="487" y="1740"/>
                  </a:lnTo>
                  <a:lnTo>
                    <a:pt x="485" y="1740"/>
                  </a:lnTo>
                  <a:lnTo>
                    <a:pt x="485" y="1742"/>
                  </a:lnTo>
                  <a:lnTo>
                    <a:pt x="487" y="1742"/>
                  </a:lnTo>
                  <a:lnTo>
                    <a:pt x="487" y="1744"/>
                  </a:lnTo>
                  <a:lnTo>
                    <a:pt x="489" y="1744"/>
                  </a:lnTo>
                  <a:lnTo>
                    <a:pt x="490" y="1744"/>
                  </a:lnTo>
                  <a:lnTo>
                    <a:pt x="492" y="1744"/>
                  </a:lnTo>
                  <a:lnTo>
                    <a:pt x="492" y="1746"/>
                  </a:lnTo>
                  <a:lnTo>
                    <a:pt x="490" y="1746"/>
                  </a:lnTo>
                  <a:lnTo>
                    <a:pt x="490" y="1747"/>
                  </a:lnTo>
                  <a:lnTo>
                    <a:pt x="492" y="1747"/>
                  </a:lnTo>
                  <a:lnTo>
                    <a:pt x="492" y="1749"/>
                  </a:lnTo>
                  <a:lnTo>
                    <a:pt x="494" y="1749"/>
                  </a:lnTo>
                  <a:lnTo>
                    <a:pt x="495" y="1749"/>
                  </a:lnTo>
                  <a:lnTo>
                    <a:pt x="497" y="1749"/>
                  </a:lnTo>
                  <a:lnTo>
                    <a:pt x="497" y="1751"/>
                  </a:lnTo>
                  <a:lnTo>
                    <a:pt x="499" y="1751"/>
                  </a:lnTo>
                  <a:lnTo>
                    <a:pt x="500" y="1751"/>
                  </a:lnTo>
                  <a:lnTo>
                    <a:pt x="500" y="1752"/>
                  </a:lnTo>
                  <a:lnTo>
                    <a:pt x="500" y="1754"/>
                  </a:lnTo>
                  <a:lnTo>
                    <a:pt x="500" y="1754"/>
                  </a:lnTo>
                  <a:lnTo>
                    <a:pt x="500" y="1756"/>
                  </a:lnTo>
                  <a:lnTo>
                    <a:pt x="500" y="1757"/>
                  </a:lnTo>
                  <a:lnTo>
                    <a:pt x="500" y="1759"/>
                  </a:lnTo>
                  <a:lnTo>
                    <a:pt x="500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9" y="1759"/>
                  </a:lnTo>
                  <a:lnTo>
                    <a:pt x="497" y="1759"/>
                  </a:lnTo>
                  <a:lnTo>
                    <a:pt x="495" y="1759"/>
                  </a:lnTo>
                  <a:lnTo>
                    <a:pt x="494" y="1759"/>
                  </a:lnTo>
                  <a:lnTo>
                    <a:pt x="492" y="1759"/>
                  </a:lnTo>
                  <a:lnTo>
                    <a:pt x="489" y="1759"/>
                  </a:lnTo>
                  <a:lnTo>
                    <a:pt x="487" y="1759"/>
                  </a:lnTo>
                  <a:lnTo>
                    <a:pt x="487" y="1761"/>
                  </a:lnTo>
                  <a:lnTo>
                    <a:pt x="485" y="1761"/>
                  </a:lnTo>
                  <a:lnTo>
                    <a:pt x="483" y="1763"/>
                  </a:lnTo>
                  <a:lnTo>
                    <a:pt x="482" y="1763"/>
                  </a:lnTo>
                  <a:lnTo>
                    <a:pt x="480" y="1763"/>
                  </a:lnTo>
                  <a:lnTo>
                    <a:pt x="480" y="1764"/>
                  </a:lnTo>
                  <a:lnTo>
                    <a:pt x="478" y="1764"/>
                  </a:lnTo>
                  <a:lnTo>
                    <a:pt x="477" y="1764"/>
                  </a:lnTo>
                  <a:lnTo>
                    <a:pt x="475" y="1764"/>
                  </a:lnTo>
                  <a:lnTo>
                    <a:pt x="475" y="1763"/>
                  </a:lnTo>
                  <a:lnTo>
                    <a:pt x="473" y="1763"/>
                  </a:lnTo>
                  <a:lnTo>
                    <a:pt x="472" y="1763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2" y="1761"/>
                  </a:lnTo>
                  <a:lnTo>
                    <a:pt x="470" y="1761"/>
                  </a:lnTo>
                  <a:lnTo>
                    <a:pt x="470" y="1759"/>
                  </a:lnTo>
                  <a:lnTo>
                    <a:pt x="468" y="1759"/>
                  </a:lnTo>
                  <a:lnTo>
                    <a:pt x="468" y="1759"/>
                  </a:lnTo>
                  <a:lnTo>
                    <a:pt x="470" y="1759"/>
                  </a:lnTo>
                  <a:lnTo>
                    <a:pt x="470" y="1757"/>
                  </a:lnTo>
                  <a:lnTo>
                    <a:pt x="468" y="1757"/>
                  </a:lnTo>
                  <a:lnTo>
                    <a:pt x="466" y="1756"/>
                  </a:lnTo>
                  <a:lnTo>
                    <a:pt x="465" y="1754"/>
                  </a:lnTo>
                  <a:lnTo>
                    <a:pt x="463" y="1754"/>
                  </a:lnTo>
                  <a:lnTo>
                    <a:pt x="461" y="1754"/>
                  </a:lnTo>
                  <a:lnTo>
                    <a:pt x="460" y="1754"/>
                  </a:lnTo>
                  <a:lnTo>
                    <a:pt x="460" y="1754"/>
                  </a:lnTo>
                  <a:lnTo>
                    <a:pt x="458" y="1754"/>
                  </a:lnTo>
                  <a:lnTo>
                    <a:pt x="456" y="1754"/>
                  </a:lnTo>
                  <a:lnTo>
                    <a:pt x="455" y="1756"/>
                  </a:lnTo>
                  <a:lnTo>
                    <a:pt x="453" y="1756"/>
                  </a:lnTo>
                  <a:lnTo>
                    <a:pt x="451" y="1756"/>
                  </a:lnTo>
                  <a:lnTo>
                    <a:pt x="449" y="1757"/>
                  </a:lnTo>
                  <a:lnTo>
                    <a:pt x="448" y="1757"/>
                  </a:lnTo>
                  <a:lnTo>
                    <a:pt x="446" y="1757"/>
                  </a:lnTo>
                  <a:lnTo>
                    <a:pt x="446" y="1759"/>
                  </a:lnTo>
                  <a:lnTo>
                    <a:pt x="444" y="1759"/>
                  </a:lnTo>
                  <a:lnTo>
                    <a:pt x="443" y="1759"/>
                  </a:lnTo>
                  <a:lnTo>
                    <a:pt x="443" y="1761"/>
                  </a:lnTo>
                  <a:lnTo>
                    <a:pt x="443" y="1763"/>
                  </a:lnTo>
                  <a:lnTo>
                    <a:pt x="443" y="1764"/>
                  </a:lnTo>
                  <a:lnTo>
                    <a:pt x="441" y="1764"/>
                  </a:lnTo>
                  <a:lnTo>
                    <a:pt x="441" y="1766"/>
                  </a:lnTo>
                  <a:lnTo>
                    <a:pt x="443" y="1766"/>
                  </a:lnTo>
                  <a:lnTo>
                    <a:pt x="441" y="1766"/>
                  </a:lnTo>
                  <a:lnTo>
                    <a:pt x="441" y="1768"/>
                  </a:lnTo>
                  <a:lnTo>
                    <a:pt x="441" y="1769"/>
                  </a:lnTo>
                  <a:lnTo>
                    <a:pt x="439" y="1769"/>
                  </a:lnTo>
                  <a:lnTo>
                    <a:pt x="438" y="1769"/>
                  </a:lnTo>
                  <a:lnTo>
                    <a:pt x="436" y="1771"/>
                  </a:lnTo>
                  <a:lnTo>
                    <a:pt x="434" y="1771"/>
                  </a:lnTo>
                  <a:lnTo>
                    <a:pt x="432" y="1771"/>
                  </a:lnTo>
                  <a:lnTo>
                    <a:pt x="431" y="1771"/>
                  </a:lnTo>
                  <a:lnTo>
                    <a:pt x="429" y="1771"/>
                  </a:lnTo>
                  <a:lnTo>
                    <a:pt x="427" y="1771"/>
                  </a:lnTo>
                  <a:lnTo>
                    <a:pt x="426" y="1771"/>
                  </a:lnTo>
                  <a:lnTo>
                    <a:pt x="426" y="1773"/>
                  </a:lnTo>
                  <a:lnTo>
                    <a:pt x="427" y="1773"/>
                  </a:lnTo>
                  <a:lnTo>
                    <a:pt x="426" y="1774"/>
                  </a:lnTo>
                  <a:lnTo>
                    <a:pt x="426" y="1776"/>
                  </a:lnTo>
                  <a:lnTo>
                    <a:pt x="427" y="1776"/>
                  </a:lnTo>
                  <a:lnTo>
                    <a:pt x="427" y="1778"/>
                  </a:lnTo>
                  <a:lnTo>
                    <a:pt x="427" y="1780"/>
                  </a:lnTo>
                  <a:lnTo>
                    <a:pt x="427" y="1781"/>
                  </a:lnTo>
                  <a:lnTo>
                    <a:pt x="427" y="1783"/>
                  </a:lnTo>
                  <a:lnTo>
                    <a:pt x="427" y="1785"/>
                  </a:lnTo>
                  <a:lnTo>
                    <a:pt x="426" y="1785"/>
                  </a:lnTo>
                  <a:lnTo>
                    <a:pt x="426" y="1786"/>
                  </a:lnTo>
                  <a:lnTo>
                    <a:pt x="426" y="1788"/>
                  </a:lnTo>
                  <a:lnTo>
                    <a:pt x="424" y="1790"/>
                  </a:lnTo>
                  <a:lnTo>
                    <a:pt x="424" y="1791"/>
                  </a:lnTo>
                  <a:lnTo>
                    <a:pt x="424" y="1793"/>
                  </a:lnTo>
                  <a:lnTo>
                    <a:pt x="422" y="1793"/>
                  </a:lnTo>
                  <a:lnTo>
                    <a:pt x="422" y="1795"/>
                  </a:lnTo>
                  <a:lnTo>
                    <a:pt x="420" y="1795"/>
                  </a:lnTo>
                  <a:lnTo>
                    <a:pt x="420" y="1797"/>
                  </a:lnTo>
                  <a:lnTo>
                    <a:pt x="419" y="1797"/>
                  </a:lnTo>
                  <a:lnTo>
                    <a:pt x="419" y="1798"/>
                  </a:lnTo>
                  <a:lnTo>
                    <a:pt x="419" y="1800"/>
                  </a:lnTo>
                  <a:lnTo>
                    <a:pt x="419" y="1800"/>
                  </a:lnTo>
                  <a:lnTo>
                    <a:pt x="419" y="1802"/>
                  </a:lnTo>
                  <a:lnTo>
                    <a:pt x="419" y="1802"/>
                  </a:lnTo>
                  <a:lnTo>
                    <a:pt x="419" y="1803"/>
                  </a:lnTo>
                  <a:lnTo>
                    <a:pt x="417" y="1803"/>
                  </a:lnTo>
                  <a:lnTo>
                    <a:pt x="415" y="1803"/>
                  </a:lnTo>
                  <a:lnTo>
                    <a:pt x="414" y="1803"/>
                  </a:lnTo>
                  <a:lnTo>
                    <a:pt x="412" y="1803"/>
                  </a:lnTo>
                  <a:lnTo>
                    <a:pt x="410" y="1803"/>
                  </a:lnTo>
                  <a:lnTo>
                    <a:pt x="409" y="1803"/>
                  </a:lnTo>
                  <a:lnTo>
                    <a:pt x="409" y="1805"/>
                  </a:lnTo>
                  <a:lnTo>
                    <a:pt x="407" y="1805"/>
                  </a:lnTo>
                  <a:lnTo>
                    <a:pt x="405" y="1805"/>
                  </a:lnTo>
                  <a:lnTo>
                    <a:pt x="405" y="1807"/>
                  </a:lnTo>
                  <a:lnTo>
                    <a:pt x="403" y="1807"/>
                  </a:lnTo>
                  <a:lnTo>
                    <a:pt x="403" y="1808"/>
                  </a:lnTo>
                  <a:lnTo>
                    <a:pt x="403" y="1810"/>
                  </a:lnTo>
                  <a:lnTo>
                    <a:pt x="402" y="1810"/>
                  </a:lnTo>
                  <a:lnTo>
                    <a:pt x="400" y="1810"/>
                  </a:lnTo>
                  <a:lnTo>
                    <a:pt x="400" y="1812"/>
                  </a:lnTo>
                  <a:lnTo>
                    <a:pt x="398" y="1812"/>
                  </a:lnTo>
                  <a:lnTo>
                    <a:pt x="398" y="1814"/>
                  </a:lnTo>
                  <a:lnTo>
                    <a:pt x="397" y="1814"/>
                  </a:lnTo>
                  <a:lnTo>
                    <a:pt x="395" y="1814"/>
                  </a:lnTo>
                  <a:lnTo>
                    <a:pt x="395" y="1815"/>
                  </a:lnTo>
                  <a:lnTo>
                    <a:pt x="395" y="1817"/>
                  </a:lnTo>
                  <a:lnTo>
                    <a:pt x="393" y="1817"/>
                  </a:lnTo>
                  <a:lnTo>
                    <a:pt x="392" y="1815"/>
                  </a:lnTo>
                  <a:lnTo>
                    <a:pt x="390" y="1815"/>
                  </a:lnTo>
                  <a:lnTo>
                    <a:pt x="390" y="1814"/>
                  </a:lnTo>
                  <a:lnTo>
                    <a:pt x="388" y="1814"/>
                  </a:lnTo>
                  <a:lnTo>
                    <a:pt x="388" y="1812"/>
                  </a:lnTo>
                  <a:lnTo>
                    <a:pt x="388" y="1810"/>
                  </a:lnTo>
                  <a:lnTo>
                    <a:pt x="388" y="1808"/>
                  </a:lnTo>
                  <a:lnTo>
                    <a:pt x="388" y="1807"/>
                  </a:lnTo>
                  <a:lnTo>
                    <a:pt x="386" y="1807"/>
                  </a:lnTo>
                  <a:lnTo>
                    <a:pt x="386" y="1805"/>
                  </a:lnTo>
                  <a:lnTo>
                    <a:pt x="386" y="1803"/>
                  </a:lnTo>
                  <a:lnTo>
                    <a:pt x="386" y="1802"/>
                  </a:lnTo>
                  <a:lnTo>
                    <a:pt x="385" y="1800"/>
                  </a:lnTo>
                  <a:lnTo>
                    <a:pt x="386" y="1800"/>
                  </a:lnTo>
                  <a:lnTo>
                    <a:pt x="386" y="1800"/>
                  </a:lnTo>
                  <a:lnTo>
                    <a:pt x="386" y="1798"/>
                  </a:lnTo>
                  <a:lnTo>
                    <a:pt x="386" y="1797"/>
                  </a:lnTo>
                  <a:lnTo>
                    <a:pt x="386" y="1795"/>
                  </a:lnTo>
                  <a:lnTo>
                    <a:pt x="386" y="1793"/>
                  </a:lnTo>
                  <a:lnTo>
                    <a:pt x="388" y="1793"/>
                  </a:lnTo>
                  <a:lnTo>
                    <a:pt x="388" y="1791"/>
                  </a:lnTo>
                  <a:lnTo>
                    <a:pt x="388" y="1790"/>
                  </a:lnTo>
                  <a:lnTo>
                    <a:pt x="388" y="1788"/>
                  </a:lnTo>
                  <a:lnTo>
                    <a:pt x="388" y="1786"/>
                  </a:lnTo>
                  <a:lnTo>
                    <a:pt x="388" y="1785"/>
                  </a:lnTo>
                  <a:lnTo>
                    <a:pt x="388" y="1783"/>
                  </a:lnTo>
                  <a:lnTo>
                    <a:pt x="388" y="1781"/>
                  </a:lnTo>
                  <a:lnTo>
                    <a:pt x="388" y="1780"/>
                  </a:lnTo>
                  <a:lnTo>
                    <a:pt x="388" y="1778"/>
                  </a:lnTo>
                  <a:lnTo>
                    <a:pt x="388" y="1776"/>
                  </a:lnTo>
                  <a:lnTo>
                    <a:pt x="388" y="1774"/>
                  </a:lnTo>
                  <a:lnTo>
                    <a:pt x="388" y="1773"/>
                  </a:lnTo>
                  <a:lnTo>
                    <a:pt x="390" y="1773"/>
                  </a:lnTo>
                  <a:lnTo>
                    <a:pt x="392" y="1773"/>
                  </a:lnTo>
                  <a:lnTo>
                    <a:pt x="392" y="1771"/>
                  </a:lnTo>
                  <a:lnTo>
                    <a:pt x="392" y="1769"/>
                  </a:lnTo>
                  <a:lnTo>
                    <a:pt x="390" y="1769"/>
                  </a:lnTo>
                  <a:lnTo>
                    <a:pt x="392" y="1769"/>
                  </a:lnTo>
                  <a:lnTo>
                    <a:pt x="390" y="1768"/>
                  </a:lnTo>
                  <a:lnTo>
                    <a:pt x="390" y="1766"/>
                  </a:lnTo>
                  <a:lnTo>
                    <a:pt x="388" y="1764"/>
                  </a:lnTo>
                  <a:lnTo>
                    <a:pt x="388" y="1763"/>
                  </a:lnTo>
                  <a:lnTo>
                    <a:pt x="388" y="1761"/>
                  </a:lnTo>
                  <a:lnTo>
                    <a:pt x="390" y="1761"/>
                  </a:lnTo>
                  <a:lnTo>
                    <a:pt x="390" y="1759"/>
                  </a:lnTo>
                  <a:lnTo>
                    <a:pt x="392" y="1759"/>
                  </a:lnTo>
                  <a:lnTo>
                    <a:pt x="392" y="1759"/>
                  </a:lnTo>
                  <a:lnTo>
                    <a:pt x="393" y="1759"/>
                  </a:lnTo>
                  <a:lnTo>
                    <a:pt x="393" y="1757"/>
                  </a:lnTo>
                  <a:lnTo>
                    <a:pt x="393" y="1756"/>
                  </a:lnTo>
                  <a:lnTo>
                    <a:pt x="393" y="1754"/>
                  </a:lnTo>
                  <a:lnTo>
                    <a:pt x="393" y="1752"/>
                  </a:lnTo>
                  <a:lnTo>
                    <a:pt x="393" y="1751"/>
                  </a:lnTo>
                  <a:lnTo>
                    <a:pt x="392" y="1751"/>
                  </a:lnTo>
                  <a:lnTo>
                    <a:pt x="392" y="1749"/>
                  </a:lnTo>
                  <a:lnTo>
                    <a:pt x="392" y="1747"/>
                  </a:lnTo>
                  <a:lnTo>
                    <a:pt x="390" y="1747"/>
                  </a:lnTo>
                  <a:lnTo>
                    <a:pt x="390" y="1746"/>
                  </a:lnTo>
                  <a:lnTo>
                    <a:pt x="390" y="1744"/>
                  </a:lnTo>
                  <a:lnTo>
                    <a:pt x="388" y="1744"/>
                  </a:lnTo>
                  <a:lnTo>
                    <a:pt x="388" y="1742"/>
                  </a:lnTo>
                  <a:lnTo>
                    <a:pt x="386" y="1740"/>
                  </a:lnTo>
                  <a:lnTo>
                    <a:pt x="386" y="1739"/>
                  </a:lnTo>
                  <a:lnTo>
                    <a:pt x="385" y="1739"/>
                  </a:lnTo>
                  <a:lnTo>
                    <a:pt x="385" y="1737"/>
                  </a:lnTo>
                  <a:lnTo>
                    <a:pt x="385" y="1735"/>
                  </a:lnTo>
                  <a:lnTo>
                    <a:pt x="386" y="1735"/>
                  </a:lnTo>
                  <a:lnTo>
                    <a:pt x="386" y="1734"/>
                  </a:lnTo>
                  <a:lnTo>
                    <a:pt x="388" y="1734"/>
                  </a:lnTo>
                  <a:lnTo>
                    <a:pt x="390" y="1734"/>
                  </a:lnTo>
                  <a:lnTo>
                    <a:pt x="392" y="1734"/>
                  </a:lnTo>
                  <a:lnTo>
                    <a:pt x="393" y="1734"/>
                  </a:lnTo>
                  <a:lnTo>
                    <a:pt x="395" y="1734"/>
                  </a:lnTo>
                  <a:lnTo>
                    <a:pt x="395" y="1732"/>
                  </a:lnTo>
                  <a:lnTo>
                    <a:pt x="397" y="1732"/>
                  </a:lnTo>
                  <a:lnTo>
                    <a:pt x="398" y="1732"/>
                  </a:lnTo>
                  <a:lnTo>
                    <a:pt x="398" y="1730"/>
                  </a:lnTo>
                  <a:lnTo>
                    <a:pt x="398" y="1729"/>
                  </a:lnTo>
                  <a:lnTo>
                    <a:pt x="400" y="1727"/>
                  </a:lnTo>
                  <a:lnTo>
                    <a:pt x="400" y="1725"/>
                  </a:lnTo>
                  <a:lnTo>
                    <a:pt x="400" y="1723"/>
                  </a:lnTo>
                  <a:lnTo>
                    <a:pt x="398" y="1723"/>
                  </a:lnTo>
                  <a:lnTo>
                    <a:pt x="398" y="1722"/>
                  </a:lnTo>
                  <a:lnTo>
                    <a:pt x="400" y="1722"/>
                  </a:lnTo>
                  <a:lnTo>
                    <a:pt x="400" y="1720"/>
                  </a:lnTo>
                  <a:lnTo>
                    <a:pt x="400" y="1718"/>
                  </a:lnTo>
                  <a:lnTo>
                    <a:pt x="398" y="1718"/>
                  </a:lnTo>
                  <a:lnTo>
                    <a:pt x="398" y="1718"/>
                  </a:lnTo>
                  <a:lnTo>
                    <a:pt x="398" y="1717"/>
                  </a:lnTo>
                  <a:lnTo>
                    <a:pt x="398" y="1715"/>
                  </a:lnTo>
                  <a:lnTo>
                    <a:pt x="398" y="1713"/>
                  </a:lnTo>
                  <a:lnTo>
                    <a:pt x="397" y="1713"/>
                  </a:lnTo>
                  <a:lnTo>
                    <a:pt x="397" y="1712"/>
                  </a:lnTo>
                  <a:lnTo>
                    <a:pt x="395" y="1712"/>
                  </a:lnTo>
                  <a:lnTo>
                    <a:pt x="395" y="1710"/>
                  </a:lnTo>
                  <a:lnTo>
                    <a:pt x="395" y="1708"/>
                  </a:lnTo>
                  <a:lnTo>
                    <a:pt x="393" y="1706"/>
                  </a:lnTo>
                  <a:lnTo>
                    <a:pt x="393" y="1705"/>
                  </a:lnTo>
                  <a:lnTo>
                    <a:pt x="395" y="1705"/>
                  </a:lnTo>
                  <a:lnTo>
                    <a:pt x="395" y="1703"/>
                  </a:lnTo>
                  <a:lnTo>
                    <a:pt x="395" y="1701"/>
                  </a:lnTo>
                  <a:lnTo>
                    <a:pt x="395" y="1700"/>
                  </a:lnTo>
                  <a:lnTo>
                    <a:pt x="395" y="1698"/>
                  </a:lnTo>
                  <a:lnTo>
                    <a:pt x="395" y="1696"/>
                  </a:lnTo>
                  <a:lnTo>
                    <a:pt x="395" y="1695"/>
                  </a:lnTo>
                  <a:lnTo>
                    <a:pt x="395" y="1693"/>
                  </a:lnTo>
                  <a:lnTo>
                    <a:pt x="393" y="1693"/>
                  </a:lnTo>
                  <a:lnTo>
                    <a:pt x="393" y="1691"/>
                  </a:lnTo>
                  <a:lnTo>
                    <a:pt x="395" y="1691"/>
                  </a:lnTo>
                  <a:lnTo>
                    <a:pt x="393" y="1691"/>
                  </a:lnTo>
                  <a:lnTo>
                    <a:pt x="393" y="1689"/>
                  </a:lnTo>
                  <a:lnTo>
                    <a:pt x="392" y="1689"/>
                  </a:lnTo>
                  <a:lnTo>
                    <a:pt x="392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3" y="1688"/>
                  </a:lnTo>
                  <a:lnTo>
                    <a:pt x="395" y="1688"/>
                  </a:lnTo>
                  <a:lnTo>
                    <a:pt x="395" y="1686"/>
                  </a:lnTo>
                  <a:lnTo>
                    <a:pt x="397" y="1686"/>
                  </a:lnTo>
                  <a:lnTo>
                    <a:pt x="397" y="1684"/>
                  </a:lnTo>
                  <a:lnTo>
                    <a:pt x="397" y="1683"/>
                  </a:lnTo>
                  <a:lnTo>
                    <a:pt x="398" y="1683"/>
                  </a:lnTo>
                  <a:lnTo>
                    <a:pt x="400" y="1683"/>
                  </a:lnTo>
                  <a:lnTo>
                    <a:pt x="402" y="1683"/>
                  </a:lnTo>
                  <a:lnTo>
                    <a:pt x="403" y="1683"/>
                  </a:lnTo>
                  <a:lnTo>
                    <a:pt x="405" y="1683"/>
                  </a:lnTo>
                  <a:lnTo>
                    <a:pt x="407" y="1683"/>
                  </a:lnTo>
                  <a:lnTo>
                    <a:pt x="407" y="1681"/>
                  </a:lnTo>
                  <a:lnTo>
                    <a:pt x="409" y="1681"/>
                  </a:lnTo>
                  <a:lnTo>
                    <a:pt x="410" y="1681"/>
                  </a:lnTo>
                  <a:lnTo>
                    <a:pt x="412" y="1681"/>
                  </a:lnTo>
                  <a:lnTo>
                    <a:pt x="414" y="1681"/>
                  </a:lnTo>
                  <a:lnTo>
                    <a:pt x="414" y="1679"/>
                  </a:lnTo>
                  <a:lnTo>
                    <a:pt x="415" y="1679"/>
                  </a:lnTo>
                  <a:lnTo>
                    <a:pt x="415" y="1677"/>
                  </a:lnTo>
                  <a:lnTo>
                    <a:pt x="415" y="1677"/>
                  </a:lnTo>
                  <a:lnTo>
                    <a:pt x="415" y="1676"/>
                  </a:lnTo>
                  <a:lnTo>
                    <a:pt x="415" y="1674"/>
                  </a:lnTo>
                  <a:lnTo>
                    <a:pt x="415" y="1672"/>
                  </a:lnTo>
                  <a:lnTo>
                    <a:pt x="415" y="1671"/>
                  </a:lnTo>
                  <a:lnTo>
                    <a:pt x="415" y="1669"/>
                  </a:lnTo>
                  <a:lnTo>
                    <a:pt x="417" y="1669"/>
                  </a:lnTo>
                  <a:lnTo>
                    <a:pt x="417" y="1667"/>
                  </a:lnTo>
                  <a:lnTo>
                    <a:pt x="417" y="1666"/>
                  </a:lnTo>
                  <a:lnTo>
                    <a:pt x="417" y="1664"/>
                  </a:lnTo>
                  <a:lnTo>
                    <a:pt x="419" y="1662"/>
                  </a:lnTo>
                  <a:lnTo>
                    <a:pt x="417" y="1662"/>
                  </a:lnTo>
                  <a:lnTo>
                    <a:pt x="417" y="1660"/>
                  </a:lnTo>
                  <a:lnTo>
                    <a:pt x="417" y="1659"/>
                  </a:lnTo>
                  <a:lnTo>
                    <a:pt x="417" y="1657"/>
                  </a:lnTo>
                  <a:lnTo>
                    <a:pt x="415" y="1657"/>
                  </a:lnTo>
                  <a:lnTo>
                    <a:pt x="415" y="1655"/>
                  </a:lnTo>
                  <a:lnTo>
                    <a:pt x="414" y="1655"/>
                  </a:lnTo>
                  <a:lnTo>
                    <a:pt x="414" y="1654"/>
                  </a:lnTo>
                  <a:lnTo>
                    <a:pt x="414" y="1652"/>
                  </a:lnTo>
                  <a:lnTo>
                    <a:pt x="412" y="1652"/>
                  </a:lnTo>
                  <a:lnTo>
                    <a:pt x="412" y="1650"/>
                  </a:lnTo>
                  <a:lnTo>
                    <a:pt x="412" y="1652"/>
                  </a:lnTo>
                  <a:lnTo>
                    <a:pt x="410" y="1652"/>
                  </a:lnTo>
                  <a:lnTo>
                    <a:pt x="409" y="1652"/>
                  </a:lnTo>
                  <a:lnTo>
                    <a:pt x="409" y="1654"/>
                  </a:lnTo>
                  <a:lnTo>
                    <a:pt x="407" y="1654"/>
                  </a:lnTo>
                  <a:lnTo>
                    <a:pt x="405" y="1654"/>
                  </a:lnTo>
                  <a:lnTo>
                    <a:pt x="403" y="1654"/>
                  </a:lnTo>
                  <a:lnTo>
                    <a:pt x="403" y="1655"/>
                  </a:lnTo>
                  <a:lnTo>
                    <a:pt x="402" y="1655"/>
                  </a:lnTo>
                  <a:lnTo>
                    <a:pt x="400" y="1655"/>
                  </a:lnTo>
                  <a:lnTo>
                    <a:pt x="400" y="1657"/>
                  </a:lnTo>
                  <a:lnTo>
                    <a:pt x="398" y="1657"/>
                  </a:lnTo>
                  <a:lnTo>
                    <a:pt x="398" y="1659"/>
                  </a:lnTo>
                  <a:lnTo>
                    <a:pt x="397" y="1659"/>
                  </a:lnTo>
                  <a:lnTo>
                    <a:pt x="397" y="1657"/>
                  </a:lnTo>
                  <a:lnTo>
                    <a:pt x="395" y="1657"/>
                  </a:lnTo>
                  <a:lnTo>
                    <a:pt x="393" y="1657"/>
                  </a:lnTo>
                  <a:lnTo>
                    <a:pt x="392" y="1657"/>
                  </a:lnTo>
                  <a:lnTo>
                    <a:pt x="390" y="1657"/>
                  </a:lnTo>
                  <a:lnTo>
                    <a:pt x="390" y="1659"/>
                  </a:lnTo>
                  <a:lnTo>
                    <a:pt x="388" y="1659"/>
                  </a:lnTo>
                  <a:lnTo>
                    <a:pt x="386" y="1659"/>
                  </a:lnTo>
                  <a:lnTo>
                    <a:pt x="385" y="1659"/>
                  </a:lnTo>
                  <a:lnTo>
                    <a:pt x="383" y="1659"/>
                  </a:lnTo>
                  <a:lnTo>
                    <a:pt x="383" y="1657"/>
                  </a:lnTo>
                  <a:lnTo>
                    <a:pt x="383" y="1655"/>
                  </a:lnTo>
                  <a:lnTo>
                    <a:pt x="385" y="1655"/>
                  </a:lnTo>
                  <a:lnTo>
                    <a:pt x="385" y="1654"/>
                  </a:lnTo>
                  <a:lnTo>
                    <a:pt x="385" y="1652"/>
                  </a:lnTo>
                  <a:lnTo>
                    <a:pt x="385" y="1650"/>
                  </a:lnTo>
                  <a:lnTo>
                    <a:pt x="386" y="1650"/>
                  </a:lnTo>
                  <a:lnTo>
                    <a:pt x="386" y="1649"/>
                  </a:lnTo>
                  <a:lnTo>
                    <a:pt x="386" y="1647"/>
                  </a:lnTo>
                  <a:lnTo>
                    <a:pt x="385" y="1647"/>
                  </a:lnTo>
                  <a:lnTo>
                    <a:pt x="385" y="1645"/>
                  </a:lnTo>
                  <a:lnTo>
                    <a:pt x="383" y="1645"/>
                  </a:lnTo>
                  <a:lnTo>
                    <a:pt x="381" y="1645"/>
                  </a:lnTo>
                  <a:lnTo>
                    <a:pt x="380" y="1645"/>
                  </a:lnTo>
                  <a:lnTo>
                    <a:pt x="380" y="1643"/>
                  </a:lnTo>
                  <a:lnTo>
                    <a:pt x="380" y="1642"/>
                  </a:lnTo>
                  <a:lnTo>
                    <a:pt x="380" y="1640"/>
                  </a:lnTo>
                  <a:lnTo>
                    <a:pt x="380" y="1638"/>
                  </a:lnTo>
                  <a:lnTo>
                    <a:pt x="380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7"/>
                  </a:lnTo>
                  <a:lnTo>
                    <a:pt x="378" y="1635"/>
                  </a:lnTo>
                  <a:lnTo>
                    <a:pt x="378" y="1633"/>
                  </a:lnTo>
                  <a:lnTo>
                    <a:pt x="376" y="1633"/>
                  </a:lnTo>
                  <a:lnTo>
                    <a:pt x="376" y="1632"/>
                  </a:lnTo>
                  <a:lnTo>
                    <a:pt x="375" y="1630"/>
                  </a:lnTo>
                  <a:lnTo>
                    <a:pt x="375" y="1628"/>
                  </a:lnTo>
                  <a:lnTo>
                    <a:pt x="375" y="1626"/>
                  </a:lnTo>
                  <a:lnTo>
                    <a:pt x="373" y="1625"/>
                  </a:lnTo>
                  <a:lnTo>
                    <a:pt x="371" y="1625"/>
                  </a:lnTo>
                  <a:lnTo>
                    <a:pt x="371" y="1623"/>
                  </a:lnTo>
                  <a:lnTo>
                    <a:pt x="369" y="1623"/>
                  </a:lnTo>
                  <a:lnTo>
                    <a:pt x="369" y="1621"/>
                  </a:lnTo>
                  <a:lnTo>
                    <a:pt x="369" y="1620"/>
                  </a:lnTo>
                  <a:lnTo>
                    <a:pt x="368" y="1620"/>
                  </a:lnTo>
                  <a:lnTo>
                    <a:pt x="366" y="1620"/>
                  </a:lnTo>
                  <a:lnTo>
                    <a:pt x="366" y="1618"/>
                  </a:lnTo>
                  <a:lnTo>
                    <a:pt x="364" y="1618"/>
                  </a:lnTo>
                  <a:lnTo>
                    <a:pt x="364" y="1616"/>
                  </a:lnTo>
                  <a:lnTo>
                    <a:pt x="364" y="1615"/>
                  </a:lnTo>
                  <a:lnTo>
                    <a:pt x="364" y="1613"/>
                  </a:lnTo>
                  <a:lnTo>
                    <a:pt x="364" y="1611"/>
                  </a:lnTo>
                  <a:lnTo>
                    <a:pt x="363" y="1611"/>
                  </a:lnTo>
                  <a:lnTo>
                    <a:pt x="363" y="1609"/>
                  </a:lnTo>
                  <a:lnTo>
                    <a:pt x="361" y="1609"/>
                  </a:lnTo>
                  <a:lnTo>
                    <a:pt x="361" y="1608"/>
                  </a:lnTo>
                  <a:lnTo>
                    <a:pt x="361" y="1606"/>
                  </a:lnTo>
                  <a:lnTo>
                    <a:pt x="361" y="1604"/>
                  </a:lnTo>
                  <a:lnTo>
                    <a:pt x="361" y="1603"/>
                  </a:lnTo>
                  <a:lnTo>
                    <a:pt x="361" y="1601"/>
                  </a:lnTo>
                  <a:lnTo>
                    <a:pt x="361" y="1599"/>
                  </a:lnTo>
                  <a:lnTo>
                    <a:pt x="361" y="1598"/>
                  </a:lnTo>
                  <a:lnTo>
                    <a:pt x="361" y="1596"/>
                  </a:lnTo>
                  <a:lnTo>
                    <a:pt x="361" y="1596"/>
                  </a:lnTo>
                  <a:lnTo>
                    <a:pt x="361" y="1594"/>
                  </a:lnTo>
                  <a:lnTo>
                    <a:pt x="363" y="1592"/>
                  </a:lnTo>
                  <a:lnTo>
                    <a:pt x="364" y="1592"/>
                  </a:lnTo>
                  <a:lnTo>
                    <a:pt x="364" y="1591"/>
                  </a:lnTo>
                  <a:lnTo>
                    <a:pt x="364" y="1589"/>
                  </a:lnTo>
                  <a:lnTo>
                    <a:pt x="364" y="1587"/>
                  </a:lnTo>
                  <a:lnTo>
                    <a:pt x="363" y="1587"/>
                  </a:lnTo>
                  <a:lnTo>
                    <a:pt x="363" y="1586"/>
                  </a:lnTo>
                  <a:lnTo>
                    <a:pt x="364" y="1586"/>
                  </a:lnTo>
                  <a:lnTo>
                    <a:pt x="364" y="1584"/>
                  </a:lnTo>
                  <a:lnTo>
                    <a:pt x="364" y="1582"/>
                  </a:lnTo>
                  <a:lnTo>
                    <a:pt x="366" y="1582"/>
                  </a:lnTo>
                  <a:lnTo>
                    <a:pt x="366" y="1581"/>
                  </a:lnTo>
                  <a:lnTo>
                    <a:pt x="364" y="1581"/>
                  </a:lnTo>
                  <a:lnTo>
                    <a:pt x="364" y="1579"/>
                  </a:lnTo>
                  <a:lnTo>
                    <a:pt x="364" y="1577"/>
                  </a:lnTo>
                  <a:lnTo>
                    <a:pt x="363" y="1575"/>
                  </a:lnTo>
                  <a:lnTo>
                    <a:pt x="361" y="1575"/>
                  </a:lnTo>
                  <a:lnTo>
                    <a:pt x="359" y="1575"/>
                  </a:lnTo>
                  <a:lnTo>
                    <a:pt x="359" y="1577"/>
                  </a:lnTo>
                  <a:lnTo>
                    <a:pt x="357" y="1577"/>
                  </a:lnTo>
                  <a:lnTo>
                    <a:pt x="357" y="1575"/>
                  </a:lnTo>
                  <a:lnTo>
                    <a:pt x="357" y="1574"/>
                  </a:lnTo>
                  <a:lnTo>
                    <a:pt x="357" y="1572"/>
                  </a:lnTo>
                  <a:lnTo>
                    <a:pt x="357" y="1570"/>
                  </a:lnTo>
                  <a:lnTo>
                    <a:pt x="356" y="1569"/>
                  </a:lnTo>
                  <a:lnTo>
                    <a:pt x="354" y="1569"/>
                  </a:lnTo>
                  <a:lnTo>
                    <a:pt x="354" y="1567"/>
                  </a:lnTo>
                  <a:lnTo>
                    <a:pt x="354" y="1565"/>
                  </a:lnTo>
                  <a:lnTo>
                    <a:pt x="352" y="1565"/>
                  </a:lnTo>
                  <a:lnTo>
                    <a:pt x="352" y="1564"/>
                  </a:lnTo>
                  <a:lnTo>
                    <a:pt x="351" y="1564"/>
                  </a:lnTo>
                  <a:lnTo>
                    <a:pt x="349" y="1564"/>
                  </a:lnTo>
                  <a:lnTo>
                    <a:pt x="349" y="1562"/>
                  </a:lnTo>
                  <a:lnTo>
                    <a:pt x="347" y="1562"/>
                  </a:lnTo>
                  <a:lnTo>
                    <a:pt x="346" y="1562"/>
                  </a:lnTo>
                  <a:lnTo>
                    <a:pt x="346" y="1560"/>
                  </a:lnTo>
                  <a:lnTo>
                    <a:pt x="346" y="1558"/>
                  </a:lnTo>
                  <a:lnTo>
                    <a:pt x="344" y="1558"/>
                  </a:lnTo>
                  <a:lnTo>
                    <a:pt x="344" y="1557"/>
                  </a:lnTo>
                  <a:lnTo>
                    <a:pt x="344" y="1555"/>
                  </a:lnTo>
                  <a:lnTo>
                    <a:pt x="342" y="1555"/>
                  </a:lnTo>
                  <a:lnTo>
                    <a:pt x="342" y="1555"/>
                  </a:lnTo>
                  <a:lnTo>
                    <a:pt x="340" y="1555"/>
                  </a:lnTo>
                  <a:lnTo>
                    <a:pt x="340" y="1553"/>
                  </a:lnTo>
                  <a:lnTo>
                    <a:pt x="340" y="1552"/>
                  </a:lnTo>
                  <a:lnTo>
                    <a:pt x="339" y="1550"/>
                  </a:lnTo>
                  <a:lnTo>
                    <a:pt x="339" y="1548"/>
                  </a:lnTo>
                  <a:lnTo>
                    <a:pt x="337" y="1548"/>
                  </a:lnTo>
                  <a:lnTo>
                    <a:pt x="337" y="1547"/>
                  </a:lnTo>
                  <a:lnTo>
                    <a:pt x="337" y="1545"/>
                  </a:lnTo>
                  <a:lnTo>
                    <a:pt x="337" y="1543"/>
                  </a:lnTo>
                  <a:lnTo>
                    <a:pt x="337" y="1541"/>
                  </a:lnTo>
                  <a:lnTo>
                    <a:pt x="337" y="1540"/>
                  </a:lnTo>
                  <a:lnTo>
                    <a:pt x="337" y="1538"/>
                  </a:lnTo>
                  <a:lnTo>
                    <a:pt x="337" y="1536"/>
                  </a:lnTo>
                  <a:lnTo>
                    <a:pt x="337" y="1535"/>
                  </a:lnTo>
                  <a:lnTo>
                    <a:pt x="339" y="1535"/>
                  </a:lnTo>
                  <a:lnTo>
                    <a:pt x="339" y="1533"/>
                  </a:lnTo>
                  <a:lnTo>
                    <a:pt x="339" y="1531"/>
                  </a:lnTo>
                  <a:lnTo>
                    <a:pt x="339" y="1529"/>
                  </a:lnTo>
                  <a:lnTo>
                    <a:pt x="340" y="1529"/>
                  </a:lnTo>
                  <a:lnTo>
                    <a:pt x="340" y="1528"/>
                  </a:lnTo>
                  <a:lnTo>
                    <a:pt x="339" y="1528"/>
                  </a:lnTo>
                  <a:lnTo>
                    <a:pt x="339" y="1526"/>
                  </a:lnTo>
                  <a:lnTo>
                    <a:pt x="337" y="1526"/>
                  </a:lnTo>
                  <a:lnTo>
                    <a:pt x="337" y="1524"/>
                  </a:lnTo>
                  <a:lnTo>
                    <a:pt x="337" y="1523"/>
                  </a:lnTo>
                  <a:lnTo>
                    <a:pt x="337" y="1521"/>
                  </a:lnTo>
                  <a:lnTo>
                    <a:pt x="339" y="1521"/>
                  </a:lnTo>
                  <a:lnTo>
                    <a:pt x="340" y="1521"/>
                  </a:lnTo>
                  <a:lnTo>
                    <a:pt x="340" y="1519"/>
                  </a:lnTo>
                  <a:lnTo>
                    <a:pt x="340" y="1518"/>
                  </a:lnTo>
                  <a:lnTo>
                    <a:pt x="342" y="1518"/>
                  </a:lnTo>
                  <a:lnTo>
                    <a:pt x="342" y="1516"/>
                  </a:lnTo>
                  <a:lnTo>
                    <a:pt x="344" y="1516"/>
                  </a:lnTo>
                  <a:lnTo>
                    <a:pt x="344" y="1514"/>
                  </a:lnTo>
                  <a:lnTo>
                    <a:pt x="346" y="1514"/>
                  </a:lnTo>
                  <a:lnTo>
                    <a:pt x="347" y="1514"/>
                  </a:lnTo>
                  <a:lnTo>
                    <a:pt x="347" y="1514"/>
                  </a:lnTo>
                  <a:lnTo>
                    <a:pt x="347" y="1512"/>
                  </a:lnTo>
                  <a:lnTo>
                    <a:pt x="349" y="1511"/>
                  </a:lnTo>
                  <a:lnTo>
                    <a:pt x="349" y="1509"/>
                  </a:lnTo>
                  <a:lnTo>
                    <a:pt x="349" y="1507"/>
                  </a:lnTo>
                  <a:lnTo>
                    <a:pt x="347" y="1507"/>
                  </a:lnTo>
                  <a:lnTo>
                    <a:pt x="349" y="1507"/>
                  </a:lnTo>
                  <a:lnTo>
                    <a:pt x="349" y="1506"/>
                  </a:lnTo>
                  <a:lnTo>
                    <a:pt x="351" y="1506"/>
                  </a:lnTo>
                  <a:lnTo>
                    <a:pt x="351" y="1504"/>
                  </a:lnTo>
                  <a:lnTo>
                    <a:pt x="351" y="1502"/>
                  </a:lnTo>
                  <a:lnTo>
                    <a:pt x="352" y="1502"/>
                  </a:lnTo>
                  <a:lnTo>
                    <a:pt x="351" y="1502"/>
                  </a:lnTo>
                  <a:lnTo>
                    <a:pt x="351" y="1501"/>
                  </a:lnTo>
                  <a:lnTo>
                    <a:pt x="352" y="1501"/>
                  </a:lnTo>
                  <a:lnTo>
                    <a:pt x="354" y="1501"/>
                  </a:lnTo>
                  <a:lnTo>
                    <a:pt x="354" y="1499"/>
                  </a:lnTo>
                  <a:lnTo>
                    <a:pt x="356" y="1499"/>
                  </a:lnTo>
                  <a:lnTo>
                    <a:pt x="357" y="1497"/>
                  </a:lnTo>
                  <a:lnTo>
                    <a:pt x="359" y="1497"/>
                  </a:lnTo>
                  <a:lnTo>
                    <a:pt x="361" y="1497"/>
                  </a:lnTo>
                  <a:lnTo>
                    <a:pt x="363" y="1497"/>
                  </a:lnTo>
                  <a:lnTo>
                    <a:pt x="363" y="1495"/>
                  </a:lnTo>
                  <a:lnTo>
                    <a:pt x="364" y="1495"/>
                  </a:lnTo>
                  <a:lnTo>
                    <a:pt x="366" y="1495"/>
                  </a:lnTo>
                  <a:lnTo>
                    <a:pt x="366" y="1494"/>
                  </a:lnTo>
                  <a:lnTo>
                    <a:pt x="368" y="1494"/>
                  </a:lnTo>
                  <a:lnTo>
                    <a:pt x="368" y="1492"/>
                  </a:lnTo>
                  <a:lnTo>
                    <a:pt x="369" y="1492"/>
                  </a:lnTo>
                  <a:lnTo>
                    <a:pt x="369" y="1490"/>
                  </a:lnTo>
                  <a:lnTo>
                    <a:pt x="371" y="1490"/>
                  </a:lnTo>
                  <a:lnTo>
                    <a:pt x="371" y="1489"/>
                  </a:lnTo>
                  <a:lnTo>
                    <a:pt x="371" y="1487"/>
                  </a:lnTo>
                  <a:lnTo>
                    <a:pt x="371" y="1485"/>
                  </a:lnTo>
                  <a:lnTo>
                    <a:pt x="373" y="1485"/>
                  </a:lnTo>
                  <a:lnTo>
                    <a:pt x="373" y="1484"/>
                  </a:lnTo>
                  <a:lnTo>
                    <a:pt x="375" y="1482"/>
                  </a:lnTo>
                  <a:lnTo>
                    <a:pt x="376" y="1482"/>
                  </a:lnTo>
                  <a:lnTo>
                    <a:pt x="378" y="1482"/>
                  </a:lnTo>
                  <a:lnTo>
                    <a:pt x="378" y="1480"/>
                  </a:lnTo>
                  <a:lnTo>
                    <a:pt x="378" y="1478"/>
                  </a:lnTo>
                  <a:lnTo>
                    <a:pt x="378" y="1477"/>
                  </a:lnTo>
                  <a:lnTo>
                    <a:pt x="378" y="1477"/>
                  </a:lnTo>
                  <a:lnTo>
                    <a:pt x="378" y="1475"/>
                  </a:lnTo>
                  <a:lnTo>
                    <a:pt x="378" y="1473"/>
                  </a:lnTo>
                  <a:lnTo>
                    <a:pt x="380" y="1473"/>
                  </a:lnTo>
                  <a:lnTo>
                    <a:pt x="378" y="1473"/>
                  </a:lnTo>
                  <a:lnTo>
                    <a:pt x="378" y="1473"/>
                  </a:lnTo>
                  <a:lnTo>
                    <a:pt x="378" y="1472"/>
                  </a:lnTo>
                  <a:lnTo>
                    <a:pt x="378" y="1470"/>
                  </a:lnTo>
                  <a:lnTo>
                    <a:pt x="378" y="1468"/>
                  </a:lnTo>
                  <a:lnTo>
                    <a:pt x="380" y="1468"/>
                  </a:lnTo>
                  <a:lnTo>
                    <a:pt x="378" y="1467"/>
                  </a:lnTo>
                  <a:lnTo>
                    <a:pt x="380" y="1467"/>
                  </a:lnTo>
                  <a:lnTo>
                    <a:pt x="380" y="1465"/>
                  </a:lnTo>
                  <a:lnTo>
                    <a:pt x="380" y="1463"/>
                  </a:lnTo>
                  <a:lnTo>
                    <a:pt x="380" y="1461"/>
                  </a:lnTo>
                  <a:lnTo>
                    <a:pt x="380" y="1460"/>
                  </a:lnTo>
                  <a:lnTo>
                    <a:pt x="380" y="1458"/>
                  </a:lnTo>
                  <a:lnTo>
                    <a:pt x="378" y="1458"/>
                  </a:lnTo>
                  <a:lnTo>
                    <a:pt x="378" y="1456"/>
                  </a:lnTo>
                  <a:lnTo>
                    <a:pt x="378" y="1456"/>
                  </a:lnTo>
                  <a:lnTo>
                    <a:pt x="376" y="1456"/>
                  </a:lnTo>
                  <a:lnTo>
                    <a:pt x="376" y="1458"/>
                  </a:lnTo>
                  <a:lnTo>
                    <a:pt x="375" y="1458"/>
                  </a:lnTo>
                  <a:lnTo>
                    <a:pt x="375" y="1456"/>
                  </a:lnTo>
                  <a:lnTo>
                    <a:pt x="375" y="1455"/>
                  </a:lnTo>
                  <a:lnTo>
                    <a:pt x="375" y="1453"/>
                  </a:lnTo>
                  <a:lnTo>
                    <a:pt x="373" y="1451"/>
                  </a:lnTo>
                  <a:lnTo>
                    <a:pt x="373" y="1450"/>
                  </a:lnTo>
                  <a:lnTo>
                    <a:pt x="373" y="1448"/>
                  </a:lnTo>
                  <a:lnTo>
                    <a:pt x="371" y="1448"/>
                  </a:lnTo>
                  <a:lnTo>
                    <a:pt x="371" y="1446"/>
                  </a:lnTo>
                  <a:lnTo>
                    <a:pt x="371" y="1444"/>
                  </a:lnTo>
                  <a:lnTo>
                    <a:pt x="373" y="1444"/>
                  </a:lnTo>
                  <a:lnTo>
                    <a:pt x="373" y="1443"/>
                  </a:lnTo>
                  <a:lnTo>
                    <a:pt x="373" y="1441"/>
                  </a:lnTo>
                  <a:lnTo>
                    <a:pt x="375" y="1441"/>
                  </a:lnTo>
                  <a:lnTo>
                    <a:pt x="376" y="1441"/>
                  </a:lnTo>
                  <a:lnTo>
                    <a:pt x="378" y="1441"/>
                  </a:lnTo>
                  <a:lnTo>
                    <a:pt x="378" y="1441"/>
                  </a:lnTo>
                  <a:lnTo>
                    <a:pt x="378" y="1439"/>
                  </a:lnTo>
                  <a:lnTo>
                    <a:pt x="378" y="1438"/>
                  </a:lnTo>
                  <a:lnTo>
                    <a:pt x="378" y="1436"/>
                  </a:lnTo>
                  <a:lnTo>
                    <a:pt x="380" y="1436"/>
                  </a:lnTo>
                  <a:lnTo>
                    <a:pt x="380" y="1434"/>
                  </a:lnTo>
                  <a:lnTo>
                    <a:pt x="378" y="1434"/>
                  </a:lnTo>
                  <a:lnTo>
                    <a:pt x="378" y="1433"/>
                  </a:lnTo>
                  <a:lnTo>
                    <a:pt x="378" y="1433"/>
                  </a:lnTo>
                  <a:lnTo>
                    <a:pt x="378" y="1431"/>
                  </a:lnTo>
                  <a:lnTo>
                    <a:pt x="376" y="1431"/>
                  </a:lnTo>
                  <a:lnTo>
                    <a:pt x="376" y="1431"/>
                  </a:lnTo>
                  <a:lnTo>
                    <a:pt x="375" y="1431"/>
                  </a:lnTo>
                  <a:lnTo>
                    <a:pt x="375" y="1429"/>
                  </a:lnTo>
                  <a:lnTo>
                    <a:pt x="375" y="1427"/>
                  </a:lnTo>
                  <a:lnTo>
                    <a:pt x="375" y="1426"/>
                  </a:lnTo>
                  <a:lnTo>
                    <a:pt x="373" y="1426"/>
                  </a:lnTo>
                  <a:lnTo>
                    <a:pt x="373" y="1424"/>
                  </a:lnTo>
                  <a:lnTo>
                    <a:pt x="373" y="1422"/>
                  </a:lnTo>
                  <a:lnTo>
                    <a:pt x="371" y="1422"/>
                  </a:lnTo>
                  <a:lnTo>
                    <a:pt x="371" y="1421"/>
                  </a:lnTo>
                  <a:lnTo>
                    <a:pt x="371" y="1419"/>
                  </a:lnTo>
                  <a:lnTo>
                    <a:pt x="373" y="1419"/>
                  </a:lnTo>
                  <a:lnTo>
                    <a:pt x="375" y="1419"/>
                  </a:lnTo>
                  <a:lnTo>
                    <a:pt x="376" y="1419"/>
                  </a:lnTo>
                  <a:lnTo>
                    <a:pt x="376" y="1417"/>
                  </a:lnTo>
                  <a:lnTo>
                    <a:pt x="378" y="1417"/>
                  </a:lnTo>
                  <a:lnTo>
                    <a:pt x="378" y="1417"/>
                  </a:lnTo>
                  <a:lnTo>
                    <a:pt x="380" y="1417"/>
                  </a:lnTo>
                  <a:lnTo>
                    <a:pt x="380" y="1416"/>
                  </a:lnTo>
                  <a:lnTo>
                    <a:pt x="381" y="1416"/>
                  </a:lnTo>
                  <a:lnTo>
                    <a:pt x="383" y="1416"/>
                  </a:lnTo>
                  <a:lnTo>
                    <a:pt x="385" y="1416"/>
                  </a:lnTo>
                  <a:lnTo>
                    <a:pt x="385" y="1417"/>
                  </a:lnTo>
                  <a:lnTo>
                    <a:pt x="386" y="1417"/>
                  </a:lnTo>
                  <a:lnTo>
                    <a:pt x="386" y="1416"/>
                  </a:lnTo>
                  <a:lnTo>
                    <a:pt x="388" y="1416"/>
                  </a:lnTo>
                  <a:lnTo>
                    <a:pt x="388" y="1414"/>
                  </a:lnTo>
                  <a:lnTo>
                    <a:pt x="390" y="1414"/>
                  </a:lnTo>
                  <a:lnTo>
                    <a:pt x="390" y="1416"/>
                  </a:lnTo>
                  <a:lnTo>
                    <a:pt x="392" y="1416"/>
                  </a:lnTo>
                  <a:lnTo>
                    <a:pt x="393" y="1416"/>
                  </a:lnTo>
                  <a:lnTo>
                    <a:pt x="395" y="1416"/>
                  </a:lnTo>
                  <a:lnTo>
                    <a:pt x="397" y="1416"/>
                  </a:lnTo>
                  <a:lnTo>
                    <a:pt x="398" y="1416"/>
                  </a:lnTo>
                  <a:lnTo>
                    <a:pt x="400" y="1416"/>
                  </a:lnTo>
                  <a:lnTo>
                    <a:pt x="400" y="1414"/>
                  </a:lnTo>
                  <a:lnTo>
                    <a:pt x="400" y="1416"/>
                  </a:lnTo>
                  <a:lnTo>
                    <a:pt x="402" y="1416"/>
                  </a:lnTo>
                  <a:lnTo>
                    <a:pt x="403" y="1416"/>
                  </a:lnTo>
                  <a:lnTo>
                    <a:pt x="405" y="1416"/>
                  </a:lnTo>
                  <a:lnTo>
                    <a:pt x="407" y="1416"/>
                  </a:lnTo>
                  <a:lnTo>
                    <a:pt x="407" y="1417"/>
                  </a:lnTo>
                  <a:lnTo>
                    <a:pt x="409" y="1417"/>
                  </a:lnTo>
                  <a:lnTo>
                    <a:pt x="409" y="1416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0" y="1416"/>
                  </a:lnTo>
                  <a:lnTo>
                    <a:pt x="410" y="1417"/>
                  </a:lnTo>
                  <a:lnTo>
                    <a:pt x="412" y="1417"/>
                  </a:lnTo>
                  <a:lnTo>
                    <a:pt x="414" y="1417"/>
                  </a:lnTo>
                  <a:lnTo>
                    <a:pt x="414" y="1416"/>
                  </a:lnTo>
                  <a:lnTo>
                    <a:pt x="415" y="1416"/>
                  </a:lnTo>
                  <a:lnTo>
                    <a:pt x="415" y="1417"/>
                  </a:lnTo>
                  <a:lnTo>
                    <a:pt x="417" y="1417"/>
                  </a:lnTo>
                  <a:lnTo>
                    <a:pt x="419" y="1417"/>
                  </a:lnTo>
                  <a:lnTo>
                    <a:pt x="419" y="1419"/>
                  </a:lnTo>
                  <a:lnTo>
                    <a:pt x="419" y="1419"/>
                  </a:lnTo>
                  <a:lnTo>
                    <a:pt x="419" y="1421"/>
                  </a:lnTo>
                  <a:lnTo>
                    <a:pt x="420" y="1421"/>
                  </a:lnTo>
                  <a:lnTo>
                    <a:pt x="420" y="1422"/>
                  </a:lnTo>
                  <a:lnTo>
                    <a:pt x="422" y="1422"/>
                  </a:lnTo>
                  <a:lnTo>
                    <a:pt x="424" y="1422"/>
                  </a:lnTo>
                  <a:lnTo>
                    <a:pt x="424" y="1421"/>
                  </a:lnTo>
                  <a:lnTo>
                    <a:pt x="424" y="1422"/>
                  </a:lnTo>
                  <a:lnTo>
                    <a:pt x="426" y="1422"/>
                  </a:lnTo>
                  <a:lnTo>
                    <a:pt x="424" y="1422"/>
                  </a:lnTo>
                  <a:lnTo>
                    <a:pt x="424" y="1424"/>
                  </a:lnTo>
                  <a:lnTo>
                    <a:pt x="426" y="1424"/>
                  </a:lnTo>
                  <a:lnTo>
                    <a:pt x="427" y="1424"/>
                  </a:lnTo>
                  <a:lnTo>
                    <a:pt x="427" y="1426"/>
                  </a:lnTo>
                  <a:lnTo>
                    <a:pt x="427" y="1427"/>
                  </a:lnTo>
                  <a:lnTo>
                    <a:pt x="429" y="1427"/>
                  </a:lnTo>
                  <a:lnTo>
                    <a:pt x="429" y="1429"/>
                  </a:lnTo>
                  <a:lnTo>
                    <a:pt x="431" y="1429"/>
                  </a:lnTo>
                  <a:lnTo>
                    <a:pt x="431" y="1427"/>
                  </a:lnTo>
                  <a:lnTo>
                    <a:pt x="432" y="1427"/>
                  </a:lnTo>
                  <a:lnTo>
                    <a:pt x="432" y="1429"/>
                  </a:lnTo>
                  <a:lnTo>
                    <a:pt x="434" y="1429"/>
                  </a:lnTo>
                  <a:lnTo>
                    <a:pt x="434" y="1427"/>
                  </a:lnTo>
                  <a:lnTo>
                    <a:pt x="434" y="1429"/>
                  </a:lnTo>
                  <a:lnTo>
                    <a:pt x="436" y="1429"/>
                  </a:lnTo>
                  <a:lnTo>
                    <a:pt x="436" y="1427"/>
                  </a:lnTo>
                  <a:lnTo>
                    <a:pt x="438" y="1427"/>
                  </a:lnTo>
                  <a:lnTo>
                    <a:pt x="439" y="1427"/>
                  </a:lnTo>
                  <a:lnTo>
                    <a:pt x="441" y="1427"/>
                  </a:lnTo>
                  <a:lnTo>
                    <a:pt x="441" y="1429"/>
                  </a:lnTo>
                  <a:lnTo>
                    <a:pt x="443" y="1429"/>
                  </a:lnTo>
                  <a:lnTo>
                    <a:pt x="443" y="1431"/>
                  </a:lnTo>
                  <a:lnTo>
                    <a:pt x="444" y="1431"/>
                  </a:lnTo>
                  <a:lnTo>
                    <a:pt x="444" y="1431"/>
                  </a:lnTo>
                  <a:lnTo>
                    <a:pt x="446" y="1431"/>
                  </a:lnTo>
                  <a:lnTo>
                    <a:pt x="446" y="1431"/>
                  </a:lnTo>
                  <a:lnTo>
                    <a:pt x="448" y="1431"/>
                  </a:lnTo>
                  <a:lnTo>
                    <a:pt x="448" y="1429"/>
                  </a:lnTo>
                  <a:lnTo>
                    <a:pt x="448" y="1427"/>
                  </a:lnTo>
                  <a:lnTo>
                    <a:pt x="448" y="1426"/>
                  </a:lnTo>
                  <a:lnTo>
                    <a:pt x="448" y="1427"/>
                  </a:lnTo>
                  <a:lnTo>
                    <a:pt x="449" y="1427"/>
                  </a:lnTo>
                  <a:lnTo>
                    <a:pt x="451" y="1427"/>
                  </a:lnTo>
                  <a:lnTo>
                    <a:pt x="451" y="1426"/>
                  </a:lnTo>
                  <a:lnTo>
                    <a:pt x="451" y="1424"/>
                  </a:lnTo>
                  <a:lnTo>
                    <a:pt x="451" y="1422"/>
                  </a:lnTo>
                  <a:lnTo>
                    <a:pt x="453" y="1422"/>
                  </a:lnTo>
                  <a:lnTo>
                    <a:pt x="453" y="1421"/>
                  </a:lnTo>
                  <a:lnTo>
                    <a:pt x="455" y="1421"/>
                  </a:lnTo>
                  <a:lnTo>
                    <a:pt x="456" y="1421"/>
                  </a:lnTo>
                  <a:lnTo>
                    <a:pt x="458" y="1421"/>
                  </a:lnTo>
                  <a:lnTo>
                    <a:pt x="458" y="1422"/>
                  </a:lnTo>
                  <a:lnTo>
                    <a:pt x="458" y="1424"/>
                  </a:lnTo>
                  <a:lnTo>
                    <a:pt x="458" y="1426"/>
                  </a:lnTo>
                  <a:lnTo>
                    <a:pt x="460" y="1426"/>
                  </a:lnTo>
                  <a:lnTo>
                    <a:pt x="460" y="1426"/>
                  </a:lnTo>
                  <a:lnTo>
                    <a:pt x="461" y="1426"/>
                  </a:lnTo>
                  <a:lnTo>
                    <a:pt x="463" y="1426"/>
                  </a:lnTo>
                  <a:lnTo>
                    <a:pt x="463" y="1424"/>
                  </a:lnTo>
                  <a:lnTo>
                    <a:pt x="465" y="1424"/>
                  </a:lnTo>
                  <a:lnTo>
                    <a:pt x="466" y="1424"/>
                  </a:lnTo>
                  <a:lnTo>
                    <a:pt x="466" y="1422"/>
                  </a:lnTo>
                  <a:lnTo>
                    <a:pt x="468" y="1422"/>
                  </a:lnTo>
                  <a:lnTo>
                    <a:pt x="468" y="1421"/>
                  </a:lnTo>
                  <a:lnTo>
                    <a:pt x="470" y="1421"/>
                  </a:lnTo>
                  <a:lnTo>
                    <a:pt x="472" y="1421"/>
                  </a:lnTo>
                  <a:lnTo>
                    <a:pt x="472" y="1419"/>
                  </a:lnTo>
                  <a:lnTo>
                    <a:pt x="470" y="1419"/>
                  </a:lnTo>
                  <a:lnTo>
                    <a:pt x="472" y="1419"/>
                  </a:lnTo>
                  <a:lnTo>
                    <a:pt x="472" y="1417"/>
                  </a:lnTo>
                  <a:lnTo>
                    <a:pt x="473" y="1417"/>
                  </a:lnTo>
                  <a:lnTo>
                    <a:pt x="475" y="1417"/>
                  </a:lnTo>
                  <a:lnTo>
                    <a:pt x="477" y="1417"/>
                  </a:lnTo>
                  <a:lnTo>
                    <a:pt x="478" y="1417"/>
                  </a:lnTo>
                  <a:lnTo>
                    <a:pt x="478" y="1416"/>
                  </a:lnTo>
                  <a:lnTo>
                    <a:pt x="480" y="1416"/>
                  </a:lnTo>
                  <a:lnTo>
                    <a:pt x="482" y="1416"/>
                  </a:lnTo>
                  <a:lnTo>
                    <a:pt x="482" y="1414"/>
                  </a:lnTo>
                  <a:lnTo>
                    <a:pt x="483" y="1414"/>
                  </a:lnTo>
                  <a:lnTo>
                    <a:pt x="485" y="1414"/>
                  </a:lnTo>
                  <a:lnTo>
                    <a:pt x="485" y="1412"/>
                  </a:lnTo>
                  <a:lnTo>
                    <a:pt x="485" y="1410"/>
                  </a:lnTo>
                  <a:lnTo>
                    <a:pt x="487" y="1410"/>
                  </a:lnTo>
                  <a:lnTo>
                    <a:pt x="487" y="1409"/>
                  </a:lnTo>
                  <a:lnTo>
                    <a:pt x="487" y="1407"/>
                  </a:lnTo>
                  <a:lnTo>
                    <a:pt x="487" y="1405"/>
                  </a:lnTo>
                  <a:lnTo>
                    <a:pt x="487" y="1404"/>
                  </a:lnTo>
                  <a:lnTo>
                    <a:pt x="485" y="1402"/>
                  </a:lnTo>
                  <a:lnTo>
                    <a:pt x="485" y="1400"/>
                  </a:lnTo>
                  <a:lnTo>
                    <a:pt x="485" y="1398"/>
                  </a:lnTo>
                  <a:lnTo>
                    <a:pt x="485" y="1395"/>
                  </a:lnTo>
                  <a:lnTo>
                    <a:pt x="485" y="1393"/>
                  </a:lnTo>
                  <a:lnTo>
                    <a:pt x="485" y="1392"/>
                  </a:lnTo>
                  <a:lnTo>
                    <a:pt x="485" y="1390"/>
                  </a:lnTo>
                  <a:lnTo>
                    <a:pt x="487" y="1390"/>
                  </a:lnTo>
                  <a:lnTo>
                    <a:pt x="487" y="1390"/>
                  </a:lnTo>
                  <a:lnTo>
                    <a:pt x="487" y="1388"/>
                  </a:lnTo>
                  <a:lnTo>
                    <a:pt x="487" y="1387"/>
                  </a:lnTo>
                  <a:lnTo>
                    <a:pt x="487" y="1385"/>
                  </a:lnTo>
                  <a:lnTo>
                    <a:pt x="487" y="1383"/>
                  </a:lnTo>
                  <a:lnTo>
                    <a:pt x="487" y="1381"/>
                  </a:lnTo>
                  <a:lnTo>
                    <a:pt x="487" y="1380"/>
                  </a:lnTo>
                  <a:lnTo>
                    <a:pt x="485" y="1380"/>
                  </a:lnTo>
                  <a:lnTo>
                    <a:pt x="485" y="1378"/>
                  </a:lnTo>
                  <a:lnTo>
                    <a:pt x="485" y="1375"/>
                  </a:lnTo>
                  <a:lnTo>
                    <a:pt x="485" y="1373"/>
                  </a:lnTo>
                  <a:lnTo>
                    <a:pt x="485" y="1371"/>
                  </a:lnTo>
                  <a:lnTo>
                    <a:pt x="485" y="1370"/>
                  </a:lnTo>
                  <a:lnTo>
                    <a:pt x="485" y="1368"/>
                  </a:lnTo>
                  <a:lnTo>
                    <a:pt x="485" y="1366"/>
                  </a:lnTo>
                  <a:lnTo>
                    <a:pt x="487" y="1366"/>
                  </a:lnTo>
                  <a:lnTo>
                    <a:pt x="487" y="1364"/>
                  </a:lnTo>
                  <a:lnTo>
                    <a:pt x="487" y="1363"/>
                  </a:lnTo>
                  <a:lnTo>
                    <a:pt x="485" y="1363"/>
                  </a:lnTo>
                  <a:lnTo>
                    <a:pt x="485" y="1361"/>
                  </a:lnTo>
                  <a:lnTo>
                    <a:pt x="485" y="1359"/>
                  </a:lnTo>
                  <a:lnTo>
                    <a:pt x="485" y="1358"/>
                  </a:lnTo>
                  <a:lnTo>
                    <a:pt x="485" y="1356"/>
                  </a:lnTo>
                  <a:lnTo>
                    <a:pt x="485" y="1354"/>
                  </a:lnTo>
                  <a:lnTo>
                    <a:pt x="485" y="1353"/>
                  </a:lnTo>
                  <a:lnTo>
                    <a:pt x="485" y="1351"/>
                  </a:lnTo>
                  <a:lnTo>
                    <a:pt x="483" y="1351"/>
                  </a:lnTo>
                  <a:lnTo>
                    <a:pt x="483" y="1349"/>
                  </a:lnTo>
                  <a:lnTo>
                    <a:pt x="482" y="1349"/>
                  </a:lnTo>
                  <a:lnTo>
                    <a:pt x="482" y="1349"/>
                  </a:lnTo>
                  <a:lnTo>
                    <a:pt x="482" y="1347"/>
                  </a:lnTo>
                  <a:lnTo>
                    <a:pt x="482" y="1346"/>
                  </a:lnTo>
                  <a:lnTo>
                    <a:pt x="482" y="1344"/>
                  </a:lnTo>
                  <a:lnTo>
                    <a:pt x="480" y="1344"/>
                  </a:lnTo>
                  <a:lnTo>
                    <a:pt x="480" y="1342"/>
                  </a:lnTo>
                  <a:lnTo>
                    <a:pt x="480" y="1341"/>
                  </a:lnTo>
                  <a:lnTo>
                    <a:pt x="478" y="1341"/>
                  </a:lnTo>
                  <a:lnTo>
                    <a:pt x="478" y="1339"/>
                  </a:lnTo>
                  <a:lnTo>
                    <a:pt x="478" y="1337"/>
                  </a:lnTo>
                  <a:lnTo>
                    <a:pt x="480" y="1337"/>
                  </a:lnTo>
                  <a:lnTo>
                    <a:pt x="480" y="1336"/>
                  </a:lnTo>
                  <a:lnTo>
                    <a:pt x="478" y="1336"/>
                  </a:lnTo>
                  <a:lnTo>
                    <a:pt x="477" y="1336"/>
                  </a:lnTo>
                  <a:lnTo>
                    <a:pt x="477" y="1334"/>
                  </a:lnTo>
                  <a:lnTo>
                    <a:pt x="478" y="1334"/>
                  </a:lnTo>
                  <a:lnTo>
                    <a:pt x="478" y="1332"/>
                  </a:lnTo>
                  <a:lnTo>
                    <a:pt x="478" y="1330"/>
                  </a:lnTo>
                  <a:lnTo>
                    <a:pt x="478" y="1329"/>
                  </a:lnTo>
                  <a:lnTo>
                    <a:pt x="477" y="1329"/>
                  </a:lnTo>
                  <a:lnTo>
                    <a:pt x="477" y="1327"/>
                  </a:lnTo>
                  <a:lnTo>
                    <a:pt x="478" y="1327"/>
                  </a:lnTo>
                  <a:lnTo>
                    <a:pt x="477" y="1327"/>
                  </a:lnTo>
                  <a:lnTo>
                    <a:pt x="477" y="1325"/>
                  </a:lnTo>
                  <a:lnTo>
                    <a:pt x="477" y="1324"/>
                  </a:lnTo>
                  <a:lnTo>
                    <a:pt x="477" y="1322"/>
                  </a:lnTo>
                  <a:lnTo>
                    <a:pt x="477" y="1320"/>
                  </a:lnTo>
                  <a:lnTo>
                    <a:pt x="477" y="1319"/>
                  </a:lnTo>
                  <a:lnTo>
                    <a:pt x="478" y="1319"/>
                  </a:lnTo>
                  <a:lnTo>
                    <a:pt x="478" y="1317"/>
                  </a:lnTo>
                  <a:lnTo>
                    <a:pt x="480" y="1315"/>
                  </a:lnTo>
                  <a:lnTo>
                    <a:pt x="482" y="1313"/>
                  </a:lnTo>
                  <a:lnTo>
                    <a:pt x="483" y="1312"/>
                  </a:lnTo>
                  <a:lnTo>
                    <a:pt x="485" y="1312"/>
                  </a:lnTo>
                  <a:lnTo>
                    <a:pt x="485" y="1310"/>
                  </a:lnTo>
                  <a:lnTo>
                    <a:pt x="487" y="1308"/>
                  </a:lnTo>
                  <a:lnTo>
                    <a:pt x="487" y="1308"/>
                  </a:lnTo>
                  <a:lnTo>
                    <a:pt x="489" y="1308"/>
                  </a:lnTo>
                  <a:lnTo>
                    <a:pt x="489" y="1307"/>
                  </a:lnTo>
                  <a:lnTo>
                    <a:pt x="489" y="1305"/>
                  </a:lnTo>
                  <a:lnTo>
                    <a:pt x="489" y="1303"/>
                  </a:lnTo>
                  <a:lnTo>
                    <a:pt x="490" y="1303"/>
                  </a:lnTo>
                  <a:lnTo>
                    <a:pt x="490" y="1302"/>
                  </a:lnTo>
                  <a:lnTo>
                    <a:pt x="490" y="1300"/>
                  </a:lnTo>
                  <a:lnTo>
                    <a:pt x="490" y="1296"/>
                  </a:lnTo>
                  <a:lnTo>
                    <a:pt x="490" y="1293"/>
                  </a:lnTo>
                  <a:lnTo>
                    <a:pt x="490" y="1291"/>
                  </a:lnTo>
                  <a:lnTo>
                    <a:pt x="489" y="1290"/>
                  </a:lnTo>
                  <a:lnTo>
                    <a:pt x="489" y="1288"/>
                  </a:lnTo>
                  <a:lnTo>
                    <a:pt x="487" y="1288"/>
                  </a:lnTo>
                  <a:lnTo>
                    <a:pt x="483" y="1286"/>
                  </a:lnTo>
                  <a:lnTo>
                    <a:pt x="483" y="1285"/>
                  </a:lnTo>
                  <a:lnTo>
                    <a:pt x="482" y="1285"/>
                  </a:lnTo>
                  <a:lnTo>
                    <a:pt x="482" y="1283"/>
                  </a:lnTo>
                  <a:lnTo>
                    <a:pt x="480" y="1281"/>
                  </a:lnTo>
                  <a:lnTo>
                    <a:pt x="480" y="1279"/>
                  </a:lnTo>
                  <a:lnTo>
                    <a:pt x="480" y="1278"/>
                  </a:lnTo>
                  <a:lnTo>
                    <a:pt x="480" y="1276"/>
                  </a:lnTo>
                  <a:lnTo>
                    <a:pt x="480" y="1274"/>
                  </a:lnTo>
                  <a:lnTo>
                    <a:pt x="480" y="1267"/>
                  </a:lnTo>
                  <a:lnTo>
                    <a:pt x="477" y="1262"/>
                  </a:lnTo>
                  <a:lnTo>
                    <a:pt x="477" y="1261"/>
                  </a:lnTo>
                  <a:lnTo>
                    <a:pt x="475" y="1261"/>
                  </a:lnTo>
                  <a:lnTo>
                    <a:pt x="473" y="1256"/>
                  </a:lnTo>
                  <a:lnTo>
                    <a:pt x="473" y="1254"/>
                  </a:lnTo>
                  <a:lnTo>
                    <a:pt x="472" y="1249"/>
                  </a:lnTo>
                  <a:lnTo>
                    <a:pt x="472" y="1250"/>
                  </a:lnTo>
                  <a:lnTo>
                    <a:pt x="470" y="1250"/>
                  </a:lnTo>
                  <a:lnTo>
                    <a:pt x="468" y="1252"/>
                  </a:lnTo>
                  <a:lnTo>
                    <a:pt x="466" y="1252"/>
                  </a:lnTo>
                  <a:lnTo>
                    <a:pt x="465" y="1252"/>
                  </a:lnTo>
                  <a:lnTo>
                    <a:pt x="463" y="1254"/>
                  </a:lnTo>
                  <a:lnTo>
                    <a:pt x="461" y="1254"/>
                  </a:lnTo>
                  <a:lnTo>
                    <a:pt x="461" y="1256"/>
                  </a:lnTo>
                  <a:lnTo>
                    <a:pt x="460" y="1256"/>
                  </a:lnTo>
                  <a:lnTo>
                    <a:pt x="460" y="1257"/>
                  </a:lnTo>
                  <a:lnTo>
                    <a:pt x="460" y="1259"/>
                  </a:lnTo>
                  <a:lnTo>
                    <a:pt x="460" y="1264"/>
                  </a:lnTo>
                  <a:lnTo>
                    <a:pt x="460" y="1266"/>
                  </a:lnTo>
                  <a:lnTo>
                    <a:pt x="460" y="1266"/>
                  </a:lnTo>
                  <a:lnTo>
                    <a:pt x="460" y="1267"/>
                  </a:lnTo>
                  <a:lnTo>
                    <a:pt x="458" y="1267"/>
                  </a:lnTo>
                  <a:lnTo>
                    <a:pt x="456" y="1267"/>
                  </a:lnTo>
                  <a:lnTo>
                    <a:pt x="456" y="1269"/>
                  </a:lnTo>
                  <a:lnTo>
                    <a:pt x="455" y="1269"/>
                  </a:lnTo>
                  <a:lnTo>
                    <a:pt x="453" y="1269"/>
                  </a:lnTo>
                  <a:lnTo>
                    <a:pt x="451" y="1269"/>
                  </a:lnTo>
                  <a:lnTo>
                    <a:pt x="451" y="1267"/>
                  </a:lnTo>
                  <a:lnTo>
                    <a:pt x="449" y="1267"/>
                  </a:lnTo>
                  <a:lnTo>
                    <a:pt x="449" y="1269"/>
                  </a:lnTo>
                  <a:lnTo>
                    <a:pt x="448" y="1269"/>
                  </a:lnTo>
                  <a:lnTo>
                    <a:pt x="448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6" y="1271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6" y="1273"/>
                  </a:lnTo>
                  <a:lnTo>
                    <a:pt x="444" y="1273"/>
                  </a:lnTo>
                  <a:lnTo>
                    <a:pt x="444" y="1274"/>
                  </a:lnTo>
                  <a:lnTo>
                    <a:pt x="443" y="1274"/>
                  </a:lnTo>
                  <a:lnTo>
                    <a:pt x="443" y="1276"/>
                  </a:lnTo>
                  <a:lnTo>
                    <a:pt x="443" y="1278"/>
                  </a:lnTo>
                  <a:lnTo>
                    <a:pt x="441" y="1278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9" y="1278"/>
                  </a:lnTo>
                  <a:lnTo>
                    <a:pt x="439" y="1279"/>
                  </a:lnTo>
                  <a:lnTo>
                    <a:pt x="438" y="1279"/>
                  </a:lnTo>
                  <a:lnTo>
                    <a:pt x="438" y="1278"/>
                  </a:lnTo>
                  <a:lnTo>
                    <a:pt x="436" y="1278"/>
                  </a:lnTo>
                  <a:lnTo>
                    <a:pt x="434" y="1278"/>
                  </a:lnTo>
                  <a:lnTo>
                    <a:pt x="434" y="1279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2" y="1279"/>
                  </a:lnTo>
                  <a:lnTo>
                    <a:pt x="432" y="1278"/>
                  </a:lnTo>
                  <a:lnTo>
                    <a:pt x="431" y="1278"/>
                  </a:lnTo>
                  <a:lnTo>
                    <a:pt x="431" y="1279"/>
                  </a:lnTo>
                  <a:lnTo>
                    <a:pt x="429" y="1279"/>
                  </a:lnTo>
                  <a:lnTo>
                    <a:pt x="429" y="1278"/>
                  </a:lnTo>
                  <a:lnTo>
                    <a:pt x="431" y="1278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29" y="1276"/>
                  </a:lnTo>
                  <a:lnTo>
                    <a:pt x="431" y="1276"/>
                  </a:lnTo>
                  <a:lnTo>
                    <a:pt x="431" y="1274"/>
                  </a:lnTo>
                  <a:lnTo>
                    <a:pt x="429" y="1274"/>
                  </a:lnTo>
                  <a:lnTo>
                    <a:pt x="429" y="1273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7" y="1273"/>
                  </a:lnTo>
                  <a:lnTo>
                    <a:pt x="427" y="1274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6" y="1274"/>
                  </a:lnTo>
                  <a:lnTo>
                    <a:pt x="426" y="1273"/>
                  </a:lnTo>
                  <a:lnTo>
                    <a:pt x="424" y="1273"/>
                  </a:lnTo>
                  <a:lnTo>
                    <a:pt x="424" y="1271"/>
                  </a:lnTo>
                  <a:lnTo>
                    <a:pt x="422" y="1271"/>
                  </a:lnTo>
                  <a:lnTo>
                    <a:pt x="422" y="1269"/>
                  </a:lnTo>
                  <a:lnTo>
                    <a:pt x="420" y="1269"/>
                  </a:lnTo>
                  <a:lnTo>
                    <a:pt x="419" y="1271"/>
                  </a:lnTo>
                  <a:lnTo>
                    <a:pt x="419" y="1273"/>
                  </a:lnTo>
                  <a:lnTo>
                    <a:pt x="419" y="1274"/>
                  </a:lnTo>
                  <a:lnTo>
                    <a:pt x="419" y="1276"/>
                  </a:lnTo>
                  <a:lnTo>
                    <a:pt x="417" y="1278"/>
                  </a:lnTo>
                  <a:lnTo>
                    <a:pt x="415" y="1278"/>
                  </a:lnTo>
                  <a:lnTo>
                    <a:pt x="414" y="1278"/>
                  </a:lnTo>
                  <a:lnTo>
                    <a:pt x="412" y="1278"/>
                  </a:lnTo>
                  <a:lnTo>
                    <a:pt x="410" y="1278"/>
                  </a:lnTo>
                  <a:lnTo>
                    <a:pt x="409" y="1278"/>
                  </a:lnTo>
                  <a:lnTo>
                    <a:pt x="407" y="1278"/>
                  </a:lnTo>
                  <a:lnTo>
                    <a:pt x="405" y="1278"/>
                  </a:lnTo>
                  <a:lnTo>
                    <a:pt x="403" y="1278"/>
                  </a:lnTo>
                  <a:lnTo>
                    <a:pt x="402" y="1278"/>
                  </a:lnTo>
                  <a:lnTo>
                    <a:pt x="400" y="1278"/>
                  </a:lnTo>
                  <a:lnTo>
                    <a:pt x="398" y="1278"/>
                  </a:lnTo>
                  <a:lnTo>
                    <a:pt x="397" y="1278"/>
                  </a:lnTo>
                  <a:lnTo>
                    <a:pt x="395" y="1276"/>
                  </a:lnTo>
                  <a:lnTo>
                    <a:pt x="393" y="1274"/>
                  </a:lnTo>
                  <a:lnTo>
                    <a:pt x="392" y="1271"/>
                  </a:lnTo>
                  <a:lnTo>
                    <a:pt x="390" y="1269"/>
                  </a:lnTo>
                  <a:lnTo>
                    <a:pt x="388" y="1267"/>
                  </a:lnTo>
                  <a:lnTo>
                    <a:pt x="386" y="1267"/>
                  </a:lnTo>
                  <a:lnTo>
                    <a:pt x="385" y="1267"/>
                  </a:lnTo>
                  <a:lnTo>
                    <a:pt x="383" y="1267"/>
                  </a:lnTo>
                  <a:lnTo>
                    <a:pt x="381" y="1267"/>
                  </a:lnTo>
                  <a:lnTo>
                    <a:pt x="380" y="1267"/>
                  </a:lnTo>
                  <a:lnTo>
                    <a:pt x="378" y="1267"/>
                  </a:lnTo>
                  <a:lnTo>
                    <a:pt x="378" y="1269"/>
                  </a:lnTo>
                  <a:lnTo>
                    <a:pt x="376" y="1269"/>
                  </a:lnTo>
                  <a:lnTo>
                    <a:pt x="371" y="1273"/>
                  </a:lnTo>
                  <a:lnTo>
                    <a:pt x="371" y="1274"/>
                  </a:lnTo>
                  <a:lnTo>
                    <a:pt x="366" y="1278"/>
                  </a:lnTo>
                  <a:lnTo>
                    <a:pt x="364" y="1281"/>
                  </a:lnTo>
                  <a:lnTo>
                    <a:pt x="363" y="1281"/>
                  </a:lnTo>
                  <a:lnTo>
                    <a:pt x="359" y="1285"/>
                  </a:lnTo>
                  <a:lnTo>
                    <a:pt x="356" y="1285"/>
                  </a:lnTo>
                  <a:lnTo>
                    <a:pt x="356" y="1286"/>
                  </a:lnTo>
                  <a:lnTo>
                    <a:pt x="354" y="1286"/>
                  </a:lnTo>
                  <a:lnTo>
                    <a:pt x="349" y="1286"/>
                  </a:lnTo>
                  <a:lnTo>
                    <a:pt x="342" y="1285"/>
                  </a:lnTo>
                  <a:lnTo>
                    <a:pt x="339" y="1285"/>
                  </a:lnTo>
                  <a:lnTo>
                    <a:pt x="337" y="1285"/>
                  </a:lnTo>
                  <a:lnTo>
                    <a:pt x="335" y="1283"/>
                  </a:lnTo>
                  <a:lnTo>
                    <a:pt x="332" y="1281"/>
                  </a:lnTo>
                  <a:lnTo>
                    <a:pt x="330" y="1278"/>
                  </a:lnTo>
                  <a:lnTo>
                    <a:pt x="329" y="1276"/>
                  </a:lnTo>
                  <a:lnTo>
                    <a:pt x="327" y="1271"/>
                  </a:lnTo>
                  <a:lnTo>
                    <a:pt x="325" y="1271"/>
                  </a:lnTo>
                  <a:lnTo>
                    <a:pt x="323" y="1269"/>
                  </a:lnTo>
                  <a:lnTo>
                    <a:pt x="320" y="1269"/>
                  </a:lnTo>
                  <a:lnTo>
                    <a:pt x="318" y="1269"/>
                  </a:lnTo>
                  <a:lnTo>
                    <a:pt x="315" y="1267"/>
                  </a:lnTo>
                  <a:lnTo>
                    <a:pt x="315" y="1266"/>
                  </a:lnTo>
                  <a:lnTo>
                    <a:pt x="315" y="1262"/>
                  </a:lnTo>
                  <a:lnTo>
                    <a:pt x="315" y="1261"/>
                  </a:lnTo>
                  <a:lnTo>
                    <a:pt x="313" y="1259"/>
                  </a:lnTo>
                  <a:lnTo>
                    <a:pt x="312" y="1259"/>
                  </a:lnTo>
                  <a:lnTo>
                    <a:pt x="312" y="1257"/>
                  </a:lnTo>
                  <a:lnTo>
                    <a:pt x="310" y="1256"/>
                  </a:lnTo>
                  <a:lnTo>
                    <a:pt x="308" y="1254"/>
                  </a:lnTo>
                  <a:lnTo>
                    <a:pt x="308" y="1252"/>
                  </a:lnTo>
                  <a:lnTo>
                    <a:pt x="308" y="1250"/>
                  </a:lnTo>
                  <a:lnTo>
                    <a:pt x="306" y="1250"/>
                  </a:lnTo>
                  <a:lnTo>
                    <a:pt x="306" y="1249"/>
                  </a:lnTo>
                  <a:lnTo>
                    <a:pt x="306" y="1247"/>
                  </a:lnTo>
                  <a:lnTo>
                    <a:pt x="305" y="1247"/>
                  </a:lnTo>
                  <a:lnTo>
                    <a:pt x="303" y="1244"/>
                  </a:lnTo>
                  <a:lnTo>
                    <a:pt x="300" y="1240"/>
                  </a:lnTo>
                  <a:lnTo>
                    <a:pt x="298" y="1239"/>
                  </a:lnTo>
                  <a:lnTo>
                    <a:pt x="296" y="1239"/>
                  </a:lnTo>
                  <a:lnTo>
                    <a:pt x="295" y="1239"/>
                  </a:lnTo>
                  <a:lnTo>
                    <a:pt x="291" y="1240"/>
                  </a:lnTo>
                  <a:lnTo>
                    <a:pt x="291" y="1242"/>
                  </a:lnTo>
                  <a:lnTo>
                    <a:pt x="289" y="1242"/>
                  </a:lnTo>
                  <a:lnTo>
                    <a:pt x="288" y="1242"/>
                  </a:lnTo>
                  <a:lnTo>
                    <a:pt x="288" y="1244"/>
                  </a:lnTo>
                  <a:lnTo>
                    <a:pt x="286" y="1244"/>
                  </a:lnTo>
                  <a:lnTo>
                    <a:pt x="284" y="1244"/>
                  </a:lnTo>
                  <a:lnTo>
                    <a:pt x="281" y="1245"/>
                  </a:lnTo>
                  <a:lnTo>
                    <a:pt x="281" y="1247"/>
                  </a:lnTo>
                  <a:lnTo>
                    <a:pt x="279" y="1247"/>
                  </a:lnTo>
                  <a:lnTo>
                    <a:pt x="277" y="1249"/>
                  </a:lnTo>
                  <a:lnTo>
                    <a:pt x="276" y="1249"/>
                  </a:lnTo>
                  <a:lnTo>
                    <a:pt x="276" y="1250"/>
                  </a:lnTo>
                  <a:lnTo>
                    <a:pt x="274" y="1250"/>
                  </a:lnTo>
                  <a:lnTo>
                    <a:pt x="272" y="1250"/>
                  </a:lnTo>
                  <a:lnTo>
                    <a:pt x="271" y="1252"/>
                  </a:lnTo>
                  <a:lnTo>
                    <a:pt x="269" y="1252"/>
                  </a:lnTo>
                  <a:lnTo>
                    <a:pt x="269" y="1254"/>
                  </a:lnTo>
                  <a:lnTo>
                    <a:pt x="267" y="1254"/>
                  </a:lnTo>
                  <a:lnTo>
                    <a:pt x="266" y="1254"/>
                  </a:lnTo>
                  <a:lnTo>
                    <a:pt x="264" y="1254"/>
                  </a:lnTo>
                  <a:lnTo>
                    <a:pt x="262" y="1254"/>
                  </a:lnTo>
                  <a:lnTo>
                    <a:pt x="260" y="1254"/>
                  </a:lnTo>
                  <a:lnTo>
                    <a:pt x="259" y="1252"/>
                  </a:lnTo>
                  <a:lnTo>
                    <a:pt x="257" y="1252"/>
                  </a:lnTo>
                  <a:lnTo>
                    <a:pt x="255" y="1252"/>
                  </a:lnTo>
                  <a:lnTo>
                    <a:pt x="255" y="1252"/>
                  </a:lnTo>
                  <a:lnTo>
                    <a:pt x="254" y="1252"/>
                  </a:lnTo>
                  <a:lnTo>
                    <a:pt x="252" y="1252"/>
                  </a:lnTo>
                  <a:lnTo>
                    <a:pt x="252" y="1250"/>
                  </a:lnTo>
                  <a:lnTo>
                    <a:pt x="250" y="1250"/>
                  </a:lnTo>
                  <a:lnTo>
                    <a:pt x="249" y="1250"/>
                  </a:lnTo>
                  <a:lnTo>
                    <a:pt x="249" y="1249"/>
                  </a:lnTo>
                  <a:lnTo>
                    <a:pt x="249" y="1250"/>
                  </a:lnTo>
                  <a:lnTo>
                    <a:pt x="247" y="1250"/>
                  </a:lnTo>
                  <a:lnTo>
                    <a:pt x="245" y="1250"/>
                  </a:lnTo>
                  <a:lnTo>
                    <a:pt x="243" y="1250"/>
                  </a:lnTo>
                  <a:lnTo>
                    <a:pt x="242" y="1250"/>
                  </a:lnTo>
                  <a:lnTo>
                    <a:pt x="242" y="1252"/>
                  </a:lnTo>
                  <a:lnTo>
                    <a:pt x="240" y="1252"/>
                  </a:lnTo>
                  <a:lnTo>
                    <a:pt x="238" y="1252"/>
                  </a:lnTo>
                  <a:lnTo>
                    <a:pt x="237" y="1252"/>
                  </a:lnTo>
                  <a:lnTo>
                    <a:pt x="235" y="1252"/>
                  </a:lnTo>
                  <a:lnTo>
                    <a:pt x="233" y="1252"/>
                  </a:lnTo>
                  <a:lnTo>
                    <a:pt x="232" y="1252"/>
                  </a:lnTo>
                  <a:lnTo>
                    <a:pt x="230" y="1252"/>
                  </a:lnTo>
                  <a:lnTo>
                    <a:pt x="230" y="1250"/>
                  </a:lnTo>
                  <a:lnTo>
                    <a:pt x="228" y="1250"/>
                  </a:lnTo>
                  <a:lnTo>
                    <a:pt x="226" y="1250"/>
                  </a:lnTo>
                  <a:lnTo>
                    <a:pt x="225" y="1250"/>
                  </a:lnTo>
                  <a:lnTo>
                    <a:pt x="225" y="1249"/>
                  </a:lnTo>
                  <a:lnTo>
                    <a:pt x="223" y="1249"/>
                  </a:lnTo>
                  <a:lnTo>
                    <a:pt x="223" y="1247"/>
                  </a:lnTo>
                  <a:lnTo>
                    <a:pt x="223" y="1245"/>
                  </a:lnTo>
                  <a:lnTo>
                    <a:pt x="225" y="1245"/>
                  </a:lnTo>
                  <a:lnTo>
                    <a:pt x="225" y="1244"/>
                  </a:lnTo>
                  <a:lnTo>
                    <a:pt x="225" y="1242"/>
                  </a:lnTo>
                  <a:lnTo>
                    <a:pt x="225" y="1240"/>
                  </a:lnTo>
                  <a:lnTo>
                    <a:pt x="225" y="1239"/>
                  </a:lnTo>
                  <a:lnTo>
                    <a:pt x="223" y="1237"/>
                  </a:lnTo>
                  <a:lnTo>
                    <a:pt x="223" y="1239"/>
                  </a:lnTo>
                  <a:lnTo>
                    <a:pt x="221" y="1239"/>
                  </a:lnTo>
                  <a:lnTo>
                    <a:pt x="221" y="1237"/>
                  </a:lnTo>
                  <a:lnTo>
                    <a:pt x="220" y="1237"/>
                  </a:lnTo>
                  <a:lnTo>
                    <a:pt x="220" y="1235"/>
                  </a:lnTo>
                  <a:lnTo>
                    <a:pt x="221" y="1233"/>
                  </a:lnTo>
                  <a:lnTo>
                    <a:pt x="220" y="1233"/>
                  </a:lnTo>
                  <a:lnTo>
                    <a:pt x="220" y="1232"/>
                  </a:lnTo>
                  <a:lnTo>
                    <a:pt x="218" y="1232"/>
                  </a:lnTo>
                  <a:lnTo>
                    <a:pt x="218" y="1230"/>
                  </a:lnTo>
                  <a:lnTo>
                    <a:pt x="218" y="1228"/>
                  </a:lnTo>
                  <a:lnTo>
                    <a:pt x="218" y="1227"/>
                  </a:lnTo>
                  <a:lnTo>
                    <a:pt x="216" y="1227"/>
                  </a:lnTo>
                  <a:lnTo>
                    <a:pt x="216" y="1227"/>
                  </a:lnTo>
                  <a:lnTo>
                    <a:pt x="214" y="1227"/>
                  </a:lnTo>
                  <a:lnTo>
                    <a:pt x="214" y="1225"/>
                  </a:lnTo>
                  <a:lnTo>
                    <a:pt x="214" y="1225"/>
                  </a:lnTo>
                  <a:lnTo>
                    <a:pt x="214" y="1223"/>
                  </a:lnTo>
                  <a:lnTo>
                    <a:pt x="213" y="1223"/>
                  </a:lnTo>
                  <a:lnTo>
                    <a:pt x="213" y="1222"/>
                  </a:lnTo>
                  <a:lnTo>
                    <a:pt x="211" y="1220"/>
                  </a:lnTo>
                  <a:lnTo>
                    <a:pt x="211" y="1218"/>
                  </a:lnTo>
                  <a:lnTo>
                    <a:pt x="211" y="1216"/>
                  </a:lnTo>
                  <a:lnTo>
                    <a:pt x="211" y="1215"/>
                  </a:lnTo>
                  <a:lnTo>
                    <a:pt x="211" y="1213"/>
                  </a:lnTo>
                  <a:lnTo>
                    <a:pt x="209" y="1213"/>
                  </a:lnTo>
                  <a:lnTo>
                    <a:pt x="209" y="1211"/>
                  </a:lnTo>
                  <a:lnTo>
                    <a:pt x="209" y="1210"/>
                  </a:lnTo>
                  <a:lnTo>
                    <a:pt x="211" y="1210"/>
                  </a:lnTo>
                  <a:lnTo>
                    <a:pt x="211" y="1208"/>
                  </a:lnTo>
                  <a:lnTo>
                    <a:pt x="209" y="1208"/>
                  </a:lnTo>
                  <a:lnTo>
                    <a:pt x="211" y="1206"/>
                  </a:lnTo>
                  <a:lnTo>
                    <a:pt x="209" y="1206"/>
                  </a:lnTo>
                  <a:lnTo>
                    <a:pt x="209" y="1205"/>
                  </a:lnTo>
                  <a:lnTo>
                    <a:pt x="209" y="1203"/>
                  </a:lnTo>
                  <a:lnTo>
                    <a:pt x="209" y="1201"/>
                  </a:lnTo>
                  <a:lnTo>
                    <a:pt x="209" y="1199"/>
                  </a:lnTo>
                  <a:lnTo>
                    <a:pt x="209" y="1198"/>
                  </a:lnTo>
                  <a:lnTo>
                    <a:pt x="208" y="1196"/>
                  </a:lnTo>
                  <a:lnTo>
                    <a:pt x="206" y="1194"/>
                  </a:lnTo>
                  <a:lnTo>
                    <a:pt x="204" y="1194"/>
                  </a:lnTo>
                  <a:lnTo>
                    <a:pt x="203" y="1194"/>
                  </a:lnTo>
                  <a:lnTo>
                    <a:pt x="201" y="1194"/>
                  </a:lnTo>
                  <a:lnTo>
                    <a:pt x="199" y="1194"/>
                  </a:lnTo>
                  <a:lnTo>
                    <a:pt x="197" y="1194"/>
                  </a:lnTo>
                  <a:lnTo>
                    <a:pt x="197" y="1196"/>
                  </a:lnTo>
                  <a:lnTo>
                    <a:pt x="196" y="1196"/>
                  </a:lnTo>
                  <a:lnTo>
                    <a:pt x="194" y="1196"/>
                  </a:lnTo>
                  <a:lnTo>
                    <a:pt x="194" y="1194"/>
                  </a:lnTo>
                  <a:lnTo>
                    <a:pt x="192" y="1194"/>
                  </a:lnTo>
                  <a:lnTo>
                    <a:pt x="192" y="1193"/>
                  </a:lnTo>
                  <a:lnTo>
                    <a:pt x="191" y="1193"/>
                  </a:lnTo>
                  <a:lnTo>
                    <a:pt x="191" y="1191"/>
                  </a:lnTo>
                  <a:lnTo>
                    <a:pt x="189" y="1191"/>
                  </a:lnTo>
                  <a:lnTo>
                    <a:pt x="189" y="1189"/>
                  </a:lnTo>
                  <a:lnTo>
                    <a:pt x="187" y="1189"/>
                  </a:lnTo>
                  <a:lnTo>
                    <a:pt x="186" y="1188"/>
                  </a:lnTo>
                  <a:lnTo>
                    <a:pt x="184" y="1188"/>
                  </a:lnTo>
                  <a:lnTo>
                    <a:pt x="182" y="1188"/>
                  </a:lnTo>
                  <a:lnTo>
                    <a:pt x="180" y="1188"/>
                  </a:lnTo>
                  <a:lnTo>
                    <a:pt x="180" y="1186"/>
                  </a:lnTo>
                  <a:lnTo>
                    <a:pt x="179" y="1186"/>
                  </a:lnTo>
                  <a:lnTo>
                    <a:pt x="177" y="1186"/>
                  </a:lnTo>
                  <a:lnTo>
                    <a:pt x="177" y="1186"/>
                  </a:lnTo>
                  <a:lnTo>
                    <a:pt x="175" y="1186"/>
                  </a:lnTo>
                  <a:lnTo>
                    <a:pt x="175" y="1184"/>
                  </a:lnTo>
                  <a:lnTo>
                    <a:pt x="174" y="1184"/>
                  </a:lnTo>
                  <a:lnTo>
                    <a:pt x="174" y="1182"/>
                  </a:lnTo>
                  <a:lnTo>
                    <a:pt x="174" y="1182"/>
                  </a:lnTo>
                  <a:lnTo>
                    <a:pt x="174" y="1181"/>
                  </a:lnTo>
                  <a:lnTo>
                    <a:pt x="174" y="1179"/>
                  </a:lnTo>
                  <a:lnTo>
                    <a:pt x="172" y="1179"/>
                  </a:lnTo>
                  <a:lnTo>
                    <a:pt x="172" y="1181"/>
                  </a:lnTo>
                  <a:lnTo>
                    <a:pt x="170" y="1181"/>
                  </a:lnTo>
                  <a:lnTo>
                    <a:pt x="169" y="1181"/>
                  </a:lnTo>
                  <a:lnTo>
                    <a:pt x="169" y="1179"/>
                  </a:lnTo>
                  <a:lnTo>
                    <a:pt x="167" y="1179"/>
                  </a:lnTo>
                  <a:lnTo>
                    <a:pt x="165" y="1179"/>
                  </a:lnTo>
                  <a:lnTo>
                    <a:pt x="163" y="1179"/>
                  </a:lnTo>
                  <a:lnTo>
                    <a:pt x="162" y="1179"/>
                  </a:lnTo>
                  <a:lnTo>
                    <a:pt x="160" y="1179"/>
                  </a:lnTo>
                  <a:lnTo>
                    <a:pt x="160" y="1181"/>
                  </a:lnTo>
                  <a:lnTo>
                    <a:pt x="160" y="1179"/>
                  </a:lnTo>
                  <a:lnTo>
                    <a:pt x="158" y="1179"/>
                  </a:lnTo>
                  <a:lnTo>
                    <a:pt x="157" y="1179"/>
                  </a:lnTo>
                  <a:lnTo>
                    <a:pt x="155" y="1179"/>
                  </a:lnTo>
                  <a:lnTo>
                    <a:pt x="155" y="1177"/>
                  </a:lnTo>
                  <a:lnTo>
                    <a:pt x="153" y="1177"/>
                  </a:lnTo>
                  <a:lnTo>
                    <a:pt x="151" y="1177"/>
                  </a:lnTo>
                  <a:lnTo>
                    <a:pt x="150" y="1177"/>
                  </a:lnTo>
                  <a:lnTo>
                    <a:pt x="150" y="1176"/>
                  </a:lnTo>
                  <a:lnTo>
                    <a:pt x="148" y="1176"/>
                  </a:lnTo>
                  <a:lnTo>
                    <a:pt x="146" y="1176"/>
                  </a:lnTo>
                  <a:lnTo>
                    <a:pt x="145" y="1176"/>
                  </a:lnTo>
                  <a:lnTo>
                    <a:pt x="143" y="1176"/>
                  </a:lnTo>
                  <a:lnTo>
                    <a:pt x="143" y="1174"/>
                  </a:lnTo>
                  <a:lnTo>
                    <a:pt x="143" y="1172"/>
                  </a:lnTo>
                  <a:lnTo>
                    <a:pt x="143" y="1171"/>
                  </a:lnTo>
                  <a:lnTo>
                    <a:pt x="141" y="1171"/>
                  </a:lnTo>
                  <a:lnTo>
                    <a:pt x="140" y="1171"/>
                  </a:lnTo>
                  <a:lnTo>
                    <a:pt x="138" y="1171"/>
                  </a:lnTo>
                  <a:lnTo>
                    <a:pt x="138" y="1172"/>
                  </a:lnTo>
                  <a:lnTo>
                    <a:pt x="136" y="1172"/>
                  </a:lnTo>
                  <a:lnTo>
                    <a:pt x="134" y="1174"/>
                  </a:lnTo>
                  <a:lnTo>
                    <a:pt x="133" y="1174"/>
                  </a:lnTo>
                  <a:lnTo>
                    <a:pt x="133" y="1172"/>
                  </a:lnTo>
                  <a:lnTo>
                    <a:pt x="131" y="1172"/>
                  </a:lnTo>
                  <a:lnTo>
                    <a:pt x="129" y="1172"/>
                  </a:lnTo>
                  <a:lnTo>
                    <a:pt x="129" y="1171"/>
                  </a:lnTo>
                  <a:lnTo>
                    <a:pt x="129" y="1169"/>
                  </a:lnTo>
                  <a:lnTo>
                    <a:pt x="128" y="1171"/>
                  </a:lnTo>
                  <a:lnTo>
                    <a:pt x="128" y="1169"/>
                  </a:lnTo>
                  <a:lnTo>
                    <a:pt x="126" y="1169"/>
                  </a:lnTo>
                  <a:lnTo>
                    <a:pt x="126" y="1167"/>
                  </a:lnTo>
                  <a:lnTo>
                    <a:pt x="124" y="1165"/>
                  </a:lnTo>
                  <a:lnTo>
                    <a:pt x="124" y="1164"/>
                  </a:lnTo>
                  <a:lnTo>
                    <a:pt x="123" y="1165"/>
                  </a:lnTo>
                  <a:lnTo>
                    <a:pt x="121" y="1165"/>
                  </a:lnTo>
                  <a:lnTo>
                    <a:pt x="119" y="1165"/>
                  </a:lnTo>
                  <a:lnTo>
                    <a:pt x="119" y="1167"/>
                  </a:lnTo>
                  <a:lnTo>
                    <a:pt x="117" y="1167"/>
                  </a:lnTo>
                  <a:lnTo>
                    <a:pt x="117" y="1169"/>
                  </a:lnTo>
                  <a:lnTo>
                    <a:pt x="116" y="1169"/>
                  </a:lnTo>
                  <a:lnTo>
                    <a:pt x="116" y="1167"/>
                  </a:lnTo>
                  <a:lnTo>
                    <a:pt x="114" y="1165"/>
                  </a:lnTo>
                  <a:lnTo>
                    <a:pt x="112" y="1165"/>
                  </a:lnTo>
                  <a:lnTo>
                    <a:pt x="111" y="1165"/>
                  </a:lnTo>
                  <a:lnTo>
                    <a:pt x="109" y="1165"/>
                  </a:lnTo>
                  <a:lnTo>
                    <a:pt x="107" y="1165"/>
                  </a:lnTo>
                  <a:lnTo>
                    <a:pt x="106" y="1165"/>
                  </a:lnTo>
                  <a:lnTo>
                    <a:pt x="104" y="1165"/>
                  </a:lnTo>
                  <a:lnTo>
                    <a:pt x="102" y="1165"/>
                  </a:lnTo>
                  <a:lnTo>
                    <a:pt x="100" y="1165"/>
                  </a:lnTo>
                  <a:lnTo>
                    <a:pt x="100" y="1164"/>
                  </a:lnTo>
                  <a:lnTo>
                    <a:pt x="99" y="1162"/>
                  </a:lnTo>
                  <a:lnTo>
                    <a:pt x="97" y="1162"/>
                  </a:lnTo>
                  <a:lnTo>
                    <a:pt x="97" y="1160"/>
                  </a:lnTo>
                  <a:lnTo>
                    <a:pt x="95" y="1160"/>
                  </a:lnTo>
                  <a:lnTo>
                    <a:pt x="94" y="1160"/>
                  </a:lnTo>
                  <a:lnTo>
                    <a:pt x="94" y="1159"/>
                  </a:lnTo>
                  <a:lnTo>
                    <a:pt x="92" y="1159"/>
                  </a:lnTo>
                  <a:lnTo>
                    <a:pt x="92" y="1159"/>
                  </a:lnTo>
                  <a:lnTo>
                    <a:pt x="90" y="1159"/>
                  </a:lnTo>
                  <a:lnTo>
                    <a:pt x="89" y="1159"/>
                  </a:lnTo>
                  <a:lnTo>
                    <a:pt x="89" y="1160"/>
                  </a:lnTo>
                  <a:lnTo>
                    <a:pt x="89" y="1162"/>
                  </a:lnTo>
                  <a:lnTo>
                    <a:pt x="87" y="1162"/>
                  </a:lnTo>
                  <a:lnTo>
                    <a:pt x="87" y="1164"/>
                  </a:lnTo>
                  <a:lnTo>
                    <a:pt x="85" y="1164"/>
                  </a:lnTo>
                  <a:lnTo>
                    <a:pt x="85" y="1162"/>
                  </a:lnTo>
                  <a:lnTo>
                    <a:pt x="83" y="1162"/>
                  </a:lnTo>
                  <a:lnTo>
                    <a:pt x="82" y="1162"/>
                  </a:lnTo>
                  <a:lnTo>
                    <a:pt x="82" y="1164"/>
                  </a:lnTo>
                  <a:lnTo>
                    <a:pt x="80" y="1164"/>
                  </a:lnTo>
                  <a:lnTo>
                    <a:pt x="80" y="1162"/>
                  </a:lnTo>
                  <a:lnTo>
                    <a:pt x="78" y="1162"/>
                  </a:lnTo>
                  <a:lnTo>
                    <a:pt x="77" y="1162"/>
                  </a:lnTo>
                  <a:lnTo>
                    <a:pt x="75" y="1162"/>
                  </a:lnTo>
                  <a:lnTo>
                    <a:pt x="75" y="1160"/>
                  </a:lnTo>
                  <a:lnTo>
                    <a:pt x="75" y="1159"/>
                  </a:lnTo>
                  <a:lnTo>
                    <a:pt x="75" y="1157"/>
                  </a:lnTo>
                  <a:lnTo>
                    <a:pt x="73" y="1157"/>
                  </a:lnTo>
                  <a:lnTo>
                    <a:pt x="73" y="1155"/>
                  </a:lnTo>
                  <a:lnTo>
                    <a:pt x="71" y="1155"/>
                  </a:lnTo>
                  <a:lnTo>
                    <a:pt x="71" y="1157"/>
                  </a:lnTo>
                  <a:lnTo>
                    <a:pt x="70" y="1157"/>
                  </a:lnTo>
                  <a:lnTo>
                    <a:pt x="68" y="1157"/>
                  </a:lnTo>
                  <a:lnTo>
                    <a:pt x="68" y="1155"/>
                  </a:lnTo>
                  <a:lnTo>
                    <a:pt x="66" y="1155"/>
                  </a:lnTo>
                  <a:lnTo>
                    <a:pt x="65" y="1154"/>
                  </a:lnTo>
                  <a:lnTo>
                    <a:pt x="66" y="1154"/>
                  </a:lnTo>
                  <a:lnTo>
                    <a:pt x="66" y="1152"/>
                  </a:lnTo>
                  <a:lnTo>
                    <a:pt x="68" y="1152"/>
                  </a:lnTo>
                  <a:lnTo>
                    <a:pt x="68" y="1150"/>
                  </a:lnTo>
                  <a:lnTo>
                    <a:pt x="70" y="1150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70" y="1148"/>
                  </a:lnTo>
                  <a:lnTo>
                    <a:pt x="68" y="1148"/>
                  </a:lnTo>
                  <a:lnTo>
                    <a:pt x="68" y="1147"/>
                  </a:lnTo>
                  <a:lnTo>
                    <a:pt x="66" y="1147"/>
                  </a:lnTo>
                  <a:lnTo>
                    <a:pt x="68" y="1147"/>
                  </a:lnTo>
                  <a:lnTo>
                    <a:pt x="68" y="1145"/>
                  </a:lnTo>
                  <a:lnTo>
                    <a:pt x="66" y="1145"/>
                  </a:lnTo>
                  <a:lnTo>
                    <a:pt x="66" y="1145"/>
                  </a:lnTo>
                  <a:lnTo>
                    <a:pt x="66" y="1143"/>
                  </a:lnTo>
                  <a:lnTo>
                    <a:pt x="65" y="1143"/>
                  </a:lnTo>
                  <a:lnTo>
                    <a:pt x="65" y="1142"/>
                  </a:lnTo>
                  <a:lnTo>
                    <a:pt x="65" y="1140"/>
                  </a:lnTo>
                  <a:lnTo>
                    <a:pt x="63" y="1138"/>
                  </a:lnTo>
                  <a:lnTo>
                    <a:pt x="63" y="1137"/>
                  </a:lnTo>
                  <a:lnTo>
                    <a:pt x="61" y="1137"/>
                  </a:lnTo>
                  <a:lnTo>
                    <a:pt x="61" y="1135"/>
                  </a:lnTo>
                  <a:lnTo>
                    <a:pt x="60" y="1135"/>
                  </a:lnTo>
                  <a:lnTo>
                    <a:pt x="60" y="1133"/>
                  </a:lnTo>
                  <a:lnTo>
                    <a:pt x="58" y="1133"/>
                  </a:lnTo>
                  <a:lnTo>
                    <a:pt x="58" y="1131"/>
                  </a:lnTo>
                  <a:lnTo>
                    <a:pt x="56" y="1131"/>
                  </a:lnTo>
                  <a:lnTo>
                    <a:pt x="56" y="1130"/>
                  </a:lnTo>
                  <a:lnTo>
                    <a:pt x="54" y="1130"/>
                  </a:lnTo>
                  <a:lnTo>
                    <a:pt x="54" y="1128"/>
                  </a:lnTo>
                  <a:lnTo>
                    <a:pt x="54" y="1130"/>
                  </a:lnTo>
                  <a:lnTo>
                    <a:pt x="53" y="1130"/>
                  </a:lnTo>
                  <a:lnTo>
                    <a:pt x="53" y="1131"/>
                  </a:lnTo>
                  <a:lnTo>
                    <a:pt x="51" y="1133"/>
                  </a:lnTo>
                  <a:lnTo>
                    <a:pt x="51" y="1135"/>
                  </a:lnTo>
                  <a:lnTo>
                    <a:pt x="51" y="1137"/>
                  </a:lnTo>
                  <a:lnTo>
                    <a:pt x="49" y="1137"/>
                  </a:lnTo>
                  <a:lnTo>
                    <a:pt x="48" y="1137"/>
                  </a:lnTo>
                  <a:lnTo>
                    <a:pt x="46" y="1137"/>
                  </a:lnTo>
                  <a:lnTo>
                    <a:pt x="46" y="1135"/>
                  </a:lnTo>
                  <a:lnTo>
                    <a:pt x="46" y="1133"/>
                  </a:lnTo>
                  <a:lnTo>
                    <a:pt x="44" y="1133"/>
                  </a:lnTo>
                  <a:lnTo>
                    <a:pt x="43" y="1133"/>
                  </a:lnTo>
                  <a:lnTo>
                    <a:pt x="41" y="1131"/>
                  </a:lnTo>
                  <a:lnTo>
                    <a:pt x="39" y="1131"/>
                  </a:lnTo>
                  <a:lnTo>
                    <a:pt x="39" y="1130"/>
                  </a:lnTo>
                  <a:lnTo>
                    <a:pt x="37" y="1130"/>
                  </a:lnTo>
                  <a:lnTo>
                    <a:pt x="36" y="1130"/>
                  </a:lnTo>
                  <a:lnTo>
                    <a:pt x="34" y="1130"/>
                  </a:lnTo>
                  <a:lnTo>
                    <a:pt x="34" y="1128"/>
                  </a:lnTo>
                  <a:lnTo>
                    <a:pt x="32" y="1126"/>
                  </a:lnTo>
                  <a:lnTo>
                    <a:pt x="32" y="1125"/>
                  </a:lnTo>
                  <a:lnTo>
                    <a:pt x="31" y="1125"/>
                  </a:lnTo>
                  <a:lnTo>
                    <a:pt x="29" y="1126"/>
                  </a:lnTo>
                  <a:lnTo>
                    <a:pt x="27" y="1126"/>
                  </a:lnTo>
                  <a:lnTo>
                    <a:pt x="26" y="1126"/>
                  </a:lnTo>
                  <a:lnTo>
                    <a:pt x="26" y="1125"/>
                  </a:lnTo>
                  <a:lnTo>
                    <a:pt x="26" y="1123"/>
                  </a:lnTo>
                  <a:lnTo>
                    <a:pt x="26" y="1121"/>
                  </a:lnTo>
                  <a:lnTo>
                    <a:pt x="26" y="1119"/>
                  </a:lnTo>
                  <a:lnTo>
                    <a:pt x="26" y="1118"/>
                  </a:lnTo>
                  <a:lnTo>
                    <a:pt x="27" y="1116"/>
                  </a:lnTo>
                  <a:lnTo>
                    <a:pt x="27" y="1114"/>
                  </a:lnTo>
                  <a:lnTo>
                    <a:pt x="27" y="1113"/>
                  </a:lnTo>
                  <a:lnTo>
                    <a:pt x="27" y="1111"/>
                  </a:lnTo>
                  <a:lnTo>
                    <a:pt x="29" y="1111"/>
                  </a:lnTo>
                  <a:lnTo>
                    <a:pt x="29" y="1109"/>
                  </a:lnTo>
                  <a:lnTo>
                    <a:pt x="29" y="1108"/>
                  </a:lnTo>
                  <a:lnTo>
                    <a:pt x="29" y="1106"/>
                  </a:lnTo>
                  <a:lnTo>
                    <a:pt x="29" y="1104"/>
                  </a:lnTo>
                  <a:lnTo>
                    <a:pt x="29" y="1104"/>
                  </a:lnTo>
                  <a:lnTo>
                    <a:pt x="29" y="1102"/>
                  </a:lnTo>
                  <a:lnTo>
                    <a:pt x="27" y="1101"/>
                  </a:lnTo>
                  <a:lnTo>
                    <a:pt x="27" y="1099"/>
                  </a:lnTo>
                  <a:lnTo>
                    <a:pt x="27" y="1097"/>
                  </a:lnTo>
                  <a:lnTo>
                    <a:pt x="27" y="1096"/>
                  </a:lnTo>
                  <a:lnTo>
                    <a:pt x="26" y="1094"/>
                  </a:lnTo>
                  <a:lnTo>
                    <a:pt x="26" y="1092"/>
                  </a:lnTo>
                  <a:lnTo>
                    <a:pt x="24" y="1092"/>
                  </a:lnTo>
                  <a:lnTo>
                    <a:pt x="24" y="1091"/>
                  </a:lnTo>
                  <a:lnTo>
                    <a:pt x="22" y="1091"/>
                  </a:lnTo>
                  <a:lnTo>
                    <a:pt x="22" y="1089"/>
                  </a:lnTo>
                  <a:lnTo>
                    <a:pt x="20" y="1089"/>
                  </a:lnTo>
                  <a:lnTo>
                    <a:pt x="19" y="1087"/>
                  </a:lnTo>
                  <a:lnTo>
                    <a:pt x="17" y="1085"/>
                  </a:lnTo>
                  <a:lnTo>
                    <a:pt x="17" y="1084"/>
                  </a:lnTo>
                  <a:lnTo>
                    <a:pt x="19" y="1082"/>
                  </a:lnTo>
                  <a:lnTo>
                    <a:pt x="20" y="1082"/>
                  </a:lnTo>
                  <a:lnTo>
                    <a:pt x="20" y="1080"/>
                  </a:lnTo>
                  <a:lnTo>
                    <a:pt x="22" y="1080"/>
                  </a:lnTo>
                  <a:lnTo>
                    <a:pt x="22" y="1079"/>
                  </a:lnTo>
                  <a:lnTo>
                    <a:pt x="24" y="1079"/>
                  </a:lnTo>
                  <a:lnTo>
                    <a:pt x="24" y="1077"/>
                  </a:lnTo>
                  <a:lnTo>
                    <a:pt x="24" y="1075"/>
                  </a:lnTo>
                  <a:lnTo>
                    <a:pt x="26" y="1075"/>
                  </a:lnTo>
                  <a:lnTo>
                    <a:pt x="27" y="1074"/>
                  </a:lnTo>
                  <a:lnTo>
                    <a:pt x="26" y="1074"/>
                  </a:lnTo>
                  <a:lnTo>
                    <a:pt x="24" y="1072"/>
                  </a:lnTo>
                  <a:lnTo>
                    <a:pt x="24" y="1070"/>
                  </a:lnTo>
                  <a:lnTo>
                    <a:pt x="22" y="1070"/>
                  </a:lnTo>
                  <a:lnTo>
                    <a:pt x="22" y="1068"/>
                  </a:lnTo>
                  <a:lnTo>
                    <a:pt x="20" y="1068"/>
                  </a:lnTo>
                  <a:lnTo>
                    <a:pt x="19" y="1068"/>
                  </a:lnTo>
                  <a:lnTo>
                    <a:pt x="17" y="1067"/>
                  </a:lnTo>
                  <a:lnTo>
                    <a:pt x="15" y="1067"/>
                  </a:lnTo>
                  <a:lnTo>
                    <a:pt x="14" y="1065"/>
                  </a:lnTo>
                  <a:lnTo>
                    <a:pt x="12" y="1063"/>
                  </a:lnTo>
                  <a:lnTo>
                    <a:pt x="10" y="1063"/>
                  </a:lnTo>
                  <a:lnTo>
                    <a:pt x="10" y="1062"/>
                  </a:lnTo>
                  <a:lnTo>
                    <a:pt x="10" y="1060"/>
                  </a:lnTo>
                  <a:lnTo>
                    <a:pt x="8" y="1060"/>
                  </a:lnTo>
                  <a:lnTo>
                    <a:pt x="7" y="1060"/>
                  </a:lnTo>
                  <a:lnTo>
                    <a:pt x="5" y="1058"/>
                  </a:lnTo>
                  <a:lnTo>
                    <a:pt x="3" y="1060"/>
                  </a:lnTo>
                  <a:lnTo>
                    <a:pt x="2" y="1060"/>
                  </a:lnTo>
                  <a:lnTo>
                    <a:pt x="2" y="1058"/>
                  </a:lnTo>
                  <a:lnTo>
                    <a:pt x="0" y="1058"/>
                  </a:lnTo>
                  <a:lnTo>
                    <a:pt x="0" y="1057"/>
                  </a:lnTo>
                  <a:lnTo>
                    <a:pt x="2" y="1055"/>
                  </a:lnTo>
                  <a:lnTo>
                    <a:pt x="2" y="1053"/>
                  </a:lnTo>
                  <a:lnTo>
                    <a:pt x="2" y="1051"/>
                  </a:lnTo>
                  <a:lnTo>
                    <a:pt x="3" y="1051"/>
                  </a:lnTo>
                  <a:lnTo>
                    <a:pt x="2" y="1051"/>
                  </a:lnTo>
                  <a:lnTo>
                    <a:pt x="2" y="1050"/>
                  </a:lnTo>
                  <a:lnTo>
                    <a:pt x="2" y="1048"/>
                  </a:lnTo>
                  <a:lnTo>
                    <a:pt x="0" y="1048"/>
                  </a:lnTo>
                  <a:lnTo>
                    <a:pt x="0" y="1046"/>
                  </a:lnTo>
                  <a:lnTo>
                    <a:pt x="2" y="1045"/>
                  </a:lnTo>
                  <a:lnTo>
                    <a:pt x="3" y="1043"/>
                  </a:lnTo>
                  <a:lnTo>
                    <a:pt x="5" y="1041"/>
                  </a:lnTo>
                  <a:lnTo>
                    <a:pt x="7" y="1040"/>
                  </a:lnTo>
                  <a:lnTo>
                    <a:pt x="7" y="1038"/>
                  </a:lnTo>
                  <a:lnTo>
                    <a:pt x="8" y="1036"/>
                  </a:lnTo>
                  <a:lnTo>
                    <a:pt x="10" y="1034"/>
                  </a:lnTo>
                  <a:lnTo>
                    <a:pt x="10" y="1033"/>
                  </a:lnTo>
                  <a:lnTo>
                    <a:pt x="10" y="1031"/>
                  </a:lnTo>
                  <a:lnTo>
                    <a:pt x="10" y="1029"/>
                  </a:lnTo>
                  <a:lnTo>
                    <a:pt x="12" y="1029"/>
                  </a:lnTo>
                  <a:lnTo>
                    <a:pt x="12" y="1028"/>
                  </a:lnTo>
                  <a:lnTo>
                    <a:pt x="12" y="1026"/>
                  </a:lnTo>
                  <a:lnTo>
                    <a:pt x="12" y="1024"/>
                  </a:lnTo>
                  <a:lnTo>
                    <a:pt x="10" y="1023"/>
                  </a:lnTo>
                  <a:lnTo>
                    <a:pt x="10" y="1023"/>
                  </a:lnTo>
                  <a:lnTo>
                    <a:pt x="12" y="1023"/>
                  </a:lnTo>
                  <a:lnTo>
                    <a:pt x="12" y="1021"/>
                  </a:lnTo>
                  <a:lnTo>
                    <a:pt x="12" y="1019"/>
                  </a:lnTo>
                  <a:lnTo>
                    <a:pt x="10" y="1019"/>
                  </a:lnTo>
                  <a:lnTo>
                    <a:pt x="10" y="1017"/>
                  </a:lnTo>
                  <a:lnTo>
                    <a:pt x="10" y="1017"/>
                  </a:lnTo>
                  <a:lnTo>
                    <a:pt x="10" y="1016"/>
                  </a:lnTo>
                  <a:lnTo>
                    <a:pt x="10" y="1014"/>
                  </a:lnTo>
                  <a:lnTo>
                    <a:pt x="10" y="1012"/>
                  </a:lnTo>
                  <a:lnTo>
                    <a:pt x="8" y="1012"/>
                  </a:lnTo>
                  <a:lnTo>
                    <a:pt x="8" y="1011"/>
                  </a:lnTo>
                  <a:lnTo>
                    <a:pt x="7" y="1009"/>
                  </a:lnTo>
                  <a:lnTo>
                    <a:pt x="7" y="1007"/>
                  </a:lnTo>
                  <a:lnTo>
                    <a:pt x="7" y="1006"/>
                  </a:lnTo>
                  <a:lnTo>
                    <a:pt x="7" y="1004"/>
                  </a:lnTo>
                  <a:lnTo>
                    <a:pt x="5" y="1004"/>
                  </a:lnTo>
                  <a:lnTo>
                    <a:pt x="5" y="1002"/>
                  </a:lnTo>
                  <a:lnTo>
                    <a:pt x="7" y="1002"/>
                  </a:lnTo>
                  <a:lnTo>
                    <a:pt x="7" y="1000"/>
                  </a:lnTo>
                  <a:lnTo>
                    <a:pt x="7" y="999"/>
                  </a:lnTo>
                  <a:lnTo>
                    <a:pt x="7" y="997"/>
                  </a:lnTo>
                  <a:lnTo>
                    <a:pt x="7" y="995"/>
                  </a:lnTo>
                  <a:lnTo>
                    <a:pt x="7" y="994"/>
                  </a:lnTo>
                  <a:lnTo>
                    <a:pt x="7" y="992"/>
                  </a:lnTo>
                  <a:lnTo>
                    <a:pt x="7" y="990"/>
                  </a:lnTo>
                  <a:lnTo>
                    <a:pt x="7" y="988"/>
                  </a:lnTo>
                  <a:lnTo>
                    <a:pt x="7" y="987"/>
                  </a:lnTo>
                  <a:lnTo>
                    <a:pt x="7" y="985"/>
                  </a:lnTo>
                  <a:lnTo>
                    <a:pt x="8" y="983"/>
                  </a:lnTo>
                  <a:lnTo>
                    <a:pt x="10" y="983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0" y="980"/>
                  </a:lnTo>
                  <a:lnTo>
                    <a:pt x="12" y="980"/>
                  </a:lnTo>
                  <a:lnTo>
                    <a:pt x="12" y="978"/>
                  </a:lnTo>
                  <a:lnTo>
                    <a:pt x="14" y="978"/>
                  </a:lnTo>
                  <a:lnTo>
                    <a:pt x="15" y="977"/>
                  </a:lnTo>
                  <a:lnTo>
                    <a:pt x="17" y="977"/>
                  </a:lnTo>
                  <a:lnTo>
                    <a:pt x="17" y="975"/>
                  </a:lnTo>
                  <a:lnTo>
                    <a:pt x="19" y="975"/>
                  </a:lnTo>
                  <a:lnTo>
                    <a:pt x="19" y="973"/>
                  </a:lnTo>
                  <a:lnTo>
                    <a:pt x="20" y="971"/>
                  </a:lnTo>
                  <a:lnTo>
                    <a:pt x="22" y="970"/>
                  </a:lnTo>
                  <a:lnTo>
                    <a:pt x="24" y="970"/>
                  </a:lnTo>
                  <a:lnTo>
                    <a:pt x="24" y="968"/>
                  </a:lnTo>
                  <a:lnTo>
                    <a:pt x="26" y="968"/>
                  </a:lnTo>
                  <a:lnTo>
                    <a:pt x="27" y="968"/>
                  </a:lnTo>
                  <a:lnTo>
                    <a:pt x="27" y="966"/>
                  </a:lnTo>
                  <a:lnTo>
                    <a:pt x="29" y="966"/>
                  </a:lnTo>
                  <a:lnTo>
                    <a:pt x="29" y="965"/>
                  </a:lnTo>
                  <a:lnTo>
                    <a:pt x="31" y="963"/>
                  </a:lnTo>
                  <a:lnTo>
                    <a:pt x="32" y="961"/>
                  </a:lnTo>
                  <a:lnTo>
                    <a:pt x="32" y="960"/>
                  </a:lnTo>
                  <a:lnTo>
                    <a:pt x="32" y="958"/>
                  </a:lnTo>
                  <a:lnTo>
                    <a:pt x="34" y="956"/>
                  </a:lnTo>
                  <a:lnTo>
                    <a:pt x="34" y="954"/>
                  </a:lnTo>
                  <a:lnTo>
                    <a:pt x="34" y="953"/>
                  </a:lnTo>
                  <a:lnTo>
                    <a:pt x="34" y="951"/>
                  </a:lnTo>
                  <a:lnTo>
                    <a:pt x="36" y="951"/>
                  </a:lnTo>
                  <a:lnTo>
                    <a:pt x="36" y="949"/>
                  </a:lnTo>
                  <a:lnTo>
                    <a:pt x="34" y="949"/>
                  </a:lnTo>
                  <a:lnTo>
                    <a:pt x="34" y="948"/>
                  </a:lnTo>
                  <a:lnTo>
                    <a:pt x="34" y="946"/>
                  </a:lnTo>
                  <a:lnTo>
                    <a:pt x="34" y="944"/>
                  </a:lnTo>
                  <a:lnTo>
                    <a:pt x="36" y="944"/>
                  </a:lnTo>
                  <a:lnTo>
                    <a:pt x="36" y="943"/>
                  </a:lnTo>
                  <a:lnTo>
                    <a:pt x="36" y="941"/>
                  </a:lnTo>
                  <a:lnTo>
                    <a:pt x="36" y="941"/>
                  </a:lnTo>
                  <a:lnTo>
                    <a:pt x="36" y="939"/>
                  </a:lnTo>
                  <a:lnTo>
                    <a:pt x="37" y="937"/>
                  </a:lnTo>
                  <a:lnTo>
                    <a:pt x="39" y="937"/>
                  </a:lnTo>
                  <a:lnTo>
                    <a:pt x="37" y="937"/>
                  </a:lnTo>
                  <a:lnTo>
                    <a:pt x="37" y="936"/>
                  </a:lnTo>
                  <a:lnTo>
                    <a:pt x="39" y="936"/>
                  </a:lnTo>
                  <a:lnTo>
                    <a:pt x="39" y="934"/>
                  </a:lnTo>
                  <a:lnTo>
                    <a:pt x="41" y="934"/>
                  </a:lnTo>
                  <a:lnTo>
                    <a:pt x="43" y="934"/>
                  </a:lnTo>
                  <a:lnTo>
                    <a:pt x="44" y="934"/>
                  </a:lnTo>
                  <a:lnTo>
                    <a:pt x="46" y="934"/>
                  </a:lnTo>
                  <a:lnTo>
                    <a:pt x="46" y="932"/>
                  </a:lnTo>
                  <a:lnTo>
                    <a:pt x="48" y="932"/>
                  </a:lnTo>
                  <a:lnTo>
                    <a:pt x="49" y="932"/>
                  </a:lnTo>
                  <a:lnTo>
                    <a:pt x="49" y="931"/>
                  </a:lnTo>
                  <a:lnTo>
                    <a:pt x="51" y="931"/>
                  </a:lnTo>
                  <a:lnTo>
                    <a:pt x="51" y="929"/>
                  </a:lnTo>
                  <a:lnTo>
                    <a:pt x="51" y="927"/>
                  </a:lnTo>
                  <a:lnTo>
                    <a:pt x="51" y="926"/>
                  </a:lnTo>
                  <a:lnTo>
                    <a:pt x="51" y="924"/>
                  </a:lnTo>
                  <a:lnTo>
                    <a:pt x="51" y="924"/>
                  </a:lnTo>
                  <a:lnTo>
                    <a:pt x="51" y="922"/>
                  </a:lnTo>
                  <a:lnTo>
                    <a:pt x="51" y="920"/>
                  </a:lnTo>
                  <a:lnTo>
                    <a:pt x="53" y="919"/>
                  </a:lnTo>
                  <a:lnTo>
                    <a:pt x="53" y="917"/>
                  </a:lnTo>
                  <a:lnTo>
                    <a:pt x="53" y="915"/>
                  </a:lnTo>
                  <a:lnTo>
                    <a:pt x="53" y="914"/>
                  </a:lnTo>
                  <a:lnTo>
                    <a:pt x="53" y="912"/>
                  </a:lnTo>
                  <a:lnTo>
                    <a:pt x="53" y="910"/>
                  </a:lnTo>
                  <a:lnTo>
                    <a:pt x="53" y="909"/>
                  </a:lnTo>
                  <a:lnTo>
                    <a:pt x="53" y="907"/>
                  </a:lnTo>
                  <a:lnTo>
                    <a:pt x="53" y="903"/>
                  </a:lnTo>
                  <a:lnTo>
                    <a:pt x="53" y="900"/>
                  </a:lnTo>
                  <a:lnTo>
                    <a:pt x="51" y="900"/>
                  </a:lnTo>
                  <a:lnTo>
                    <a:pt x="51" y="898"/>
                  </a:lnTo>
                  <a:lnTo>
                    <a:pt x="51" y="897"/>
                  </a:lnTo>
                  <a:lnTo>
                    <a:pt x="51" y="895"/>
                  </a:lnTo>
                  <a:lnTo>
                    <a:pt x="51" y="893"/>
                  </a:lnTo>
                  <a:lnTo>
                    <a:pt x="51" y="892"/>
                  </a:lnTo>
                  <a:lnTo>
                    <a:pt x="51" y="888"/>
                  </a:lnTo>
                  <a:lnTo>
                    <a:pt x="51" y="886"/>
                  </a:lnTo>
                  <a:lnTo>
                    <a:pt x="51" y="885"/>
                  </a:lnTo>
                  <a:lnTo>
                    <a:pt x="51" y="883"/>
                  </a:lnTo>
                  <a:lnTo>
                    <a:pt x="51" y="881"/>
                  </a:lnTo>
                  <a:lnTo>
                    <a:pt x="51" y="878"/>
                  </a:lnTo>
                  <a:lnTo>
                    <a:pt x="51" y="876"/>
                  </a:lnTo>
                  <a:lnTo>
                    <a:pt x="51" y="875"/>
                  </a:lnTo>
                  <a:lnTo>
                    <a:pt x="51" y="873"/>
                  </a:lnTo>
                  <a:lnTo>
                    <a:pt x="51" y="871"/>
                  </a:lnTo>
                  <a:lnTo>
                    <a:pt x="51" y="869"/>
                  </a:lnTo>
                  <a:lnTo>
                    <a:pt x="53" y="869"/>
                  </a:lnTo>
                  <a:lnTo>
                    <a:pt x="53" y="868"/>
                  </a:lnTo>
                  <a:lnTo>
                    <a:pt x="53" y="866"/>
                  </a:lnTo>
                  <a:lnTo>
                    <a:pt x="53" y="864"/>
                  </a:lnTo>
                  <a:lnTo>
                    <a:pt x="53" y="863"/>
                  </a:lnTo>
                  <a:lnTo>
                    <a:pt x="54" y="861"/>
                  </a:lnTo>
                  <a:lnTo>
                    <a:pt x="54" y="859"/>
                  </a:lnTo>
                  <a:lnTo>
                    <a:pt x="54" y="857"/>
                  </a:lnTo>
                  <a:lnTo>
                    <a:pt x="54" y="857"/>
                  </a:lnTo>
                  <a:lnTo>
                    <a:pt x="56" y="856"/>
                  </a:lnTo>
                  <a:lnTo>
                    <a:pt x="56" y="854"/>
                  </a:lnTo>
                  <a:lnTo>
                    <a:pt x="56" y="852"/>
                  </a:lnTo>
                  <a:lnTo>
                    <a:pt x="56" y="851"/>
                  </a:lnTo>
                  <a:lnTo>
                    <a:pt x="58" y="849"/>
                  </a:lnTo>
                  <a:lnTo>
                    <a:pt x="58" y="846"/>
                  </a:lnTo>
                  <a:lnTo>
                    <a:pt x="58" y="844"/>
                  </a:lnTo>
                  <a:lnTo>
                    <a:pt x="58" y="842"/>
                  </a:lnTo>
                  <a:lnTo>
                    <a:pt x="58" y="840"/>
                  </a:lnTo>
                  <a:lnTo>
                    <a:pt x="58" y="839"/>
                  </a:lnTo>
                  <a:lnTo>
                    <a:pt x="60" y="835"/>
                  </a:lnTo>
                  <a:lnTo>
                    <a:pt x="60" y="834"/>
                  </a:lnTo>
                  <a:lnTo>
                    <a:pt x="60" y="830"/>
                  </a:lnTo>
                  <a:lnTo>
                    <a:pt x="60" y="829"/>
                  </a:lnTo>
                  <a:lnTo>
                    <a:pt x="58" y="827"/>
                  </a:lnTo>
                  <a:lnTo>
                    <a:pt x="58" y="825"/>
                  </a:lnTo>
                  <a:lnTo>
                    <a:pt x="60" y="823"/>
                  </a:lnTo>
                  <a:lnTo>
                    <a:pt x="60" y="822"/>
                  </a:lnTo>
                  <a:lnTo>
                    <a:pt x="58" y="820"/>
                  </a:lnTo>
                  <a:lnTo>
                    <a:pt x="58" y="818"/>
                  </a:lnTo>
                  <a:lnTo>
                    <a:pt x="58" y="817"/>
                  </a:lnTo>
                  <a:lnTo>
                    <a:pt x="58" y="817"/>
                  </a:lnTo>
                  <a:lnTo>
                    <a:pt x="56" y="815"/>
                  </a:lnTo>
                  <a:lnTo>
                    <a:pt x="54" y="813"/>
                  </a:lnTo>
                  <a:lnTo>
                    <a:pt x="54" y="812"/>
                  </a:lnTo>
                  <a:lnTo>
                    <a:pt x="54" y="810"/>
                  </a:lnTo>
                  <a:lnTo>
                    <a:pt x="53" y="810"/>
                  </a:lnTo>
                  <a:lnTo>
                    <a:pt x="53" y="808"/>
                  </a:lnTo>
                  <a:lnTo>
                    <a:pt x="53" y="806"/>
                  </a:lnTo>
                  <a:lnTo>
                    <a:pt x="53" y="805"/>
                  </a:lnTo>
                  <a:lnTo>
                    <a:pt x="54" y="805"/>
                  </a:lnTo>
                  <a:lnTo>
                    <a:pt x="53" y="805"/>
                  </a:lnTo>
                  <a:lnTo>
                    <a:pt x="53" y="803"/>
                  </a:lnTo>
                  <a:lnTo>
                    <a:pt x="51" y="803"/>
                  </a:lnTo>
                  <a:lnTo>
                    <a:pt x="51" y="801"/>
                  </a:lnTo>
                  <a:lnTo>
                    <a:pt x="49" y="800"/>
                  </a:lnTo>
                  <a:lnTo>
                    <a:pt x="48" y="798"/>
                  </a:lnTo>
                  <a:lnTo>
                    <a:pt x="48" y="796"/>
                  </a:lnTo>
                  <a:lnTo>
                    <a:pt x="46" y="795"/>
                  </a:lnTo>
                  <a:lnTo>
                    <a:pt x="46" y="793"/>
                  </a:lnTo>
                  <a:lnTo>
                    <a:pt x="44" y="793"/>
                  </a:lnTo>
                  <a:lnTo>
                    <a:pt x="43" y="793"/>
                  </a:lnTo>
                  <a:lnTo>
                    <a:pt x="41" y="793"/>
                  </a:lnTo>
                  <a:lnTo>
                    <a:pt x="41" y="791"/>
                  </a:lnTo>
                  <a:lnTo>
                    <a:pt x="41" y="789"/>
                  </a:lnTo>
                  <a:lnTo>
                    <a:pt x="39" y="789"/>
                  </a:lnTo>
                  <a:lnTo>
                    <a:pt x="39" y="788"/>
                  </a:lnTo>
                  <a:lnTo>
                    <a:pt x="37" y="786"/>
                  </a:lnTo>
                  <a:lnTo>
                    <a:pt x="37" y="784"/>
                  </a:lnTo>
                  <a:lnTo>
                    <a:pt x="36" y="784"/>
                  </a:lnTo>
                  <a:lnTo>
                    <a:pt x="36" y="783"/>
                  </a:lnTo>
                  <a:lnTo>
                    <a:pt x="37" y="783"/>
                  </a:lnTo>
                  <a:lnTo>
                    <a:pt x="37" y="781"/>
                  </a:lnTo>
                  <a:lnTo>
                    <a:pt x="37" y="779"/>
                  </a:lnTo>
                  <a:lnTo>
                    <a:pt x="37" y="778"/>
                  </a:lnTo>
                  <a:lnTo>
                    <a:pt x="39" y="776"/>
                  </a:lnTo>
                  <a:lnTo>
                    <a:pt x="41" y="776"/>
                  </a:lnTo>
                  <a:lnTo>
                    <a:pt x="41" y="776"/>
                  </a:lnTo>
                  <a:lnTo>
                    <a:pt x="41" y="774"/>
                  </a:lnTo>
                  <a:lnTo>
                    <a:pt x="43" y="772"/>
                  </a:lnTo>
                  <a:lnTo>
                    <a:pt x="43" y="771"/>
                  </a:lnTo>
                  <a:lnTo>
                    <a:pt x="44" y="769"/>
                  </a:lnTo>
                  <a:lnTo>
                    <a:pt x="43" y="769"/>
                  </a:lnTo>
                  <a:lnTo>
                    <a:pt x="43" y="767"/>
                  </a:lnTo>
                  <a:lnTo>
                    <a:pt x="43" y="766"/>
                  </a:lnTo>
                  <a:lnTo>
                    <a:pt x="43" y="764"/>
                  </a:lnTo>
                  <a:lnTo>
                    <a:pt x="43" y="762"/>
                  </a:lnTo>
                  <a:lnTo>
                    <a:pt x="43" y="761"/>
                  </a:lnTo>
                  <a:lnTo>
                    <a:pt x="43" y="759"/>
                  </a:lnTo>
                  <a:lnTo>
                    <a:pt x="43" y="757"/>
                  </a:lnTo>
                  <a:lnTo>
                    <a:pt x="44" y="757"/>
                  </a:lnTo>
                  <a:lnTo>
                    <a:pt x="43" y="757"/>
                  </a:lnTo>
                  <a:lnTo>
                    <a:pt x="43" y="755"/>
                  </a:lnTo>
                  <a:lnTo>
                    <a:pt x="44" y="754"/>
                  </a:lnTo>
                  <a:lnTo>
                    <a:pt x="43" y="752"/>
                  </a:lnTo>
                  <a:lnTo>
                    <a:pt x="43" y="750"/>
                  </a:lnTo>
                  <a:lnTo>
                    <a:pt x="41" y="750"/>
                  </a:lnTo>
                  <a:lnTo>
                    <a:pt x="39" y="750"/>
                  </a:lnTo>
                  <a:lnTo>
                    <a:pt x="37" y="750"/>
                  </a:lnTo>
                  <a:lnTo>
                    <a:pt x="36" y="749"/>
                  </a:lnTo>
                  <a:lnTo>
                    <a:pt x="36" y="747"/>
                  </a:lnTo>
                  <a:lnTo>
                    <a:pt x="36" y="745"/>
                  </a:lnTo>
                  <a:lnTo>
                    <a:pt x="34" y="744"/>
                  </a:lnTo>
                  <a:lnTo>
                    <a:pt x="34" y="742"/>
                  </a:lnTo>
                  <a:lnTo>
                    <a:pt x="34" y="740"/>
                  </a:lnTo>
                  <a:lnTo>
                    <a:pt x="32" y="740"/>
                  </a:lnTo>
                  <a:lnTo>
                    <a:pt x="32" y="738"/>
                  </a:lnTo>
                  <a:lnTo>
                    <a:pt x="31" y="738"/>
                  </a:lnTo>
                  <a:lnTo>
                    <a:pt x="29" y="737"/>
                  </a:lnTo>
                  <a:lnTo>
                    <a:pt x="27" y="737"/>
                  </a:lnTo>
                  <a:lnTo>
                    <a:pt x="26" y="735"/>
                  </a:lnTo>
                  <a:lnTo>
                    <a:pt x="24" y="735"/>
                  </a:lnTo>
                  <a:lnTo>
                    <a:pt x="22" y="735"/>
                  </a:lnTo>
                  <a:lnTo>
                    <a:pt x="22" y="733"/>
                  </a:lnTo>
                  <a:lnTo>
                    <a:pt x="22" y="732"/>
                  </a:lnTo>
                  <a:lnTo>
                    <a:pt x="24" y="732"/>
                  </a:lnTo>
                  <a:lnTo>
                    <a:pt x="22" y="732"/>
                  </a:lnTo>
                  <a:lnTo>
                    <a:pt x="22" y="730"/>
                  </a:lnTo>
                  <a:lnTo>
                    <a:pt x="22" y="728"/>
                  </a:lnTo>
                  <a:lnTo>
                    <a:pt x="20" y="728"/>
                  </a:lnTo>
                  <a:lnTo>
                    <a:pt x="19" y="727"/>
                  </a:lnTo>
                  <a:lnTo>
                    <a:pt x="19" y="725"/>
                  </a:lnTo>
                  <a:lnTo>
                    <a:pt x="15" y="723"/>
                  </a:lnTo>
                  <a:lnTo>
                    <a:pt x="15" y="721"/>
                  </a:lnTo>
                  <a:lnTo>
                    <a:pt x="15" y="720"/>
                  </a:lnTo>
                  <a:lnTo>
                    <a:pt x="14" y="718"/>
                  </a:lnTo>
                  <a:lnTo>
                    <a:pt x="12" y="716"/>
                  </a:lnTo>
                  <a:lnTo>
                    <a:pt x="12" y="715"/>
                  </a:lnTo>
                  <a:lnTo>
                    <a:pt x="12" y="713"/>
                  </a:lnTo>
                  <a:lnTo>
                    <a:pt x="10" y="713"/>
                  </a:lnTo>
                  <a:lnTo>
                    <a:pt x="10" y="709"/>
                  </a:lnTo>
                  <a:lnTo>
                    <a:pt x="10" y="708"/>
                  </a:lnTo>
                  <a:lnTo>
                    <a:pt x="10" y="706"/>
                  </a:lnTo>
                  <a:lnTo>
                    <a:pt x="10" y="704"/>
                  </a:lnTo>
                  <a:lnTo>
                    <a:pt x="10" y="703"/>
                  </a:lnTo>
                  <a:lnTo>
                    <a:pt x="10" y="701"/>
                  </a:lnTo>
                  <a:lnTo>
                    <a:pt x="10" y="699"/>
                  </a:lnTo>
                  <a:lnTo>
                    <a:pt x="10" y="698"/>
                  </a:lnTo>
                  <a:lnTo>
                    <a:pt x="10" y="696"/>
                  </a:lnTo>
                  <a:lnTo>
                    <a:pt x="10" y="694"/>
                  </a:lnTo>
                  <a:lnTo>
                    <a:pt x="10" y="689"/>
                  </a:lnTo>
                  <a:lnTo>
                    <a:pt x="10" y="687"/>
                  </a:lnTo>
                  <a:lnTo>
                    <a:pt x="10" y="682"/>
                  </a:lnTo>
                  <a:lnTo>
                    <a:pt x="10" y="677"/>
                  </a:lnTo>
                  <a:lnTo>
                    <a:pt x="10" y="675"/>
                  </a:lnTo>
                  <a:lnTo>
                    <a:pt x="10" y="669"/>
                  </a:lnTo>
                  <a:lnTo>
                    <a:pt x="10" y="667"/>
                  </a:lnTo>
                  <a:lnTo>
                    <a:pt x="10" y="662"/>
                  </a:lnTo>
                  <a:lnTo>
                    <a:pt x="10" y="660"/>
                  </a:lnTo>
                  <a:lnTo>
                    <a:pt x="10" y="658"/>
                  </a:lnTo>
                  <a:lnTo>
                    <a:pt x="8" y="658"/>
                  </a:lnTo>
                  <a:lnTo>
                    <a:pt x="8" y="657"/>
                  </a:lnTo>
                  <a:lnTo>
                    <a:pt x="8" y="655"/>
                  </a:lnTo>
                  <a:lnTo>
                    <a:pt x="8" y="653"/>
                  </a:lnTo>
                  <a:lnTo>
                    <a:pt x="8" y="650"/>
                  </a:lnTo>
                  <a:lnTo>
                    <a:pt x="7" y="647"/>
                  </a:lnTo>
                  <a:lnTo>
                    <a:pt x="7" y="645"/>
                  </a:lnTo>
                  <a:lnTo>
                    <a:pt x="8" y="645"/>
                  </a:lnTo>
                  <a:lnTo>
                    <a:pt x="8" y="643"/>
                  </a:lnTo>
                  <a:lnTo>
                    <a:pt x="8" y="641"/>
                  </a:lnTo>
                  <a:lnTo>
                    <a:pt x="7" y="641"/>
                  </a:lnTo>
                  <a:lnTo>
                    <a:pt x="7" y="640"/>
                  </a:lnTo>
                  <a:lnTo>
                    <a:pt x="7" y="638"/>
                  </a:lnTo>
                  <a:lnTo>
                    <a:pt x="8" y="636"/>
                  </a:lnTo>
                  <a:lnTo>
                    <a:pt x="7" y="636"/>
                  </a:lnTo>
                  <a:lnTo>
                    <a:pt x="7" y="635"/>
                  </a:lnTo>
                  <a:lnTo>
                    <a:pt x="7" y="633"/>
                  </a:lnTo>
                  <a:lnTo>
                    <a:pt x="7" y="631"/>
                  </a:lnTo>
                  <a:lnTo>
                    <a:pt x="7" y="630"/>
                  </a:lnTo>
                  <a:lnTo>
                    <a:pt x="5" y="628"/>
                  </a:lnTo>
                  <a:lnTo>
                    <a:pt x="3" y="626"/>
                  </a:lnTo>
                  <a:lnTo>
                    <a:pt x="3" y="624"/>
                  </a:lnTo>
                  <a:lnTo>
                    <a:pt x="3" y="623"/>
                  </a:lnTo>
                  <a:lnTo>
                    <a:pt x="2" y="623"/>
                  </a:lnTo>
                  <a:lnTo>
                    <a:pt x="2" y="621"/>
                  </a:lnTo>
                  <a:lnTo>
                    <a:pt x="2" y="619"/>
                  </a:lnTo>
                  <a:lnTo>
                    <a:pt x="2" y="618"/>
                  </a:lnTo>
                  <a:lnTo>
                    <a:pt x="3" y="618"/>
                  </a:lnTo>
                  <a:lnTo>
                    <a:pt x="12" y="614"/>
                  </a:lnTo>
                  <a:lnTo>
                    <a:pt x="22" y="613"/>
                  </a:lnTo>
                  <a:lnTo>
                    <a:pt x="46" y="604"/>
                  </a:lnTo>
                  <a:lnTo>
                    <a:pt x="77" y="594"/>
                  </a:lnTo>
                  <a:lnTo>
                    <a:pt x="107" y="582"/>
                  </a:lnTo>
                  <a:lnTo>
                    <a:pt x="121" y="578"/>
                  </a:lnTo>
                  <a:lnTo>
                    <a:pt x="121" y="577"/>
                  </a:lnTo>
                  <a:lnTo>
                    <a:pt x="129" y="575"/>
                  </a:lnTo>
                  <a:lnTo>
                    <a:pt x="131" y="573"/>
                  </a:lnTo>
                  <a:lnTo>
                    <a:pt x="134" y="572"/>
                  </a:lnTo>
                  <a:lnTo>
                    <a:pt x="136" y="572"/>
                  </a:lnTo>
                  <a:lnTo>
                    <a:pt x="140" y="572"/>
                  </a:lnTo>
                  <a:lnTo>
                    <a:pt x="167" y="563"/>
                  </a:lnTo>
                  <a:lnTo>
                    <a:pt x="169" y="563"/>
                  </a:lnTo>
                  <a:lnTo>
                    <a:pt x="201" y="551"/>
                  </a:lnTo>
                  <a:lnTo>
                    <a:pt x="237" y="538"/>
                  </a:lnTo>
                  <a:lnTo>
                    <a:pt x="240" y="538"/>
                  </a:lnTo>
                  <a:lnTo>
                    <a:pt x="247" y="536"/>
                  </a:lnTo>
                  <a:lnTo>
                    <a:pt x="249" y="534"/>
                  </a:lnTo>
                  <a:lnTo>
                    <a:pt x="250" y="534"/>
                  </a:lnTo>
                  <a:lnTo>
                    <a:pt x="252" y="533"/>
                  </a:lnTo>
                  <a:lnTo>
                    <a:pt x="254" y="531"/>
                  </a:lnTo>
                  <a:lnTo>
                    <a:pt x="255" y="531"/>
                  </a:lnTo>
                  <a:lnTo>
                    <a:pt x="255" y="531"/>
                  </a:lnTo>
                  <a:lnTo>
                    <a:pt x="259" y="527"/>
                  </a:lnTo>
                  <a:lnTo>
                    <a:pt x="260" y="526"/>
                  </a:lnTo>
                  <a:lnTo>
                    <a:pt x="262" y="524"/>
                  </a:lnTo>
                  <a:lnTo>
                    <a:pt x="264" y="524"/>
                  </a:lnTo>
                  <a:lnTo>
                    <a:pt x="264" y="522"/>
                  </a:lnTo>
                  <a:lnTo>
                    <a:pt x="266" y="522"/>
                  </a:lnTo>
                  <a:lnTo>
                    <a:pt x="269" y="519"/>
                  </a:lnTo>
                  <a:lnTo>
                    <a:pt x="271" y="517"/>
                  </a:lnTo>
                  <a:lnTo>
                    <a:pt x="272" y="517"/>
                  </a:lnTo>
                  <a:lnTo>
                    <a:pt x="276" y="514"/>
                  </a:lnTo>
                  <a:lnTo>
                    <a:pt x="277" y="512"/>
                  </a:lnTo>
                  <a:lnTo>
                    <a:pt x="279" y="512"/>
                  </a:lnTo>
                  <a:lnTo>
                    <a:pt x="283" y="509"/>
                  </a:lnTo>
                  <a:lnTo>
                    <a:pt x="286" y="505"/>
                  </a:lnTo>
                  <a:lnTo>
                    <a:pt x="288" y="505"/>
                  </a:lnTo>
                  <a:lnTo>
                    <a:pt x="291" y="502"/>
                  </a:lnTo>
                  <a:lnTo>
                    <a:pt x="293" y="500"/>
                  </a:lnTo>
                  <a:lnTo>
                    <a:pt x="300" y="495"/>
                  </a:lnTo>
                  <a:lnTo>
                    <a:pt x="300" y="493"/>
                  </a:lnTo>
                  <a:lnTo>
                    <a:pt x="308" y="490"/>
                  </a:lnTo>
                  <a:lnTo>
                    <a:pt x="308" y="488"/>
                  </a:lnTo>
                  <a:lnTo>
                    <a:pt x="312" y="487"/>
                  </a:lnTo>
                  <a:lnTo>
                    <a:pt x="313" y="485"/>
                  </a:lnTo>
                  <a:lnTo>
                    <a:pt x="317" y="483"/>
                  </a:lnTo>
                  <a:lnTo>
                    <a:pt x="320" y="480"/>
                  </a:lnTo>
                  <a:lnTo>
                    <a:pt x="330" y="471"/>
                  </a:lnTo>
                  <a:lnTo>
                    <a:pt x="335" y="468"/>
                  </a:lnTo>
                  <a:lnTo>
                    <a:pt x="337" y="466"/>
                  </a:lnTo>
                  <a:lnTo>
                    <a:pt x="337" y="466"/>
                  </a:lnTo>
                  <a:lnTo>
                    <a:pt x="344" y="459"/>
                  </a:lnTo>
                  <a:lnTo>
                    <a:pt x="347" y="458"/>
                  </a:lnTo>
                  <a:lnTo>
                    <a:pt x="349" y="456"/>
                  </a:lnTo>
                  <a:lnTo>
                    <a:pt x="354" y="453"/>
                  </a:lnTo>
                  <a:lnTo>
                    <a:pt x="356" y="451"/>
                  </a:lnTo>
                  <a:lnTo>
                    <a:pt x="357" y="449"/>
                  </a:lnTo>
                  <a:lnTo>
                    <a:pt x="359" y="449"/>
                  </a:lnTo>
                  <a:lnTo>
                    <a:pt x="361" y="448"/>
                  </a:lnTo>
                  <a:lnTo>
                    <a:pt x="373" y="439"/>
                  </a:lnTo>
                  <a:lnTo>
                    <a:pt x="375" y="437"/>
                  </a:lnTo>
                  <a:lnTo>
                    <a:pt x="390" y="415"/>
                  </a:lnTo>
                  <a:lnTo>
                    <a:pt x="395" y="408"/>
                  </a:lnTo>
                  <a:lnTo>
                    <a:pt x="410" y="391"/>
                  </a:lnTo>
                  <a:lnTo>
                    <a:pt x="417" y="381"/>
                  </a:lnTo>
                  <a:lnTo>
                    <a:pt x="427" y="368"/>
                  </a:lnTo>
                  <a:lnTo>
                    <a:pt x="448" y="344"/>
                  </a:lnTo>
                  <a:lnTo>
                    <a:pt x="455" y="335"/>
                  </a:lnTo>
                  <a:lnTo>
                    <a:pt x="461" y="325"/>
                  </a:lnTo>
                  <a:lnTo>
                    <a:pt x="468" y="318"/>
                  </a:lnTo>
                  <a:lnTo>
                    <a:pt x="468" y="317"/>
                  </a:lnTo>
                  <a:lnTo>
                    <a:pt x="470" y="317"/>
                  </a:lnTo>
                  <a:lnTo>
                    <a:pt x="470" y="318"/>
                  </a:lnTo>
                  <a:lnTo>
                    <a:pt x="472" y="318"/>
                  </a:lnTo>
                  <a:lnTo>
                    <a:pt x="473" y="320"/>
                  </a:lnTo>
                  <a:lnTo>
                    <a:pt x="475" y="320"/>
                  </a:lnTo>
                  <a:lnTo>
                    <a:pt x="475" y="318"/>
                  </a:lnTo>
                  <a:lnTo>
                    <a:pt x="473" y="318"/>
                  </a:lnTo>
                  <a:lnTo>
                    <a:pt x="475" y="318"/>
                  </a:lnTo>
                  <a:lnTo>
                    <a:pt x="475" y="317"/>
                  </a:lnTo>
                  <a:lnTo>
                    <a:pt x="477" y="306"/>
                  </a:lnTo>
                  <a:lnTo>
                    <a:pt x="478" y="303"/>
                  </a:lnTo>
                  <a:lnTo>
                    <a:pt x="478" y="301"/>
                  </a:lnTo>
                  <a:lnTo>
                    <a:pt x="478" y="299"/>
                  </a:lnTo>
                  <a:lnTo>
                    <a:pt x="480" y="298"/>
                  </a:lnTo>
                  <a:lnTo>
                    <a:pt x="482" y="294"/>
                  </a:lnTo>
                  <a:lnTo>
                    <a:pt x="482" y="291"/>
                  </a:lnTo>
                  <a:lnTo>
                    <a:pt x="485" y="279"/>
                  </a:lnTo>
                  <a:lnTo>
                    <a:pt x="487" y="272"/>
                  </a:lnTo>
                  <a:lnTo>
                    <a:pt x="489" y="267"/>
                  </a:lnTo>
                  <a:lnTo>
                    <a:pt x="490" y="264"/>
                  </a:lnTo>
                  <a:lnTo>
                    <a:pt x="492" y="257"/>
                  </a:lnTo>
                  <a:lnTo>
                    <a:pt x="492" y="254"/>
                  </a:lnTo>
                  <a:lnTo>
                    <a:pt x="495" y="243"/>
                  </a:lnTo>
                  <a:lnTo>
                    <a:pt x="495" y="243"/>
                  </a:lnTo>
                  <a:lnTo>
                    <a:pt x="497" y="237"/>
                  </a:lnTo>
                  <a:lnTo>
                    <a:pt x="500" y="230"/>
                  </a:lnTo>
                  <a:lnTo>
                    <a:pt x="504" y="211"/>
                  </a:lnTo>
                  <a:lnTo>
                    <a:pt x="504" y="209"/>
                  </a:lnTo>
                  <a:lnTo>
                    <a:pt x="504" y="206"/>
                  </a:lnTo>
                  <a:lnTo>
                    <a:pt x="506" y="203"/>
                  </a:lnTo>
                  <a:lnTo>
                    <a:pt x="511" y="187"/>
                  </a:lnTo>
                  <a:lnTo>
                    <a:pt x="511" y="186"/>
                  </a:lnTo>
                  <a:lnTo>
                    <a:pt x="512" y="186"/>
                  </a:lnTo>
                  <a:lnTo>
                    <a:pt x="512" y="187"/>
                  </a:lnTo>
                  <a:lnTo>
                    <a:pt x="514" y="187"/>
                  </a:lnTo>
                  <a:lnTo>
                    <a:pt x="514" y="189"/>
                  </a:lnTo>
                  <a:lnTo>
                    <a:pt x="516" y="189"/>
                  </a:lnTo>
                  <a:lnTo>
                    <a:pt x="518" y="191"/>
                  </a:lnTo>
                  <a:lnTo>
                    <a:pt x="519" y="192"/>
                  </a:lnTo>
                  <a:lnTo>
                    <a:pt x="521" y="194"/>
                  </a:lnTo>
                  <a:lnTo>
                    <a:pt x="523" y="194"/>
                  </a:lnTo>
                  <a:lnTo>
                    <a:pt x="523" y="196"/>
                  </a:lnTo>
                  <a:lnTo>
                    <a:pt x="524" y="197"/>
                  </a:lnTo>
                  <a:lnTo>
                    <a:pt x="526" y="197"/>
                  </a:lnTo>
                  <a:lnTo>
                    <a:pt x="528" y="199"/>
                  </a:lnTo>
                  <a:lnTo>
                    <a:pt x="529" y="199"/>
                  </a:lnTo>
                  <a:lnTo>
                    <a:pt x="531" y="199"/>
                  </a:lnTo>
                  <a:lnTo>
                    <a:pt x="531" y="197"/>
                  </a:lnTo>
                  <a:lnTo>
                    <a:pt x="533" y="197"/>
                  </a:lnTo>
                  <a:lnTo>
                    <a:pt x="533" y="196"/>
                  </a:lnTo>
                  <a:lnTo>
                    <a:pt x="535" y="196"/>
                  </a:lnTo>
                  <a:lnTo>
                    <a:pt x="536" y="196"/>
                  </a:lnTo>
                  <a:lnTo>
                    <a:pt x="538" y="196"/>
                  </a:lnTo>
                  <a:lnTo>
                    <a:pt x="540" y="196"/>
                  </a:lnTo>
                  <a:lnTo>
                    <a:pt x="541" y="196"/>
                  </a:lnTo>
                  <a:lnTo>
                    <a:pt x="541" y="196"/>
                  </a:lnTo>
                  <a:lnTo>
                    <a:pt x="543" y="196"/>
                  </a:lnTo>
                  <a:lnTo>
                    <a:pt x="545" y="196"/>
                  </a:lnTo>
                  <a:lnTo>
                    <a:pt x="546" y="196"/>
                  </a:lnTo>
                  <a:lnTo>
                    <a:pt x="548" y="197"/>
                  </a:lnTo>
                  <a:lnTo>
                    <a:pt x="550" y="197"/>
                  </a:lnTo>
                  <a:lnTo>
                    <a:pt x="552" y="196"/>
                  </a:lnTo>
                  <a:lnTo>
                    <a:pt x="550" y="196"/>
                  </a:lnTo>
                  <a:lnTo>
                    <a:pt x="550" y="194"/>
                  </a:lnTo>
                  <a:lnTo>
                    <a:pt x="548" y="194"/>
                  </a:lnTo>
                  <a:lnTo>
                    <a:pt x="548" y="192"/>
                  </a:lnTo>
                  <a:lnTo>
                    <a:pt x="546" y="192"/>
                  </a:lnTo>
                  <a:lnTo>
                    <a:pt x="545" y="191"/>
                  </a:lnTo>
                  <a:lnTo>
                    <a:pt x="543" y="191"/>
                  </a:lnTo>
                  <a:lnTo>
                    <a:pt x="541" y="189"/>
                  </a:lnTo>
                  <a:lnTo>
                    <a:pt x="541" y="187"/>
                  </a:lnTo>
                  <a:lnTo>
                    <a:pt x="541" y="186"/>
                  </a:lnTo>
                  <a:lnTo>
                    <a:pt x="543" y="184"/>
                  </a:lnTo>
                  <a:lnTo>
                    <a:pt x="545" y="184"/>
                  </a:lnTo>
                  <a:lnTo>
                    <a:pt x="545" y="182"/>
                  </a:lnTo>
                  <a:lnTo>
                    <a:pt x="545" y="180"/>
                  </a:lnTo>
                  <a:lnTo>
                    <a:pt x="545" y="179"/>
                  </a:lnTo>
                  <a:lnTo>
                    <a:pt x="545" y="177"/>
                  </a:lnTo>
                  <a:lnTo>
                    <a:pt x="545" y="175"/>
                  </a:lnTo>
                  <a:lnTo>
                    <a:pt x="545" y="174"/>
                  </a:lnTo>
                  <a:lnTo>
                    <a:pt x="543" y="174"/>
                  </a:lnTo>
                  <a:lnTo>
                    <a:pt x="543" y="172"/>
                  </a:lnTo>
                  <a:lnTo>
                    <a:pt x="541" y="170"/>
                  </a:lnTo>
                  <a:lnTo>
                    <a:pt x="541" y="170"/>
                  </a:lnTo>
                  <a:lnTo>
                    <a:pt x="541" y="168"/>
                  </a:lnTo>
                  <a:lnTo>
                    <a:pt x="540" y="167"/>
                  </a:lnTo>
                  <a:lnTo>
                    <a:pt x="540" y="165"/>
                  </a:lnTo>
                  <a:lnTo>
                    <a:pt x="541" y="163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2"/>
                  </a:lnTo>
                  <a:lnTo>
                    <a:pt x="541" y="160"/>
                  </a:lnTo>
                  <a:lnTo>
                    <a:pt x="540" y="160"/>
                  </a:lnTo>
                  <a:lnTo>
                    <a:pt x="540" y="158"/>
                  </a:lnTo>
                  <a:lnTo>
                    <a:pt x="538" y="158"/>
                  </a:lnTo>
                  <a:lnTo>
                    <a:pt x="536" y="158"/>
                  </a:lnTo>
                  <a:lnTo>
                    <a:pt x="536" y="157"/>
                  </a:lnTo>
                  <a:lnTo>
                    <a:pt x="536" y="155"/>
                  </a:lnTo>
                  <a:lnTo>
                    <a:pt x="538" y="155"/>
                  </a:lnTo>
                  <a:lnTo>
                    <a:pt x="540" y="155"/>
                  </a:lnTo>
                  <a:lnTo>
                    <a:pt x="540" y="153"/>
                  </a:lnTo>
                  <a:lnTo>
                    <a:pt x="540" y="151"/>
                  </a:lnTo>
                  <a:lnTo>
                    <a:pt x="538" y="151"/>
                  </a:lnTo>
                  <a:lnTo>
                    <a:pt x="536" y="150"/>
                  </a:lnTo>
                  <a:lnTo>
                    <a:pt x="535" y="148"/>
                  </a:lnTo>
                  <a:lnTo>
                    <a:pt x="535" y="146"/>
                  </a:lnTo>
                  <a:lnTo>
                    <a:pt x="535" y="145"/>
                  </a:lnTo>
                  <a:lnTo>
                    <a:pt x="535" y="143"/>
                  </a:lnTo>
                  <a:lnTo>
                    <a:pt x="535" y="141"/>
                  </a:lnTo>
                  <a:lnTo>
                    <a:pt x="536" y="141"/>
                  </a:lnTo>
                  <a:lnTo>
                    <a:pt x="536" y="140"/>
                  </a:lnTo>
                  <a:lnTo>
                    <a:pt x="538" y="140"/>
                  </a:lnTo>
                  <a:lnTo>
                    <a:pt x="540" y="140"/>
                  </a:lnTo>
                  <a:lnTo>
                    <a:pt x="540" y="138"/>
                  </a:lnTo>
                  <a:lnTo>
                    <a:pt x="540" y="136"/>
                  </a:lnTo>
                  <a:lnTo>
                    <a:pt x="538" y="136"/>
                  </a:lnTo>
                  <a:lnTo>
                    <a:pt x="536" y="134"/>
                  </a:lnTo>
                  <a:lnTo>
                    <a:pt x="536" y="133"/>
                  </a:lnTo>
                  <a:lnTo>
                    <a:pt x="535" y="133"/>
                  </a:lnTo>
                  <a:lnTo>
                    <a:pt x="535" y="131"/>
                  </a:lnTo>
                  <a:lnTo>
                    <a:pt x="536" y="129"/>
                  </a:lnTo>
                  <a:lnTo>
                    <a:pt x="538" y="129"/>
                  </a:lnTo>
                  <a:lnTo>
                    <a:pt x="538" y="128"/>
                  </a:lnTo>
                  <a:lnTo>
                    <a:pt x="538" y="126"/>
                  </a:lnTo>
                  <a:lnTo>
                    <a:pt x="538" y="128"/>
                  </a:lnTo>
                  <a:lnTo>
                    <a:pt x="540" y="128"/>
                  </a:lnTo>
                  <a:lnTo>
                    <a:pt x="540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6"/>
                  </a:lnTo>
                  <a:lnTo>
                    <a:pt x="541" y="128"/>
                  </a:lnTo>
                  <a:lnTo>
                    <a:pt x="541" y="126"/>
                  </a:lnTo>
                  <a:lnTo>
                    <a:pt x="541" y="124"/>
                  </a:lnTo>
                  <a:lnTo>
                    <a:pt x="543" y="124"/>
                  </a:lnTo>
                  <a:lnTo>
                    <a:pt x="543" y="123"/>
                  </a:lnTo>
                  <a:lnTo>
                    <a:pt x="543" y="121"/>
                  </a:lnTo>
                  <a:lnTo>
                    <a:pt x="541" y="121"/>
                  </a:lnTo>
                  <a:lnTo>
                    <a:pt x="541" y="121"/>
                  </a:lnTo>
                  <a:lnTo>
                    <a:pt x="543" y="121"/>
                  </a:lnTo>
                  <a:lnTo>
                    <a:pt x="543" y="119"/>
                  </a:lnTo>
                  <a:lnTo>
                    <a:pt x="541" y="119"/>
                  </a:lnTo>
                  <a:lnTo>
                    <a:pt x="541" y="119"/>
                  </a:lnTo>
                  <a:lnTo>
                    <a:pt x="541" y="117"/>
                  </a:lnTo>
                  <a:lnTo>
                    <a:pt x="541" y="117"/>
                  </a:lnTo>
                  <a:lnTo>
                    <a:pt x="541" y="116"/>
                  </a:lnTo>
                  <a:lnTo>
                    <a:pt x="541" y="116"/>
                  </a:lnTo>
                  <a:lnTo>
                    <a:pt x="541" y="114"/>
                  </a:lnTo>
                  <a:lnTo>
                    <a:pt x="541" y="114"/>
                  </a:lnTo>
                  <a:lnTo>
                    <a:pt x="543" y="114"/>
                  </a:lnTo>
                  <a:lnTo>
                    <a:pt x="543" y="112"/>
                  </a:lnTo>
                  <a:lnTo>
                    <a:pt x="543" y="111"/>
                  </a:lnTo>
                  <a:lnTo>
                    <a:pt x="543" y="109"/>
                  </a:lnTo>
                  <a:lnTo>
                    <a:pt x="543" y="107"/>
                  </a:lnTo>
                  <a:lnTo>
                    <a:pt x="541" y="107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7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6"/>
                  </a:lnTo>
                  <a:lnTo>
                    <a:pt x="541" y="104"/>
                  </a:lnTo>
                  <a:lnTo>
                    <a:pt x="541" y="102"/>
                  </a:lnTo>
                  <a:lnTo>
                    <a:pt x="540" y="102"/>
                  </a:lnTo>
                  <a:lnTo>
                    <a:pt x="540" y="100"/>
                  </a:lnTo>
                  <a:lnTo>
                    <a:pt x="540" y="102"/>
                  </a:lnTo>
                  <a:lnTo>
                    <a:pt x="538" y="102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8" y="104"/>
                  </a:lnTo>
                  <a:lnTo>
                    <a:pt x="536" y="104"/>
                  </a:lnTo>
                  <a:lnTo>
                    <a:pt x="536" y="102"/>
                  </a:lnTo>
                  <a:lnTo>
                    <a:pt x="536" y="100"/>
                  </a:lnTo>
                  <a:lnTo>
                    <a:pt x="535" y="100"/>
                  </a:lnTo>
                  <a:lnTo>
                    <a:pt x="536" y="100"/>
                  </a:lnTo>
                  <a:lnTo>
                    <a:pt x="536" y="99"/>
                  </a:lnTo>
                  <a:lnTo>
                    <a:pt x="536" y="97"/>
                  </a:lnTo>
                  <a:lnTo>
                    <a:pt x="535" y="97"/>
                  </a:lnTo>
                  <a:lnTo>
                    <a:pt x="535" y="99"/>
                  </a:lnTo>
                  <a:lnTo>
                    <a:pt x="535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3" y="97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31" y="97"/>
                  </a:lnTo>
                  <a:lnTo>
                    <a:pt x="531" y="99"/>
                  </a:lnTo>
                  <a:lnTo>
                    <a:pt x="529" y="99"/>
                  </a:lnTo>
                  <a:lnTo>
                    <a:pt x="529" y="97"/>
                  </a:lnTo>
                  <a:lnTo>
                    <a:pt x="529" y="95"/>
                  </a:lnTo>
                  <a:lnTo>
                    <a:pt x="528" y="95"/>
                  </a:lnTo>
                  <a:lnTo>
                    <a:pt x="526" y="95"/>
                  </a:lnTo>
                  <a:lnTo>
                    <a:pt x="526" y="94"/>
                  </a:lnTo>
                  <a:lnTo>
                    <a:pt x="526" y="92"/>
                  </a:lnTo>
                  <a:lnTo>
                    <a:pt x="526" y="90"/>
                  </a:lnTo>
                  <a:lnTo>
                    <a:pt x="526" y="89"/>
                  </a:lnTo>
                  <a:lnTo>
                    <a:pt x="524" y="89"/>
                  </a:lnTo>
                  <a:lnTo>
                    <a:pt x="523" y="89"/>
                  </a:lnTo>
                  <a:lnTo>
                    <a:pt x="523" y="87"/>
                  </a:lnTo>
                  <a:lnTo>
                    <a:pt x="521" y="87"/>
                  </a:lnTo>
                  <a:lnTo>
                    <a:pt x="521" y="89"/>
                  </a:lnTo>
                  <a:lnTo>
                    <a:pt x="519" y="89"/>
                  </a:lnTo>
                  <a:lnTo>
                    <a:pt x="518" y="89"/>
                  </a:lnTo>
                  <a:lnTo>
                    <a:pt x="518" y="87"/>
                  </a:lnTo>
                  <a:lnTo>
                    <a:pt x="518" y="85"/>
                  </a:lnTo>
                  <a:lnTo>
                    <a:pt x="516" y="85"/>
                  </a:lnTo>
                  <a:lnTo>
                    <a:pt x="514" y="85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2" y="85"/>
                  </a:lnTo>
                  <a:lnTo>
                    <a:pt x="512" y="83"/>
                  </a:lnTo>
                  <a:lnTo>
                    <a:pt x="511" y="83"/>
                  </a:lnTo>
                  <a:lnTo>
                    <a:pt x="509" y="83"/>
                  </a:lnTo>
                  <a:lnTo>
                    <a:pt x="509" y="82"/>
                  </a:lnTo>
                  <a:lnTo>
                    <a:pt x="509" y="80"/>
                  </a:lnTo>
                  <a:lnTo>
                    <a:pt x="509" y="80"/>
                  </a:lnTo>
                  <a:lnTo>
                    <a:pt x="507" y="78"/>
                  </a:lnTo>
                  <a:lnTo>
                    <a:pt x="507" y="77"/>
                  </a:lnTo>
                  <a:lnTo>
                    <a:pt x="506" y="77"/>
                  </a:lnTo>
                  <a:lnTo>
                    <a:pt x="504" y="77"/>
                  </a:lnTo>
                  <a:lnTo>
                    <a:pt x="504" y="75"/>
                  </a:lnTo>
                  <a:lnTo>
                    <a:pt x="504" y="73"/>
                  </a:lnTo>
                  <a:lnTo>
                    <a:pt x="502" y="73"/>
                  </a:lnTo>
                  <a:lnTo>
                    <a:pt x="502" y="72"/>
                  </a:lnTo>
                  <a:lnTo>
                    <a:pt x="500" y="72"/>
                  </a:lnTo>
                  <a:lnTo>
                    <a:pt x="502" y="72"/>
                  </a:lnTo>
                  <a:lnTo>
                    <a:pt x="500" y="70"/>
                  </a:lnTo>
                  <a:lnTo>
                    <a:pt x="500" y="68"/>
                  </a:lnTo>
                  <a:lnTo>
                    <a:pt x="500" y="68"/>
                  </a:lnTo>
                  <a:lnTo>
                    <a:pt x="500" y="66"/>
                  </a:lnTo>
                  <a:lnTo>
                    <a:pt x="499" y="66"/>
                  </a:lnTo>
                  <a:lnTo>
                    <a:pt x="499" y="65"/>
                  </a:lnTo>
                  <a:lnTo>
                    <a:pt x="499" y="63"/>
                  </a:lnTo>
                  <a:lnTo>
                    <a:pt x="497" y="63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7" y="61"/>
                  </a:lnTo>
                  <a:lnTo>
                    <a:pt x="495" y="61"/>
                  </a:lnTo>
                  <a:lnTo>
                    <a:pt x="495" y="60"/>
                  </a:lnTo>
                  <a:lnTo>
                    <a:pt x="495" y="58"/>
                  </a:lnTo>
                  <a:lnTo>
                    <a:pt x="494" y="58"/>
                  </a:lnTo>
                  <a:lnTo>
                    <a:pt x="494" y="56"/>
                  </a:lnTo>
                  <a:lnTo>
                    <a:pt x="494" y="55"/>
                  </a:lnTo>
                  <a:lnTo>
                    <a:pt x="495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4" y="55"/>
                  </a:lnTo>
                  <a:lnTo>
                    <a:pt x="492" y="55"/>
                  </a:lnTo>
                  <a:lnTo>
                    <a:pt x="492" y="53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2" y="51"/>
                  </a:lnTo>
                  <a:lnTo>
                    <a:pt x="494" y="51"/>
                  </a:lnTo>
                  <a:lnTo>
                    <a:pt x="494" y="49"/>
                  </a:lnTo>
                  <a:lnTo>
                    <a:pt x="492" y="49"/>
                  </a:lnTo>
                  <a:lnTo>
                    <a:pt x="492" y="48"/>
                  </a:lnTo>
                  <a:lnTo>
                    <a:pt x="490" y="48"/>
                  </a:lnTo>
                  <a:lnTo>
                    <a:pt x="490" y="46"/>
                  </a:lnTo>
                  <a:lnTo>
                    <a:pt x="490" y="44"/>
                  </a:lnTo>
                  <a:lnTo>
                    <a:pt x="490" y="43"/>
                  </a:lnTo>
                  <a:lnTo>
                    <a:pt x="490" y="41"/>
                  </a:lnTo>
                  <a:lnTo>
                    <a:pt x="489" y="41"/>
                  </a:lnTo>
                  <a:lnTo>
                    <a:pt x="489" y="39"/>
                  </a:lnTo>
                  <a:lnTo>
                    <a:pt x="487" y="39"/>
                  </a:lnTo>
                  <a:lnTo>
                    <a:pt x="487" y="39"/>
                  </a:lnTo>
                  <a:lnTo>
                    <a:pt x="487" y="38"/>
                  </a:lnTo>
                  <a:lnTo>
                    <a:pt x="485" y="38"/>
                  </a:lnTo>
                  <a:lnTo>
                    <a:pt x="483" y="38"/>
                  </a:lnTo>
                  <a:lnTo>
                    <a:pt x="485" y="36"/>
                  </a:lnTo>
                  <a:lnTo>
                    <a:pt x="483" y="36"/>
                  </a:lnTo>
                  <a:lnTo>
                    <a:pt x="483" y="34"/>
                  </a:lnTo>
                  <a:lnTo>
                    <a:pt x="482" y="34"/>
                  </a:lnTo>
                  <a:lnTo>
                    <a:pt x="482" y="32"/>
                  </a:lnTo>
                  <a:lnTo>
                    <a:pt x="480" y="32"/>
                  </a:lnTo>
                  <a:lnTo>
                    <a:pt x="480" y="31"/>
                  </a:lnTo>
                  <a:lnTo>
                    <a:pt x="478" y="31"/>
                  </a:lnTo>
                  <a:lnTo>
                    <a:pt x="477" y="31"/>
                  </a:lnTo>
                  <a:lnTo>
                    <a:pt x="475" y="31"/>
                  </a:lnTo>
                  <a:lnTo>
                    <a:pt x="473" y="31"/>
                  </a:lnTo>
                  <a:lnTo>
                    <a:pt x="473" y="32"/>
                  </a:lnTo>
                  <a:lnTo>
                    <a:pt x="473" y="31"/>
                  </a:lnTo>
                  <a:lnTo>
                    <a:pt x="472" y="31"/>
                  </a:lnTo>
                  <a:lnTo>
                    <a:pt x="472" y="32"/>
                  </a:lnTo>
                  <a:lnTo>
                    <a:pt x="472" y="31"/>
                  </a:lnTo>
                  <a:lnTo>
                    <a:pt x="470" y="31"/>
                  </a:lnTo>
                  <a:lnTo>
                    <a:pt x="468" y="31"/>
                  </a:lnTo>
                  <a:lnTo>
                    <a:pt x="468" y="32"/>
                  </a:lnTo>
                  <a:lnTo>
                    <a:pt x="466" y="32"/>
                  </a:lnTo>
                  <a:lnTo>
                    <a:pt x="465" y="32"/>
                  </a:lnTo>
                  <a:lnTo>
                    <a:pt x="463" y="32"/>
                  </a:lnTo>
                  <a:lnTo>
                    <a:pt x="463" y="34"/>
                  </a:lnTo>
                  <a:lnTo>
                    <a:pt x="463" y="32"/>
                  </a:lnTo>
                  <a:lnTo>
                    <a:pt x="463" y="26"/>
                  </a:lnTo>
                  <a:lnTo>
                    <a:pt x="463" y="15"/>
                  </a:lnTo>
                  <a:lnTo>
                    <a:pt x="465" y="15"/>
                  </a:lnTo>
                  <a:lnTo>
                    <a:pt x="465" y="17"/>
                  </a:lnTo>
                  <a:lnTo>
                    <a:pt x="466" y="17"/>
                  </a:lnTo>
                  <a:lnTo>
                    <a:pt x="466" y="19"/>
                  </a:lnTo>
                  <a:lnTo>
                    <a:pt x="468" y="19"/>
                  </a:lnTo>
                  <a:lnTo>
                    <a:pt x="468" y="17"/>
                  </a:lnTo>
                  <a:lnTo>
                    <a:pt x="470" y="17"/>
                  </a:lnTo>
                  <a:lnTo>
                    <a:pt x="470" y="19"/>
                  </a:lnTo>
                  <a:lnTo>
                    <a:pt x="472" y="19"/>
                  </a:lnTo>
                  <a:lnTo>
                    <a:pt x="472" y="20"/>
                  </a:lnTo>
                  <a:lnTo>
                    <a:pt x="472" y="19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3" y="19"/>
                  </a:lnTo>
                  <a:lnTo>
                    <a:pt x="473" y="20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5" y="20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5" y="19"/>
                  </a:lnTo>
                  <a:lnTo>
                    <a:pt x="477" y="19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77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78" y="17"/>
                  </a:lnTo>
                  <a:lnTo>
                    <a:pt x="480" y="17"/>
                  </a:lnTo>
                  <a:lnTo>
                    <a:pt x="482" y="17"/>
                  </a:lnTo>
                  <a:lnTo>
                    <a:pt x="483" y="17"/>
                  </a:lnTo>
                  <a:lnTo>
                    <a:pt x="485" y="17"/>
                  </a:lnTo>
                  <a:lnTo>
                    <a:pt x="485" y="19"/>
                  </a:lnTo>
                  <a:lnTo>
                    <a:pt x="487" y="19"/>
                  </a:lnTo>
                  <a:lnTo>
                    <a:pt x="487" y="20"/>
                  </a:lnTo>
                  <a:lnTo>
                    <a:pt x="489" y="20"/>
                  </a:lnTo>
                  <a:lnTo>
                    <a:pt x="490" y="20"/>
                  </a:lnTo>
                  <a:lnTo>
                    <a:pt x="492" y="20"/>
                  </a:lnTo>
                  <a:lnTo>
                    <a:pt x="492" y="22"/>
                  </a:lnTo>
                  <a:lnTo>
                    <a:pt x="494" y="22"/>
                  </a:lnTo>
                  <a:lnTo>
                    <a:pt x="494" y="24"/>
                  </a:lnTo>
                  <a:lnTo>
                    <a:pt x="495" y="24"/>
                  </a:lnTo>
                  <a:lnTo>
                    <a:pt x="497" y="24"/>
                  </a:lnTo>
                  <a:lnTo>
                    <a:pt x="497" y="26"/>
                  </a:lnTo>
                  <a:lnTo>
                    <a:pt x="499" y="26"/>
                  </a:lnTo>
                  <a:lnTo>
                    <a:pt x="500" y="26"/>
                  </a:lnTo>
                  <a:lnTo>
                    <a:pt x="500" y="26"/>
                  </a:lnTo>
                  <a:lnTo>
                    <a:pt x="502" y="26"/>
                  </a:lnTo>
                  <a:lnTo>
                    <a:pt x="502" y="27"/>
                  </a:lnTo>
                  <a:lnTo>
                    <a:pt x="504" y="27"/>
                  </a:lnTo>
                  <a:lnTo>
                    <a:pt x="506" y="27"/>
                  </a:lnTo>
                  <a:lnTo>
                    <a:pt x="506" y="29"/>
                  </a:lnTo>
                  <a:lnTo>
                    <a:pt x="507" y="27"/>
                  </a:lnTo>
                  <a:lnTo>
                    <a:pt x="509" y="27"/>
                  </a:lnTo>
                  <a:lnTo>
                    <a:pt x="511" y="27"/>
                  </a:lnTo>
                  <a:lnTo>
                    <a:pt x="512" y="27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7"/>
                  </a:lnTo>
                  <a:lnTo>
                    <a:pt x="514" y="26"/>
                  </a:lnTo>
                  <a:lnTo>
                    <a:pt x="514" y="24"/>
                  </a:lnTo>
                  <a:lnTo>
                    <a:pt x="516" y="24"/>
                  </a:lnTo>
                  <a:lnTo>
                    <a:pt x="518" y="24"/>
                  </a:lnTo>
                  <a:lnTo>
                    <a:pt x="516" y="24"/>
                  </a:lnTo>
                  <a:lnTo>
                    <a:pt x="516" y="26"/>
                  </a:lnTo>
                  <a:lnTo>
                    <a:pt x="518" y="26"/>
                  </a:lnTo>
                  <a:lnTo>
                    <a:pt x="516" y="26"/>
                  </a:lnTo>
                  <a:lnTo>
                    <a:pt x="516" y="27"/>
                  </a:lnTo>
                  <a:lnTo>
                    <a:pt x="518" y="27"/>
                  </a:lnTo>
                  <a:lnTo>
                    <a:pt x="519" y="27"/>
                  </a:lnTo>
                  <a:lnTo>
                    <a:pt x="519" y="26"/>
                  </a:lnTo>
                  <a:lnTo>
                    <a:pt x="521" y="26"/>
                  </a:lnTo>
                  <a:lnTo>
                    <a:pt x="523" y="26"/>
                  </a:lnTo>
                  <a:lnTo>
                    <a:pt x="524" y="26"/>
                  </a:lnTo>
                  <a:lnTo>
                    <a:pt x="526" y="26"/>
                  </a:lnTo>
                  <a:lnTo>
                    <a:pt x="528" y="26"/>
                  </a:lnTo>
                  <a:lnTo>
                    <a:pt x="528" y="24"/>
                  </a:lnTo>
                  <a:lnTo>
                    <a:pt x="529" y="24"/>
                  </a:lnTo>
                  <a:lnTo>
                    <a:pt x="529" y="26"/>
                  </a:lnTo>
                  <a:lnTo>
                    <a:pt x="529" y="24"/>
                  </a:lnTo>
                  <a:lnTo>
                    <a:pt x="531" y="24"/>
                  </a:lnTo>
                  <a:lnTo>
                    <a:pt x="531" y="26"/>
                  </a:lnTo>
                  <a:lnTo>
                    <a:pt x="531" y="24"/>
                  </a:lnTo>
                  <a:lnTo>
                    <a:pt x="533" y="24"/>
                  </a:lnTo>
                  <a:lnTo>
                    <a:pt x="533" y="22"/>
                  </a:lnTo>
                  <a:lnTo>
                    <a:pt x="533" y="20"/>
                  </a:lnTo>
                  <a:lnTo>
                    <a:pt x="535" y="20"/>
                  </a:lnTo>
                  <a:lnTo>
                    <a:pt x="536" y="20"/>
                  </a:lnTo>
                  <a:lnTo>
                    <a:pt x="536" y="19"/>
                  </a:lnTo>
                  <a:lnTo>
                    <a:pt x="538" y="19"/>
                  </a:lnTo>
                  <a:lnTo>
                    <a:pt x="538" y="17"/>
                  </a:lnTo>
                  <a:lnTo>
                    <a:pt x="538" y="15"/>
                  </a:lnTo>
                  <a:lnTo>
                    <a:pt x="540" y="15"/>
                  </a:lnTo>
                  <a:lnTo>
                    <a:pt x="540" y="14"/>
                  </a:lnTo>
                  <a:lnTo>
                    <a:pt x="541" y="14"/>
                  </a:lnTo>
                  <a:lnTo>
                    <a:pt x="541" y="12"/>
                  </a:lnTo>
                  <a:lnTo>
                    <a:pt x="543" y="10"/>
                  </a:lnTo>
                  <a:lnTo>
                    <a:pt x="545" y="9"/>
                  </a:lnTo>
                  <a:lnTo>
                    <a:pt x="545" y="7"/>
                  </a:lnTo>
                  <a:lnTo>
                    <a:pt x="545" y="5"/>
                  </a:lnTo>
                  <a:lnTo>
                    <a:pt x="545" y="3"/>
                  </a:lnTo>
                  <a:lnTo>
                    <a:pt x="545" y="2"/>
                  </a:lnTo>
                  <a:lnTo>
                    <a:pt x="546" y="2"/>
                  </a:lnTo>
                  <a:lnTo>
                    <a:pt x="548" y="2"/>
                  </a:lnTo>
                  <a:lnTo>
                    <a:pt x="552" y="0"/>
                  </a:lnTo>
                  <a:lnTo>
                    <a:pt x="553" y="0"/>
                  </a:lnTo>
                  <a:lnTo>
                    <a:pt x="555" y="0"/>
                  </a:lnTo>
                  <a:lnTo>
                    <a:pt x="557" y="2"/>
                  </a:lnTo>
                  <a:lnTo>
                    <a:pt x="558" y="2"/>
                  </a:lnTo>
                  <a:lnTo>
                    <a:pt x="558" y="3"/>
                  </a:lnTo>
                  <a:lnTo>
                    <a:pt x="560" y="3"/>
                  </a:lnTo>
                  <a:lnTo>
                    <a:pt x="560" y="5"/>
                  </a:lnTo>
                  <a:lnTo>
                    <a:pt x="562" y="5"/>
                  </a:lnTo>
                  <a:lnTo>
                    <a:pt x="563" y="7"/>
                  </a:lnTo>
                  <a:lnTo>
                    <a:pt x="565" y="7"/>
                  </a:lnTo>
                  <a:lnTo>
                    <a:pt x="567" y="7"/>
                  </a:lnTo>
                  <a:lnTo>
                    <a:pt x="567" y="9"/>
                  </a:lnTo>
                  <a:lnTo>
                    <a:pt x="569" y="9"/>
                  </a:lnTo>
                  <a:lnTo>
                    <a:pt x="570" y="9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8" name="Freeform 20">
              <a:extLst>
                <a:ext uri="{FF2B5EF4-FFF2-40B4-BE49-F238E27FC236}">
                  <a16:creationId xmlns:a16="http://schemas.microsoft.com/office/drawing/2014/main" id="{C9681AF9-6BB0-44B8-93FF-B0D66B85B770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1575" y="3614738"/>
              <a:ext cx="1257300" cy="1139825"/>
            </a:xfrm>
            <a:custGeom>
              <a:avLst/>
              <a:gdLst>
                <a:gd name="T0" fmla="*/ 414 w 792"/>
                <a:gd name="T1" fmla="*/ 228 h 718"/>
                <a:gd name="T2" fmla="*/ 441 w 792"/>
                <a:gd name="T3" fmla="*/ 243 h 718"/>
                <a:gd name="T4" fmla="*/ 474 w 792"/>
                <a:gd name="T5" fmla="*/ 237 h 718"/>
                <a:gd name="T6" fmla="*/ 491 w 792"/>
                <a:gd name="T7" fmla="*/ 226 h 718"/>
                <a:gd name="T8" fmla="*/ 515 w 792"/>
                <a:gd name="T9" fmla="*/ 218 h 718"/>
                <a:gd name="T10" fmla="*/ 533 w 792"/>
                <a:gd name="T11" fmla="*/ 214 h 718"/>
                <a:gd name="T12" fmla="*/ 557 w 792"/>
                <a:gd name="T13" fmla="*/ 216 h 718"/>
                <a:gd name="T14" fmla="*/ 574 w 792"/>
                <a:gd name="T15" fmla="*/ 221 h 718"/>
                <a:gd name="T16" fmla="*/ 598 w 792"/>
                <a:gd name="T17" fmla="*/ 220 h 718"/>
                <a:gd name="T18" fmla="*/ 634 w 792"/>
                <a:gd name="T19" fmla="*/ 274 h 718"/>
                <a:gd name="T20" fmla="*/ 792 w 792"/>
                <a:gd name="T21" fmla="*/ 544 h 718"/>
                <a:gd name="T22" fmla="*/ 780 w 792"/>
                <a:gd name="T23" fmla="*/ 560 h 718"/>
                <a:gd name="T24" fmla="*/ 778 w 792"/>
                <a:gd name="T25" fmla="*/ 580 h 718"/>
                <a:gd name="T26" fmla="*/ 766 w 792"/>
                <a:gd name="T27" fmla="*/ 594 h 718"/>
                <a:gd name="T28" fmla="*/ 756 w 792"/>
                <a:gd name="T29" fmla="*/ 609 h 718"/>
                <a:gd name="T30" fmla="*/ 746 w 792"/>
                <a:gd name="T31" fmla="*/ 621 h 718"/>
                <a:gd name="T32" fmla="*/ 746 w 792"/>
                <a:gd name="T33" fmla="*/ 635 h 718"/>
                <a:gd name="T34" fmla="*/ 654 w 792"/>
                <a:gd name="T35" fmla="*/ 689 h 718"/>
                <a:gd name="T36" fmla="*/ 426 w 792"/>
                <a:gd name="T37" fmla="*/ 672 h 718"/>
                <a:gd name="T38" fmla="*/ 421 w 792"/>
                <a:gd name="T39" fmla="*/ 684 h 718"/>
                <a:gd name="T40" fmla="*/ 389 w 792"/>
                <a:gd name="T41" fmla="*/ 674 h 718"/>
                <a:gd name="T42" fmla="*/ 363 w 792"/>
                <a:gd name="T43" fmla="*/ 670 h 718"/>
                <a:gd name="T44" fmla="*/ 332 w 792"/>
                <a:gd name="T45" fmla="*/ 662 h 718"/>
                <a:gd name="T46" fmla="*/ 312 w 792"/>
                <a:gd name="T47" fmla="*/ 677 h 718"/>
                <a:gd name="T48" fmla="*/ 295 w 792"/>
                <a:gd name="T49" fmla="*/ 704 h 718"/>
                <a:gd name="T50" fmla="*/ 271 w 792"/>
                <a:gd name="T51" fmla="*/ 681 h 718"/>
                <a:gd name="T52" fmla="*/ 263 w 792"/>
                <a:gd name="T53" fmla="*/ 647 h 718"/>
                <a:gd name="T54" fmla="*/ 249 w 792"/>
                <a:gd name="T55" fmla="*/ 641 h 718"/>
                <a:gd name="T56" fmla="*/ 225 w 792"/>
                <a:gd name="T57" fmla="*/ 624 h 718"/>
                <a:gd name="T58" fmla="*/ 208 w 792"/>
                <a:gd name="T59" fmla="*/ 621 h 718"/>
                <a:gd name="T60" fmla="*/ 196 w 792"/>
                <a:gd name="T61" fmla="*/ 602 h 718"/>
                <a:gd name="T62" fmla="*/ 177 w 792"/>
                <a:gd name="T63" fmla="*/ 587 h 718"/>
                <a:gd name="T64" fmla="*/ 150 w 792"/>
                <a:gd name="T65" fmla="*/ 599 h 718"/>
                <a:gd name="T66" fmla="*/ 126 w 792"/>
                <a:gd name="T67" fmla="*/ 594 h 718"/>
                <a:gd name="T68" fmla="*/ 96 w 792"/>
                <a:gd name="T69" fmla="*/ 582 h 718"/>
                <a:gd name="T70" fmla="*/ 89 w 792"/>
                <a:gd name="T71" fmla="*/ 555 h 718"/>
                <a:gd name="T72" fmla="*/ 77 w 792"/>
                <a:gd name="T73" fmla="*/ 534 h 718"/>
                <a:gd name="T74" fmla="*/ 96 w 792"/>
                <a:gd name="T75" fmla="*/ 512 h 718"/>
                <a:gd name="T76" fmla="*/ 82 w 792"/>
                <a:gd name="T77" fmla="*/ 495 h 718"/>
                <a:gd name="T78" fmla="*/ 68 w 792"/>
                <a:gd name="T79" fmla="*/ 475 h 718"/>
                <a:gd name="T80" fmla="*/ 57 w 792"/>
                <a:gd name="T81" fmla="*/ 451 h 718"/>
                <a:gd name="T82" fmla="*/ 33 w 792"/>
                <a:gd name="T83" fmla="*/ 439 h 718"/>
                <a:gd name="T84" fmla="*/ 17 w 792"/>
                <a:gd name="T85" fmla="*/ 419 h 718"/>
                <a:gd name="T86" fmla="*/ 9 w 792"/>
                <a:gd name="T87" fmla="*/ 396 h 718"/>
                <a:gd name="T88" fmla="*/ 7 w 792"/>
                <a:gd name="T89" fmla="*/ 369 h 718"/>
                <a:gd name="T90" fmla="*/ 24 w 792"/>
                <a:gd name="T91" fmla="*/ 345 h 718"/>
                <a:gd name="T92" fmla="*/ 31 w 792"/>
                <a:gd name="T93" fmla="*/ 315 h 718"/>
                <a:gd name="T94" fmla="*/ 45 w 792"/>
                <a:gd name="T95" fmla="*/ 293 h 718"/>
                <a:gd name="T96" fmla="*/ 60 w 792"/>
                <a:gd name="T97" fmla="*/ 262 h 718"/>
                <a:gd name="T98" fmla="*/ 51 w 792"/>
                <a:gd name="T99" fmla="*/ 231 h 718"/>
                <a:gd name="T100" fmla="*/ 82 w 792"/>
                <a:gd name="T101" fmla="*/ 228 h 718"/>
                <a:gd name="T102" fmla="*/ 114 w 792"/>
                <a:gd name="T103" fmla="*/ 228 h 718"/>
                <a:gd name="T104" fmla="*/ 149 w 792"/>
                <a:gd name="T105" fmla="*/ 228 h 718"/>
                <a:gd name="T106" fmla="*/ 183 w 792"/>
                <a:gd name="T107" fmla="*/ 223 h 718"/>
                <a:gd name="T108" fmla="*/ 217 w 792"/>
                <a:gd name="T109" fmla="*/ 220 h 718"/>
                <a:gd name="T110" fmla="*/ 240 w 792"/>
                <a:gd name="T111" fmla="*/ 199 h 718"/>
                <a:gd name="T112" fmla="*/ 254 w 792"/>
                <a:gd name="T113" fmla="*/ 172 h 718"/>
                <a:gd name="T114" fmla="*/ 264 w 792"/>
                <a:gd name="T115" fmla="*/ 141 h 718"/>
                <a:gd name="T116" fmla="*/ 290 w 792"/>
                <a:gd name="T117" fmla="*/ 121 h 718"/>
                <a:gd name="T118" fmla="*/ 314 w 792"/>
                <a:gd name="T119" fmla="*/ 89 h 718"/>
                <a:gd name="T120" fmla="*/ 360 w 792"/>
                <a:gd name="T121" fmla="*/ 55 h 718"/>
                <a:gd name="T122" fmla="*/ 368 w 792"/>
                <a:gd name="T123" fmla="*/ 26 h 718"/>
                <a:gd name="T124" fmla="*/ 380 w 792"/>
                <a:gd name="T125" fmla="*/ 97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92" h="718">
                  <a:moveTo>
                    <a:pt x="380" y="112"/>
                  </a:moveTo>
                  <a:lnTo>
                    <a:pt x="380" y="124"/>
                  </a:lnTo>
                  <a:lnTo>
                    <a:pt x="380" y="208"/>
                  </a:lnTo>
                  <a:lnTo>
                    <a:pt x="380" y="228"/>
                  </a:lnTo>
                  <a:lnTo>
                    <a:pt x="385" y="226"/>
                  </a:lnTo>
                  <a:lnTo>
                    <a:pt x="385" y="225"/>
                  </a:lnTo>
                  <a:lnTo>
                    <a:pt x="394" y="221"/>
                  </a:lnTo>
                  <a:lnTo>
                    <a:pt x="397" y="216"/>
                  </a:lnTo>
                  <a:lnTo>
                    <a:pt x="399" y="216"/>
                  </a:lnTo>
                  <a:lnTo>
                    <a:pt x="400" y="216"/>
                  </a:lnTo>
                  <a:lnTo>
                    <a:pt x="400" y="218"/>
                  </a:lnTo>
                  <a:lnTo>
                    <a:pt x="400" y="220"/>
                  </a:lnTo>
                  <a:lnTo>
                    <a:pt x="402" y="220"/>
                  </a:lnTo>
                  <a:lnTo>
                    <a:pt x="404" y="220"/>
                  </a:lnTo>
                  <a:lnTo>
                    <a:pt x="404" y="221"/>
                  </a:lnTo>
                  <a:lnTo>
                    <a:pt x="406" y="221"/>
                  </a:lnTo>
                  <a:lnTo>
                    <a:pt x="406" y="223"/>
                  </a:lnTo>
                  <a:lnTo>
                    <a:pt x="407" y="223"/>
                  </a:lnTo>
                  <a:lnTo>
                    <a:pt x="409" y="223"/>
                  </a:lnTo>
                  <a:lnTo>
                    <a:pt x="409" y="225"/>
                  </a:lnTo>
                  <a:lnTo>
                    <a:pt x="409" y="225"/>
                  </a:lnTo>
                  <a:lnTo>
                    <a:pt x="411" y="225"/>
                  </a:lnTo>
                  <a:lnTo>
                    <a:pt x="411" y="226"/>
                  </a:lnTo>
                  <a:lnTo>
                    <a:pt x="412" y="226"/>
                  </a:lnTo>
                  <a:lnTo>
                    <a:pt x="414" y="226"/>
                  </a:lnTo>
                  <a:lnTo>
                    <a:pt x="414" y="228"/>
                  </a:lnTo>
                  <a:lnTo>
                    <a:pt x="416" y="230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7" y="231"/>
                  </a:lnTo>
                  <a:lnTo>
                    <a:pt x="417" y="233"/>
                  </a:lnTo>
                  <a:lnTo>
                    <a:pt x="417" y="235"/>
                  </a:lnTo>
                  <a:lnTo>
                    <a:pt x="417" y="237"/>
                  </a:lnTo>
                  <a:lnTo>
                    <a:pt x="419" y="237"/>
                  </a:lnTo>
                  <a:lnTo>
                    <a:pt x="421" y="237"/>
                  </a:lnTo>
                  <a:lnTo>
                    <a:pt x="423" y="237"/>
                  </a:lnTo>
                  <a:lnTo>
                    <a:pt x="423" y="238"/>
                  </a:lnTo>
                  <a:lnTo>
                    <a:pt x="424" y="238"/>
                  </a:lnTo>
                  <a:lnTo>
                    <a:pt x="426" y="238"/>
                  </a:lnTo>
                  <a:lnTo>
                    <a:pt x="428" y="238"/>
                  </a:lnTo>
                  <a:lnTo>
                    <a:pt x="429" y="238"/>
                  </a:lnTo>
                  <a:lnTo>
                    <a:pt x="429" y="240"/>
                  </a:lnTo>
                  <a:lnTo>
                    <a:pt x="431" y="242"/>
                  </a:lnTo>
                  <a:lnTo>
                    <a:pt x="433" y="242"/>
                  </a:lnTo>
                  <a:lnTo>
                    <a:pt x="435" y="242"/>
                  </a:lnTo>
                  <a:lnTo>
                    <a:pt x="435" y="242"/>
                  </a:lnTo>
                  <a:lnTo>
                    <a:pt x="435" y="243"/>
                  </a:lnTo>
                  <a:lnTo>
                    <a:pt x="436" y="243"/>
                  </a:lnTo>
                  <a:lnTo>
                    <a:pt x="438" y="243"/>
                  </a:lnTo>
                  <a:lnTo>
                    <a:pt x="440" y="243"/>
                  </a:lnTo>
                  <a:lnTo>
                    <a:pt x="441" y="243"/>
                  </a:lnTo>
                  <a:lnTo>
                    <a:pt x="443" y="243"/>
                  </a:lnTo>
                  <a:lnTo>
                    <a:pt x="445" y="243"/>
                  </a:lnTo>
                  <a:lnTo>
                    <a:pt x="446" y="243"/>
                  </a:lnTo>
                  <a:lnTo>
                    <a:pt x="446" y="242"/>
                  </a:lnTo>
                  <a:lnTo>
                    <a:pt x="448" y="242"/>
                  </a:lnTo>
                  <a:lnTo>
                    <a:pt x="450" y="242"/>
                  </a:lnTo>
                  <a:lnTo>
                    <a:pt x="450" y="240"/>
                  </a:lnTo>
                  <a:lnTo>
                    <a:pt x="452" y="242"/>
                  </a:lnTo>
                  <a:lnTo>
                    <a:pt x="453" y="242"/>
                  </a:lnTo>
                  <a:lnTo>
                    <a:pt x="453" y="240"/>
                  </a:lnTo>
                  <a:lnTo>
                    <a:pt x="455" y="240"/>
                  </a:lnTo>
                  <a:lnTo>
                    <a:pt x="457" y="240"/>
                  </a:lnTo>
                  <a:lnTo>
                    <a:pt x="458" y="240"/>
                  </a:lnTo>
                  <a:lnTo>
                    <a:pt x="458" y="238"/>
                  </a:lnTo>
                  <a:lnTo>
                    <a:pt x="458" y="240"/>
                  </a:lnTo>
                  <a:lnTo>
                    <a:pt x="460" y="240"/>
                  </a:lnTo>
                  <a:lnTo>
                    <a:pt x="462" y="240"/>
                  </a:lnTo>
                  <a:lnTo>
                    <a:pt x="463" y="240"/>
                  </a:lnTo>
                  <a:lnTo>
                    <a:pt x="465" y="240"/>
                  </a:lnTo>
                  <a:lnTo>
                    <a:pt x="467" y="240"/>
                  </a:lnTo>
                  <a:lnTo>
                    <a:pt x="469" y="240"/>
                  </a:lnTo>
                  <a:lnTo>
                    <a:pt x="470" y="240"/>
                  </a:lnTo>
                  <a:lnTo>
                    <a:pt x="470" y="238"/>
                  </a:lnTo>
                  <a:lnTo>
                    <a:pt x="472" y="238"/>
                  </a:lnTo>
                  <a:lnTo>
                    <a:pt x="472" y="237"/>
                  </a:lnTo>
                  <a:lnTo>
                    <a:pt x="474" y="237"/>
                  </a:lnTo>
                  <a:lnTo>
                    <a:pt x="474" y="238"/>
                  </a:lnTo>
                  <a:lnTo>
                    <a:pt x="474" y="237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8"/>
                  </a:lnTo>
                  <a:lnTo>
                    <a:pt x="475" y="238"/>
                  </a:lnTo>
                  <a:lnTo>
                    <a:pt x="475" y="237"/>
                  </a:lnTo>
                  <a:lnTo>
                    <a:pt x="475" y="235"/>
                  </a:lnTo>
                  <a:lnTo>
                    <a:pt x="477" y="235"/>
                  </a:lnTo>
                  <a:lnTo>
                    <a:pt x="479" y="235"/>
                  </a:lnTo>
                  <a:lnTo>
                    <a:pt x="479" y="233"/>
                  </a:lnTo>
                  <a:lnTo>
                    <a:pt x="480" y="233"/>
                  </a:lnTo>
                  <a:lnTo>
                    <a:pt x="482" y="233"/>
                  </a:lnTo>
                  <a:lnTo>
                    <a:pt x="482" y="231"/>
                  </a:lnTo>
                  <a:lnTo>
                    <a:pt x="484" y="231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4" y="230"/>
                  </a:lnTo>
                  <a:lnTo>
                    <a:pt x="486" y="230"/>
                  </a:lnTo>
                  <a:lnTo>
                    <a:pt x="487" y="228"/>
                  </a:lnTo>
                  <a:lnTo>
                    <a:pt x="489" y="228"/>
                  </a:lnTo>
                  <a:lnTo>
                    <a:pt x="489" y="226"/>
                  </a:lnTo>
                  <a:lnTo>
                    <a:pt x="489" y="225"/>
                  </a:lnTo>
                  <a:lnTo>
                    <a:pt x="491" y="225"/>
                  </a:lnTo>
                  <a:lnTo>
                    <a:pt x="491" y="226"/>
                  </a:lnTo>
                  <a:lnTo>
                    <a:pt x="491" y="225"/>
                  </a:lnTo>
                  <a:lnTo>
                    <a:pt x="492" y="225"/>
                  </a:lnTo>
                  <a:lnTo>
                    <a:pt x="492" y="226"/>
                  </a:lnTo>
                  <a:lnTo>
                    <a:pt x="494" y="226"/>
                  </a:lnTo>
                  <a:lnTo>
                    <a:pt x="496" y="226"/>
                  </a:lnTo>
                  <a:lnTo>
                    <a:pt x="498" y="226"/>
                  </a:lnTo>
                  <a:lnTo>
                    <a:pt x="498" y="225"/>
                  </a:lnTo>
                  <a:lnTo>
                    <a:pt x="499" y="225"/>
                  </a:lnTo>
                  <a:lnTo>
                    <a:pt x="501" y="225"/>
                  </a:lnTo>
                  <a:lnTo>
                    <a:pt x="501" y="225"/>
                  </a:lnTo>
                  <a:lnTo>
                    <a:pt x="501" y="223"/>
                  </a:lnTo>
                  <a:lnTo>
                    <a:pt x="503" y="225"/>
                  </a:lnTo>
                  <a:lnTo>
                    <a:pt x="504" y="225"/>
                  </a:lnTo>
                  <a:lnTo>
                    <a:pt x="504" y="223"/>
                  </a:lnTo>
                  <a:lnTo>
                    <a:pt x="506" y="223"/>
                  </a:lnTo>
                  <a:lnTo>
                    <a:pt x="508" y="223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9" y="223"/>
                  </a:lnTo>
                  <a:lnTo>
                    <a:pt x="509" y="221"/>
                  </a:lnTo>
                  <a:lnTo>
                    <a:pt x="509" y="223"/>
                  </a:lnTo>
                  <a:lnTo>
                    <a:pt x="511" y="221"/>
                  </a:lnTo>
                  <a:lnTo>
                    <a:pt x="511" y="220"/>
                  </a:lnTo>
                  <a:lnTo>
                    <a:pt x="513" y="220"/>
                  </a:lnTo>
                  <a:lnTo>
                    <a:pt x="513" y="218"/>
                  </a:lnTo>
                  <a:lnTo>
                    <a:pt x="515" y="218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16" y="218"/>
                  </a:lnTo>
                  <a:lnTo>
                    <a:pt x="516" y="218"/>
                  </a:lnTo>
                  <a:lnTo>
                    <a:pt x="516" y="216"/>
                  </a:lnTo>
                  <a:lnTo>
                    <a:pt x="516" y="218"/>
                  </a:lnTo>
                  <a:lnTo>
                    <a:pt x="518" y="218"/>
                  </a:lnTo>
                  <a:lnTo>
                    <a:pt x="518" y="216"/>
                  </a:lnTo>
                  <a:lnTo>
                    <a:pt x="516" y="216"/>
                  </a:lnTo>
                  <a:lnTo>
                    <a:pt x="518" y="216"/>
                  </a:lnTo>
                  <a:lnTo>
                    <a:pt x="518" y="214"/>
                  </a:lnTo>
                  <a:lnTo>
                    <a:pt x="520" y="214"/>
                  </a:lnTo>
                  <a:lnTo>
                    <a:pt x="521" y="214"/>
                  </a:lnTo>
                  <a:lnTo>
                    <a:pt x="521" y="213"/>
                  </a:lnTo>
                  <a:lnTo>
                    <a:pt x="523" y="213"/>
                  </a:lnTo>
                  <a:lnTo>
                    <a:pt x="525" y="213"/>
                  </a:lnTo>
                  <a:lnTo>
                    <a:pt x="525" y="214"/>
                  </a:lnTo>
                  <a:lnTo>
                    <a:pt x="525" y="216"/>
                  </a:lnTo>
                  <a:lnTo>
                    <a:pt x="526" y="216"/>
                  </a:lnTo>
                  <a:lnTo>
                    <a:pt x="526" y="214"/>
                  </a:lnTo>
                  <a:lnTo>
                    <a:pt x="526" y="213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2" y="213"/>
                  </a:lnTo>
                  <a:lnTo>
                    <a:pt x="533" y="213"/>
                  </a:lnTo>
                  <a:lnTo>
                    <a:pt x="533" y="214"/>
                  </a:lnTo>
                  <a:lnTo>
                    <a:pt x="535" y="213"/>
                  </a:lnTo>
                  <a:lnTo>
                    <a:pt x="535" y="214"/>
                  </a:lnTo>
                  <a:lnTo>
                    <a:pt x="537" y="214"/>
                  </a:lnTo>
                  <a:lnTo>
                    <a:pt x="538" y="214"/>
                  </a:lnTo>
                  <a:lnTo>
                    <a:pt x="538" y="216"/>
                  </a:lnTo>
                  <a:lnTo>
                    <a:pt x="540" y="216"/>
                  </a:lnTo>
                  <a:lnTo>
                    <a:pt x="540" y="214"/>
                  </a:lnTo>
                  <a:lnTo>
                    <a:pt x="542" y="214"/>
                  </a:lnTo>
                  <a:lnTo>
                    <a:pt x="543" y="214"/>
                  </a:lnTo>
                  <a:lnTo>
                    <a:pt x="545" y="214"/>
                  </a:lnTo>
                  <a:lnTo>
                    <a:pt x="545" y="216"/>
                  </a:lnTo>
                  <a:lnTo>
                    <a:pt x="547" y="216"/>
                  </a:lnTo>
                  <a:lnTo>
                    <a:pt x="547" y="214"/>
                  </a:lnTo>
                  <a:lnTo>
                    <a:pt x="549" y="214"/>
                  </a:lnTo>
                  <a:lnTo>
                    <a:pt x="550" y="214"/>
                  </a:lnTo>
                  <a:lnTo>
                    <a:pt x="552" y="214"/>
                  </a:lnTo>
                  <a:lnTo>
                    <a:pt x="552" y="216"/>
                  </a:lnTo>
                  <a:lnTo>
                    <a:pt x="554" y="216"/>
                  </a:lnTo>
                  <a:lnTo>
                    <a:pt x="554" y="214"/>
                  </a:lnTo>
                  <a:lnTo>
                    <a:pt x="555" y="214"/>
                  </a:lnTo>
                  <a:lnTo>
                    <a:pt x="555" y="216"/>
                  </a:lnTo>
                  <a:lnTo>
                    <a:pt x="557" y="216"/>
                  </a:lnTo>
                  <a:lnTo>
                    <a:pt x="557" y="214"/>
                  </a:lnTo>
                  <a:lnTo>
                    <a:pt x="557" y="214"/>
                  </a:lnTo>
                  <a:lnTo>
                    <a:pt x="557" y="216"/>
                  </a:lnTo>
                  <a:lnTo>
                    <a:pt x="557" y="216"/>
                  </a:lnTo>
                  <a:lnTo>
                    <a:pt x="557" y="218"/>
                  </a:lnTo>
                  <a:lnTo>
                    <a:pt x="557" y="218"/>
                  </a:lnTo>
                  <a:lnTo>
                    <a:pt x="559" y="218"/>
                  </a:lnTo>
                  <a:lnTo>
                    <a:pt x="559" y="216"/>
                  </a:lnTo>
                  <a:lnTo>
                    <a:pt x="559" y="218"/>
                  </a:lnTo>
                  <a:lnTo>
                    <a:pt x="560" y="218"/>
                  </a:lnTo>
                  <a:lnTo>
                    <a:pt x="560" y="220"/>
                  </a:lnTo>
                  <a:lnTo>
                    <a:pt x="562" y="220"/>
                  </a:lnTo>
                  <a:lnTo>
                    <a:pt x="562" y="221"/>
                  </a:lnTo>
                  <a:lnTo>
                    <a:pt x="562" y="223"/>
                  </a:lnTo>
                  <a:lnTo>
                    <a:pt x="564" y="223"/>
                  </a:lnTo>
                  <a:lnTo>
                    <a:pt x="562" y="223"/>
                  </a:lnTo>
                  <a:lnTo>
                    <a:pt x="562" y="225"/>
                  </a:lnTo>
                  <a:lnTo>
                    <a:pt x="564" y="225"/>
                  </a:lnTo>
                  <a:lnTo>
                    <a:pt x="566" y="225"/>
                  </a:lnTo>
                  <a:lnTo>
                    <a:pt x="566" y="223"/>
                  </a:lnTo>
                  <a:lnTo>
                    <a:pt x="567" y="223"/>
                  </a:lnTo>
                  <a:lnTo>
                    <a:pt x="567" y="225"/>
                  </a:lnTo>
                  <a:lnTo>
                    <a:pt x="569" y="225"/>
                  </a:lnTo>
                  <a:lnTo>
                    <a:pt x="571" y="225"/>
                  </a:lnTo>
                  <a:lnTo>
                    <a:pt x="571" y="223"/>
                  </a:lnTo>
                  <a:lnTo>
                    <a:pt x="572" y="223"/>
                  </a:lnTo>
                  <a:lnTo>
                    <a:pt x="572" y="225"/>
                  </a:lnTo>
                  <a:lnTo>
                    <a:pt x="572" y="223"/>
                  </a:lnTo>
                  <a:lnTo>
                    <a:pt x="574" y="223"/>
                  </a:lnTo>
                  <a:lnTo>
                    <a:pt x="574" y="221"/>
                  </a:lnTo>
                  <a:lnTo>
                    <a:pt x="574" y="223"/>
                  </a:lnTo>
                  <a:lnTo>
                    <a:pt x="576" y="221"/>
                  </a:lnTo>
                  <a:lnTo>
                    <a:pt x="578" y="221"/>
                  </a:lnTo>
                  <a:lnTo>
                    <a:pt x="579" y="221"/>
                  </a:lnTo>
                  <a:lnTo>
                    <a:pt x="579" y="220"/>
                  </a:lnTo>
                  <a:lnTo>
                    <a:pt x="581" y="220"/>
                  </a:lnTo>
                  <a:lnTo>
                    <a:pt x="583" y="220"/>
                  </a:lnTo>
                  <a:lnTo>
                    <a:pt x="584" y="220"/>
                  </a:lnTo>
                  <a:lnTo>
                    <a:pt x="584" y="221"/>
                  </a:lnTo>
                  <a:lnTo>
                    <a:pt x="586" y="221"/>
                  </a:lnTo>
                  <a:lnTo>
                    <a:pt x="588" y="220"/>
                  </a:lnTo>
                  <a:lnTo>
                    <a:pt x="589" y="220"/>
                  </a:lnTo>
                  <a:lnTo>
                    <a:pt x="591" y="220"/>
                  </a:lnTo>
                  <a:lnTo>
                    <a:pt x="591" y="221"/>
                  </a:lnTo>
                  <a:lnTo>
                    <a:pt x="591" y="220"/>
                  </a:lnTo>
                  <a:lnTo>
                    <a:pt x="591" y="218"/>
                  </a:lnTo>
                  <a:lnTo>
                    <a:pt x="593" y="218"/>
                  </a:lnTo>
                  <a:lnTo>
                    <a:pt x="595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6" y="218"/>
                  </a:lnTo>
                  <a:lnTo>
                    <a:pt x="598" y="218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598" y="218"/>
                  </a:lnTo>
                  <a:lnTo>
                    <a:pt x="598" y="220"/>
                  </a:lnTo>
                  <a:lnTo>
                    <a:pt x="600" y="220"/>
                  </a:lnTo>
                  <a:lnTo>
                    <a:pt x="600" y="221"/>
                  </a:lnTo>
                  <a:lnTo>
                    <a:pt x="600" y="223"/>
                  </a:lnTo>
                  <a:lnTo>
                    <a:pt x="601" y="225"/>
                  </a:lnTo>
                  <a:lnTo>
                    <a:pt x="603" y="226"/>
                  </a:lnTo>
                  <a:lnTo>
                    <a:pt x="605" y="228"/>
                  </a:lnTo>
                  <a:lnTo>
                    <a:pt x="606" y="231"/>
                  </a:lnTo>
                  <a:lnTo>
                    <a:pt x="608" y="233"/>
                  </a:lnTo>
                  <a:lnTo>
                    <a:pt x="610" y="237"/>
                  </a:lnTo>
                  <a:lnTo>
                    <a:pt x="612" y="238"/>
                  </a:lnTo>
                  <a:lnTo>
                    <a:pt x="612" y="242"/>
                  </a:lnTo>
                  <a:lnTo>
                    <a:pt x="613" y="243"/>
                  </a:lnTo>
                  <a:lnTo>
                    <a:pt x="615" y="243"/>
                  </a:lnTo>
                  <a:lnTo>
                    <a:pt x="615" y="247"/>
                  </a:lnTo>
                  <a:lnTo>
                    <a:pt x="617" y="248"/>
                  </a:lnTo>
                  <a:lnTo>
                    <a:pt x="618" y="252"/>
                  </a:lnTo>
                  <a:lnTo>
                    <a:pt x="620" y="252"/>
                  </a:lnTo>
                  <a:lnTo>
                    <a:pt x="620" y="254"/>
                  </a:lnTo>
                  <a:lnTo>
                    <a:pt x="622" y="255"/>
                  </a:lnTo>
                  <a:lnTo>
                    <a:pt x="623" y="257"/>
                  </a:lnTo>
                  <a:lnTo>
                    <a:pt x="623" y="260"/>
                  </a:lnTo>
                  <a:lnTo>
                    <a:pt x="627" y="262"/>
                  </a:lnTo>
                  <a:lnTo>
                    <a:pt x="629" y="265"/>
                  </a:lnTo>
                  <a:lnTo>
                    <a:pt x="630" y="267"/>
                  </a:lnTo>
                  <a:lnTo>
                    <a:pt x="632" y="271"/>
                  </a:lnTo>
                  <a:lnTo>
                    <a:pt x="634" y="274"/>
                  </a:lnTo>
                  <a:lnTo>
                    <a:pt x="635" y="276"/>
                  </a:lnTo>
                  <a:lnTo>
                    <a:pt x="639" y="281"/>
                  </a:lnTo>
                  <a:lnTo>
                    <a:pt x="639" y="282"/>
                  </a:lnTo>
                  <a:lnTo>
                    <a:pt x="641" y="286"/>
                  </a:lnTo>
                  <a:lnTo>
                    <a:pt x="644" y="293"/>
                  </a:lnTo>
                  <a:lnTo>
                    <a:pt x="647" y="298"/>
                  </a:lnTo>
                  <a:lnTo>
                    <a:pt x="671" y="334"/>
                  </a:lnTo>
                  <a:lnTo>
                    <a:pt x="685" y="354"/>
                  </a:lnTo>
                  <a:lnTo>
                    <a:pt x="693" y="368"/>
                  </a:lnTo>
                  <a:lnTo>
                    <a:pt x="695" y="369"/>
                  </a:lnTo>
                  <a:lnTo>
                    <a:pt x="697" y="373"/>
                  </a:lnTo>
                  <a:lnTo>
                    <a:pt x="698" y="374"/>
                  </a:lnTo>
                  <a:lnTo>
                    <a:pt x="704" y="385"/>
                  </a:lnTo>
                  <a:lnTo>
                    <a:pt x="709" y="390"/>
                  </a:lnTo>
                  <a:lnTo>
                    <a:pt x="719" y="410"/>
                  </a:lnTo>
                  <a:lnTo>
                    <a:pt x="724" y="420"/>
                  </a:lnTo>
                  <a:lnTo>
                    <a:pt x="724" y="422"/>
                  </a:lnTo>
                  <a:lnTo>
                    <a:pt x="734" y="437"/>
                  </a:lnTo>
                  <a:lnTo>
                    <a:pt x="743" y="454"/>
                  </a:lnTo>
                  <a:lnTo>
                    <a:pt x="748" y="461"/>
                  </a:lnTo>
                  <a:lnTo>
                    <a:pt x="749" y="468"/>
                  </a:lnTo>
                  <a:lnTo>
                    <a:pt x="763" y="493"/>
                  </a:lnTo>
                  <a:lnTo>
                    <a:pt x="765" y="497"/>
                  </a:lnTo>
                  <a:lnTo>
                    <a:pt x="787" y="534"/>
                  </a:lnTo>
                  <a:lnTo>
                    <a:pt x="792" y="543"/>
                  </a:lnTo>
                  <a:lnTo>
                    <a:pt x="792" y="544"/>
                  </a:lnTo>
                  <a:lnTo>
                    <a:pt x="792" y="546"/>
                  </a:lnTo>
                  <a:lnTo>
                    <a:pt x="790" y="546"/>
                  </a:lnTo>
                  <a:lnTo>
                    <a:pt x="790" y="548"/>
                  </a:lnTo>
                  <a:lnTo>
                    <a:pt x="792" y="550"/>
                  </a:lnTo>
                  <a:lnTo>
                    <a:pt x="792" y="551"/>
                  </a:lnTo>
                  <a:lnTo>
                    <a:pt x="790" y="551"/>
                  </a:lnTo>
                  <a:lnTo>
                    <a:pt x="790" y="550"/>
                  </a:lnTo>
                  <a:lnTo>
                    <a:pt x="789" y="550"/>
                  </a:lnTo>
                  <a:lnTo>
                    <a:pt x="787" y="550"/>
                  </a:lnTo>
                  <a:lnTo>
                    <a:pt x="787" y="548"/>
                  </a:lnTo>
                  <a:lnTo>
                    <a:pt x="785" y="550"/>
                  </a:lnTo>
                  <a:lnTo>
                    <a:pt x="787" y="550"/>
                  </a:lnTo>
                  <a:lnTo>
                    <a:pt x="787" y="551"/>
                  </a:lnTo>
                  <a:lnTo>
                    <a:pt x="787" y="553"/>
                  </a:lnTo>
                  <a:lnTo>
                    <a:pt x="787" y="553"/>
                  </a:lnTo>
                  <a:lnTo>
                    <a:pt x="785" y="555"/>
                  </a:lnTo>
                  <a:lnTo>
                    <a:pt x="784" y="555"/>
                  </a:lnTo>
                  <a:lnTo>
                    <a:pt x="784" y="556"/>
                  </a:lnTo>
                  <a:lnTo>
                    <a:pt x="782" y="556"/>
                  </a:lnTo>
                  <a:lnTo>
                    <a:pt x="782" y="558"/>
                  </a:lnTo>
                  <a:lnTo>
                    <a:pt x="782" y="560"/>
                  </a:lnTo>
                  <a:lnTo>
                    <a:pt x="784" y="560"/>
                  </a:lnTo>
                  <a:lnTo>
                    <a:pt x="784" y="561"/>
                  </a:lnTo>
                  <a:lnTo>
                    <a:pt x="782" y="561"/>
                  </a:lnTo>
                  <a:lnTo>
                    <a:pt x="782" y="560"/>
                  </a:lnTo>
                  <a:lnTo>
                    <a:pt x="780" y="560"/>
                  </a:lnTo>
                  <a:lnTo>
                    <a:pt x="780" y="561"/>
                  </a:lnTo>
                  <a:lnTo>
                    <a:pt x="778" y="563"/>
                  </a:lnTo>
                  <a:lnTo>
                    <a:pt x="778" y="565"/>
                  </a:lnTo>
                  <a:lnTo>
                    <a:pt x="777" y="565"/>
                  </a:lnTo>
                  <a:lnTo>
                    <a:pt x="775" y="565"/>
                  </a:lnTo>
                  <a:lnTo>
                    <a:pt x="775" y="567"/>
                  </a:lnTo>
                  <a:lnTo>
                    <a:pt x="775" y="568"/>
                  </a:lnTo>
                  <a:lnTo>
                    <a:pt x="773" y="568"/>
                  </a:lnTo>
                  <a:lnTo>
                    <a:pt x="773" y="570"/>
                  </a:lnTo>
                  <a:lnTo>
                    <a:pt x="773" y="572"/>
                  </a:lnTo>
                  <a:lnTo>
                    <a:pt x="773" y="573"/>
                  </a:lnTo>
                  <a:lnTo>
                    <a:pt x="775" y="573"/>
                  </a:lnTo>
                  <a:lnTo>
                    <a:pt x="775" y="575"/>
                  </a:lnTo>
                  <a:lnTo>
                    <a:pt x="773" y="575"/>
                  </a:lnTo>
                  <a:lnTo>
                    <a:pt x="773" y="577"/>
                  </a:lnTo>
                  <a:lnTo>
                    <a:pt x="773" y="579"/>
                  </a:lnTo>
                  <a:lnTo>
                    <a:pt x="775" y="579"/>
                  </a:lnTo>
                  <a:lnTo>
                    <a:pt x="775" y="577"/>
                  </a:lnTo>
                  <a:lnTo>
                    <a:pt x="777" y="577"/>
                  </a:lnTo>
                  <a:lnTo>
                    <a:pt x="777" y="579"/>
                  </a:lnTo>
                  <a:lnTo>
                    <a:pt x="775" y="579"/>
                  </a:lnTo>
                  <a:lnTo>
                    <a:pt x="775" y="580"/>
                  </a:lnTo>
                  <a:lnTo>
                    <a:pt x="777" y="580"/>
                  </a:lnTo>
                  <a:lnTo>
                    <a:pt x="777" y="579"/>
                  </a:lnTo>
                  <a:lnTo>
                    <a:pt x="777" y="580"/>
                  </a:lnTo>
                  <a:lnTo>
                    <a:pt x="778" y="580"/>
                  </a:lnTo>
                  <a:lnTo>
                    <a:pt x="778" y="582"/>
                  </a:lnTo>
                  <a:lnTo>
                    <a:pt x="777" y="584"/>
                  </a:lnTo>
                  <a:lnTo>
                    <a:pt x="775" y="584"/>
                  </a:lnTo>
                  <a:lnTo>
                    <a:pt x="773" y="584"/>
                  </a:lnTo>
                  <a:lnTo>
                    <a:pt x="773" y="585"/>
                  </a:lnTo>
                  <a:lnTo>
                    <a:pt x="775" y="585"/>
                  </a:lnTo>
                  <a:lnTo>
                    <a:pt x="775" y="584"/>
                  </a:lnTo>
                  <a:lnTo>
                    <a:pt x="777" y="584"/>
                  </a:lnTo>
                  <a:lnTo>
                    <a:pt x="777" y="585"/>
                  </a:lnTo>
                  <a:lnTo>
                    <a:pt x="775" y="585"/>
                  </a:lnTo>
                  <a:lnTo>
                    <a:pt x="773" y="587"/>
                  </a:lnTo>
                  <a:lnTo>
                    <a:pt x="772" y="587"/>
                  </a:lnTo>
                  <a:lnTo>
                    <a:pt x="772" y="589"/>
                  </a:lnTo>
                  <a:lnTo>
                    <a:pt x="773" y="589"/>
                  </a:lnTo>
                  <a:lnTo>
                    <a:pt x="773" y="587"/>
                  </a:lnTo>
                  <a:lnTo>
                    <a:pt x="775" y="587"/>
                  </a:lnTo>
                  <a:lnTo>
                    <a:pt x="775" y="589"/>
                  </a:lnTo>
                  <a:lnTo>
                    <a:pt x="773" y="589"/>
                  </a:lnTo>
                  <a:lnTo>
                    <a:pt x="773" y="590"/>
                  </a:lnTo>
                  <a:lnTo>
                    <a:pt x="772" y="590"/>
                  </a:lnTo>
                  <a:lnTo>
                    <a:pt x="772" y="592"/>
                  </a:lnTo>
                  <a:lnTo>
                    <a:pt x="770" y="592"/>
                  </a:lnTo>
                  <a:lnTo>
                    <a:pt x="770" y="594"/>
                  </a:lnTo>
                  <a:lnTo>
                    <a:pt x="768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6" y="594"/>
                  </a:lnTo>
                  <a:lnTo>
                    <a:pt x="765" y="594"/>
                  </a:lnTo>
                  <a:lnTo>
                    <a:pt x="765" y="592"/>
                  </a:lnTo>
                  <a:lnTo>
                    <a:pt x="763" y="592"/>
                  </a:lnTo>
                  <a:lnTo>
                    <a:pt x="763" y="594"/>
                  </a:lnTo>
                  <a:lnTo>
                    <a:pt x="763" y="594"/>
                  </a:lnTo>
                  <a:lnTo>
                    <a:pt x="763" y="596"/>
                  </a:lnTo>
                  <a:lnTo>
                    <a:pt x="761" y="596"/>
                  </a:lnTo>
                  <a:lnTo>
                    <a:pt x="761" y="597"/>
                  </a:lnTo>
                  <a:lnTo>
                    <a:pt x="761" y="596"/>
                  </a:lnTo>
                  <a:lnTo>
                    <a:pt x="761" y="596"/>
                  </a:lnTo>
                  <a:lnTo>
                    <a:pt x="760" y="596"/>
                  </a:lnTo>
                  <a:lnTo>
                    <a:pt x="760" y="597"/>
                  </a:lnTo>
                  <a:lnTo>
                    <a:pt x="761" y="597"/>
                  </a:lnTo>
                  <a:lnTo>
                    <a:pt x="760" y="597"/>
                  </a:lnTo>
                  <a:lnTo>
                    <a:pt x="760" y="599"/>
                  </a:lnTo>
                  <a:lnTo>
                    <a:pt x="760" y="601"/>
                  </a:lnTo>
                  <a:lnTo>
                    <a:pt x="760" y="602"/>
                  </a:lnTo>
                  <a:lnTo>
                    <a:pt x="758" y="602"/>
                  </a:lnTo>
                  <a:lnTo>
                    <a:pt x="758" y="604"/>
                  </a:lnTo>
                  <a:lnTo>
                    <a:pt x="758" y="606"/>
                  </a:lnTo>
                  <a:lnTo>
                    <a:pt x="760" y="606"/>
                  </a:lnTo>
                  <a:lnTo>
                    <a:pt x="760" y="607"/>
                  </a:lnTo>
                  <a:lnTo>
                    <a:pt x="758" y="607"/>
                  </a:lnTo>
                  <a:lnTo>
                    <a:pt x="756" y="607"/>
                  </a:lnTo>
                  <a:lnTo>
                    <a:pt x="756" y="609"/>
                  </a:lnTo>
                  <a:lnTo>
                    <a:pt x="755" y="609"/>
                  </a:lnTo>
                  <a:lnTo>
                    <a:pt x="755" y="607"/>
                  </a:lnTo>
                  <a:lnTo>
                    <a:pt x="755" y="609"/>
                  </a:lnTo>
                  <a:lnTo>
                    <a:pt x="753" y="609"/>
                  </a:lnTo>
                  <a:lnTo>
                    <a:pt x="753" y="611"/>
                  </a:lnTo>
                  <a:lnTo>
                    <a:pt x="755" y="611"/>
                  </a:lnTo>
                  <a:lnTo>
                    <a:pt x="755" y="613"/>
                  </a:lnTo>
                  <a:lnTo>
                    <a:pt x="753" y="613"/>
                  </a:lnTo>
                  <a:lnTo>
                    <a:pt x="755" y="613"/>
                  </a:lnTo>
                  <a:lnTo>
                    <a:pt x="755" y="614"/>
                  </a:lnTo>
                  <a:lnTo>
                    <a:pt x="755" y="616"/>
                  </a:lnTo>
                  <a:lnTo>
                    <a:pt x="753" y="616"/>
                  </a:lnTo>
                  <a:lnTo>
                    <a:pt x="753" y="614"/>
                  </a:lnTo>
                  <a:lnTo>
                    <a:pt x="753" y="616"/>
                  </a:lnTo>
                  <a:lnTo>
                    <a:pt x="753" y="618"/>
                  </a:lnTo>
                  <a:lnTo>
                    <a:pt x="755" y="618"/>
                  </a:lnTo>
                  <a:lnTo>
                    <a:pt x="753" y="618"/>
                  </a:lnTo>
                  <a:lnTo>
                    <a:pt x="753" y="619"/>
                  </a:lnTo>
                  <a:lnTo>
                    <a:pt x="753" y="618"/>
                  </a:lnTo>
                  <a:lnTo>
                    <a:pt x="751" y="618"/>
                  </a:lnTo>
                  <a:lnTo>
                    <a:pt x="751" y="619"/>
                  </a:lnTo>
                  <a:lnTo>
                    <a:pt x="749" y="619"/>
                  </a:lnTo>
                  <a:lnTo>
                    <a:pt x="749" y="618"/>
                  </a:lnTo>
                  <a:lnTo>
                    <a:pt x="748" y="619"/>
                  </a:lnTo>
                  <a:lnTo>
                    <a:pt x="748" y="621"/>
                  </a:lnTo>
                  <a:lnTo>
                    <a:pt x="746" y="621"/>
                  </a:lnTo>
                  <a:lnTo>
                    <a:pt x="748" y="621"/>
                  </a:lnTo>
                  <a:lnTo>
                    <a:pt x="748" y="623"/>
                  </a:lnTo>
                  <a:lnTo>
                    <a:pt x="746" y="623"/>
                  </a:lnTo>
                  <a:lnTo>
                    <a:pt x="746" y="624"/>
                  </a:lnTo>
                  <a:lnTo>
                    <a:pt x="746" y="626"/>
                  </a:lnTo>
                  <a:lnTo>
                    <a:pt x="748" y="626"/>
                  </a:lnTo>
                  <a:lnTo>
                    <a:pt x="746" y="626"/>
                  </a:lnTo>
                  <a:lnTo>
                    <a:pt x="746" y="628"/>
                  </a:lnTo>
                  <a:lnTo>
                    <a:pt x="746" y="630"/>
                  </a:lnTo>
                  <a:lnTo>
                    <a:pt x="744" y="631"/>
                  </a:lnTo>
                  <a:lnTo>
                    <a:pt x="746" y="631"/>
                  </a:lnTo>
                  <a:lnTo>
                    <a:pt x="746" y="633"/>
                  </a:lnTo>
                  <a:lnTo>
                    <a:pt x="748" y="633"/>
                  </a:lnTo>
                  <a:lnTo>
                    <a:pt x="748" y="635"/>
                  </a:lnTo>
                  <a:lnTo>
                    <a:pt x="748" y="633"/>
                  </a:lnTo>
                  <a:lnTo>
                    <a:pt x="746" y="633"/>
                  </a:lnTo>
                  <a:lnTo>
                    <a:pt x="744" y="633"/>
                  </a:lnTo>
                  <a:lnTo>
                    <a:pt x="744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6" y="635"/>
                  </a:lnTo>
                  <a:lnTo>
                    <a:pt x="746" y="635"/>
                  </a:lnTo>
                  <a:lnTo>
                    <a:pt x="748" y="635"/>
                  </a:lnTo>
                  <a:lnTo>
                    <a:pt x="748" y="636"/>
                  </a:lnTo>
                  <a:lnTo>
                    <a:pt x="746" y="636"/>
                  </a:lnTo>
                  <a:lnTo>
                    <a:pt x="746" y="635"/>
                  </a:lnTo>
                  <a:lnTo>
                    <a:pt x="744" y="635"/>
                  </a:lnTo>
                  <a:lnTo>
                    <a:pt x="744" y="636"/>
                  </a:lnTo>
                  <a:lnTo>
                    <a:pt x="744" y="638"/>
                  </a:lnTo>
                  <a:lnTo>
                    <a:pt x="743" y="638"/>
                  </a:lnTo>
                  <a:lnTo>
                    <a:pt x="744" y="638"/>
                  </a:lnTo>
                  <a:lnTo>
                    <a:pt x="744" y="640"/>
                  </a:lnTo>
                  <a:lnTo>
                    <a:pt x="744" y="641"/>
                  </a:lnTo>
                  <a:lnTo>
                    <a:pt x="744" y="643"/>
                  </a:lnTo>
                  <a:lnTo>
                    <a:pt x="746" y="643"/>
                  </a:lnTo>
                  <a:lnTo>
                    <a:pt x="746" y="641"/>
                  </a:lnTo>
                  <a:lnTo>
                    <a:pt x="748" y="641"/>
                  </a:lnTo>
                  <a:lnTo>
                    <a:pt x="748" y="643"/>
                  </a:lnTo>
                  <a:lnTo>
                    <a:pt x="748" y="645"/>
                  </a:lnTo>
                  <a:lnTo>
                    <a:pt x="746" y="645"/>
                  </a:lnTo>
                  <a:lnTo>
                    <a:pt x="744" y="645"/>
                  </a:lnTo>
                  <a:lnTo>
                    <a:pt x="746" y="645"/>
                  </a:lnTo>
                  <a:lnTo>
                    <a:pt x="746" y="647"/>
                  </a:lnTo>
                  <a:lnTo>
                    <a:pt x="746" y="648"/>
                  </a:lnTo>
                  <a:lnTo>
                    <a:pt x="744" y="650"/>
                  </a:lnTo>
                  <a:lnTo>
                    <a:pt x="734" y="653"/>
                  </a:lnTo>
                  <a:lnTo>
                    <a:pt x="719" y="660"/>
                  </a:lnTo>
                  <a:lnTo>
                    <a:pt x="719" y="662"/>
                  </a:lnTo>
                  <a:lnTo>
                    <a:pt x="709" y="665"/>
                  </a:lnTo>
                  <a:lnTo>
                    <a:pt x="695" y="672"/>
                  </a:lnTo>
                  <a:lnTo>
                    <a:pt x="673" y="681"/>
                  </a:lnTo>
                  <a:lnTo>
                    <a:pt x="654" y="689"/>
                  </a:lnTo>
                  <a:lnTo>
                    <a:pt x="625" y="701"/>
                  </a:lnTo>
                  <a:lnTo>
                    <a:pt x="623" y="703"/>
                  </a:lnTo>
                  <a:lnTo>
                    <a:pt x="613" y="706"/>
                  </a:lnTo>
                  <a:lnTo>
                    <a:pt x="612" y="708"/>
                  </a:lnTo>
                  <a:lnTo>
                    <a:pt x="583" y="718"/>
                  </a:lnTo>
                  <a:lnTo>
                    <a:pt x="572" y="716"/>
                  </a:lnTo>
                  <a:lnTo>
                    <a:pt x="566" y="715"/>
                  </a:lnTo>
                  <a:lnTo>
                    <a:pt x="564" y="715"/>
                  </a:lnTo>
                  <a:lnTo>
                    <a:pt x="557" y="713"/>
                  </a:lnTo>
                  <a:lnTo>
                    <a:pt x="555" y="711"/>
                  </a:lnTo>
                  <a:lnTo>
                    <a:pt x="533" y="704"/>
                  </a:lnTo>
                  <a:lnTo>
                    <a:pt x="532" y="704"/>
                  </a:lnTo>
                  <a:lnTo>
                    <a:pt x="515" y="699"/>
                  </a:lnTo>
                  <a:lnTo>
                    <a:pt x="509" y="698"/>
                  </a:lnTo>
                  <a:lnTo>
                    <a:pt x="508" y="696"/>
                  </a:lnTo>
                  <a:lnTo>
                    <a:pt x="503" y="694"/>
                  </a:lnTo>
                  <a:lnTo>
                    <a:pt x="499" y="694"/>
                  </a:lnTo>
                  <a:lnTo>
                    <a:pt x="498" y="692"/>
                  </a:lnTo>
                  <a:lnTo>
                    <a:pt x="496" y="692"/>
                  </a:lnTo>
                  <a:lnTo>
                    <a:pt x="486" y="689"/>
                  </a:lnTo>
                  <a:lnTo>
                    <a:pt x="465" y="684"/>
                  </a:lnTo>
                  <a:lnTo>
                    <a:pt x="460" y="681"/>
                  </a:lnTo>
                  <a:lnTo>
                    <a:pt x="453" y="679"/>
                  </a:lnTo>
                  <a:lnTo>
                    <a:pt x="452" y="679"/>
                  </a:lnTo>
                  <a:lnTo>
                    <a:pt x="448" y="677"/>
                  </a:lnTo>
                  <a:lnTo>
                    <a:pt x="426" y="672"/>
                  </a:lnTo>
                  <a:lnTo>
                    <a:pt x="424" y="672"/>
                  </a:lnTo>
                  <a:lnTo>
                    <a:pt x="424" y="674"/>
                  </a:lnTo>
                  <a:lnTo>
                    <a:pt x="424" y="675"/>
                  </a:lnTo>
                  <a:lnTo>
                    <a:pt x="423" y="675"/>
                  </a:lnTo>
                  <a:lnTo>
                    <a:pt x="423" y="675"/>
                  </a:lnTo>
                  <a:lnTo>
                    <a:pt x="424" y="675"/>
                  </a:lnTo>
                  <a:lnTo>
                    <a:pt x="426" y="675"/>
                  </a:lnTo>
                  <a:lnTo>
                    <a:pt x="426" y="675"/>
                  </a:lnTo>
                  <a:lnTo>
                    <a:pt x="428" y="675"/>
                  </a:lnTo>
                  <a:lnTo>
                    <a:pt x="428" y="675"/>
                  </a:lnTo>
                  <a:lnTo>
                    <a:pt x="426" y="677"/>
                  </a:lnTo>
                  <a:lnTo>
                    <a:pt x="426" y="679"/>
                  </a:lnTo>
                  <a:lnTo>
                    <a:pt x="426" y="681"/>
                  </a:lnTo>
                  <a:lnTo>
                    <a:pt x="428" y="681"/>
                  </a:lnTo>
                  <a:lnTo>
                    <a:pt x="428" y="682"/>
                  </a:lnTo>
                  <a:lnTo>
                    <a:pt x="429" y="682"/>
                  </a:lnTo>
                  <a:lnTo>
                    <a:pt x="429" y="684"/>
                  </a:lnTo>
                  <a:lnTo>
                    <a:pt x="429" y="686"/>
                  </a:lnTo>
                  <a:lnTo>
                    <a:pt x="429" y="687"/>
                  </a:lnTo>
                  <a:lnTo>
                    <a:pt x="428" y="687"/>
                  </a:lnTo>
                  <a:lnTo>
                    <a:pt x="428" y="686"/>
                  </a:lnTo>
                  <a:lnTo>
                    <a:pt x="426" y="686"/>
                  </a:lnTo>
                  <a:lnTo>
                    <a:pt x="424" y="686"/>
                  </a:lnTo>
                  <a:lnTo>
                    <a:pt x="423" y="686"/>
                  </a:lnTo>
                  <a:lnTo>
                    <a:pt x="423" y="684"/>
                  </a:lnTo>
                  <a:lnTo>
                    <a:pt x="421" y="684"/>
                  </a:lnTo>
                  <a:lnTo>
                    <a:pt x="419" y="684"/>
                  </a:lnTo>
                  <a:lnTo>
                    <a:pt x="417" y="684"/>
                  </a:lnTo>
                  <a:lnTo>
                    <a:pt x="416" y="684"/>
                  </a:lnTo>
                  <a:lnTo>
                    <a:pt x="416" y="682"/>
                  </a:lnTo>
                  <a:lnTo>
                    <a:pt x="414" y="682"/>
                  </a:lnTo>
                  <a:lnTo>
                    <a:pt x="412" y="682"/>
                  </a:lnTo>
                  <a:lnTo>
                    <a:pt x="412" y="681"/>
                  </a:lnTo>
                  <a:lnTo>
                    <a:pt x="411" y="681"/>
                  </a:lnTo>
                  <a:lnTo>
                    <a:pt x="409" y="681"/>
                  </a:lnTo>
                  <a:lnTo>
                    <a:pt x="407" y="681"/>
                  </a:lnTo>
                  <a:lnTo>
                    <a:pt x="406" y="681"/>
                  </a:lnTo>
                  <a:lnTo>
                    <a:pt x="404" y="681"/>
                  </a:lnTo>
                  <a:lnTo>
                    <a:pt x="402" y="681"/>
                  </a:lnTo>
                  <a:lnTo>
                    <a:pt x="400" y="681"/>
                  </a:lnTo>
                  <a:lnTo>
                    <a:pt x="399" y="681"/>
                  </a:lnTo>
                  <a:lnTo>
                    <a:pt x="399" y="679"/>
                  </a:lnTo>
                  <a:lnTo>
                    <a:pt x="397" y="679"/>
                  </a:lnTo>
                  <a:lnTo>
                    <a:pt x="395" y="679"/>
                  </a:lnTo>
                  <a:lnTo>
                    <a:pt x="394" y="679"/>
                  </a:lnTo>
                  <a:lnTo>
                    <a:pt x="394" y="677"/>
                  </a:lnTo>
                  <a:lnTo>
                    <a:pt x="394" y="677"/>
                  </a:lnTo>
                  <a:lnTo>
                    <a:pt x="394" y="675"/>
                  </a:lnTo>
                  <a:lnTo>
                    <a:pt x="392" y="675"/>
                  </a:lnTo>
                  <a:lnTo>
                    <a:pt x="392" y="675"/>
                  </a:lnTo>
                  <a:lnTo>
                    <a:pt x="390" y="675"/>
                  </a:lnTo>
                  <a:lnTo>
                    <a:pt x="389" y="674"/>
                  </a:lnTo>
                  <a:lnTo>
                    <a:pt x="389" y="672"/>
                  </a:lnTo>
                  <a:lnTo>
                    <a:pt x="387" y="672"/>
                  </a:lnTo>
                  <a:lnTo>
                    <a:pt x="387" y="670"/>
                  </a:lnTo>
                  <a:lnTo>
                    <a:pt x="385" y="670"/>
                  </a:lnTo>
                  <a:lnTo>
                    <a:pt x="385" y="669"/>
                  </a:lnTo>
                  <a:lnTo>
                    <a:pt x="383" y="669"/>
                  </a:lnTo>
                  <a:lnTo>
                    <a:pt x="383" y="670"/>
                  </a:lnTo>
                  <a:lnTo>
                    <a:pt x="382" y="670"/>
                  </a:lnTo>
                  <a:lnTo>
                    <a:pt x="382" y="669"/>
                  </a:lnTo>
                  <a:lnTo>
                    <a:pt x="380" y="669"/>
                  </a:lnTo>
                  <a:lnTo>
                    <a:pt x="378" y="669"/>
                  </a:lnTo>
                  <a:lnTo>
                    <a:pt x="378" y="667"/>
                  </a:lnTo>
                  <a:lnTo>
                    <a:pt x="377" y="667"/>
                  </a:lnTo>
                  <a:lnTo>
                    <a:pt x="375" y="667"/>
                  </a:lnTo>
                  <a:lnTo>
                    <a:pt x="373" y="667"/>
                  </a:lnTo>
                  <a:lnTo>
                    <a:pt x="373" y="669"/>
                  </a:lnTo>
                  <a:lnTo>
                    <a:pt x="372" y="669"/>
                  </a:lnTo>
                  <a:lnTo>
                    <a:pt x="372" y="667"/>
                  </a:lnTo>
                  <a:lnTo>
                    <a:pt x="370" y="667"/>
                  </a:lnTo>
                  <a:lnTo>
                    <a:pt x="368" y="667"/>
                  </a:lnTo>
                  <a:lnTo>
                    <a:pt x="368" y="669"/>
                  </a:lnTo>
                  <a:lnTo>
                    <a:pt x="366" y="669"/>
                  </a:lnTo>
                  <a:lnTo>
                    <a:pt x="365" y="669"/>
                  </a:lnTo>
                  <a:lnTo>
                    <a:pt x="366" y="670"/>
                  </a:lnTo>
                  <a:lnTo>
                    <a:pt x="365" y="670"/>
                  </a:lnTo>
                  <a:lnTo>
                    <a:pt x="363" y="670"/>
                  </a:lnTo>
                  <a:lnTo>
                    <a:pt x="361" y="670"/>
                  </a:lnTo>
                  <a:lnTo>
                    <a:pt x="360" y="670"/>
                  </a:lnTo>
                  <a:lnTo>
                    <a:pt x="360" y="672"/>
                  </a:lnTo>
                  <a:lnTo>
                    <a:pt x="358" y="672"/>
                  </a:lnTo>
                  <a:lnTo>
                    <a:pt x="358" y="670"/>
                  </a:lnTo>
                  <a:lnTo>
                    <a:pt x="356" y="670"/>
                  </a:lnTo>
                  <a:lnTo>
                    <a:pt x="355" y="670"/>
                  </a:lnTo>
                  <a:lnTo>
                    <a:pt x="353" y="670"/>
                  </a:lnTo>
                  <a:lnTo>
                    <a:pt x="353" y="670"/>
                  </a:lnTo>
                  <a:lnTo>
                    <a:pt x="351" y="670"/>
                  </a:lnTo>
                  <a:lnTo>
                    <a:pt x="349" y="670"/>
                  </a:lnTo>
                  <a:lnTo>
                    <a:pt x="348" y="670"/>
                  </a:lnTo>
                  <a:lnTo>
                    <a:pt x="346" y="670"/>
                  </a:lnTo>
                  <a:lnTo>
                    <a:pt x="346" y="669"/>
                  </a:lnTo>
                  <a:lnTo>
                    <a:pt x="344" y="669"/>
                  </a:lnTo>
                  <a:lnTo>
                    <a:pt x="344" y="667"/>
                  </a:lnTo>
                  <a:lnTo>
                    <a:pt x="343" y="667"/>
                  </a:lnTo>
                  <a:lnTo>
                    <a:pt x="341" y="667"/>
                  </a:lnTo>
                  <a:lnTo>
                    <a:pt x="341" y="665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7" y="664"/>
                  </a:lnTo>
                  <a:lnTo>
                    <a:pt x="337" y="662"/>
                  </a:lnTo>
                  <a:lnTo>
                    <a:pt x="336" y="662"/>
                  </a:lnTo>
                  <a:lnTo>
                    <a:pt x="334" y="662"/>
                  </a:lnTo>
                  <a:lnTo>
                    <a:pt x="332" y="662"/>
                  </a:lnTo>
                  <a:lnTo>
                    <a:pt x="332" y="664"/>
                  </a:lnTo>
                  <a:lnTo>
                    <a:pt x="331" y="664"/>
                  </a:lnTo>
                  <a:lnTo>
                    <a:pt x="331" y="665"/>
                  </a:lnTo>
                  <a:lnTo>
                    <a:pt x="329" y="665"/>
                  </a:lnTo>
                  <a:lnTo>
                    <a:pt x="327" y="665"/>
                  </a:lnTo>
                  <a:lnTo>
                    <a:pt x="326" y="664"/>
                  </a:lnTo>
                  <a:lnTo>
                    <a:pt x="324" y="664"/>
                  </a:lnTo>
                  <a:lnTo>
                    <a:pt x="322" y="664"/>
                  </a:lnTo>
                  <a:lnTo>
                    <a:pt x="320" y="664"/>
                  </a:lnTo>
                  <a:lnTo>
                    <a:pt x="320" y="665"/>
                  </a:lnTo>
                  <a:lnTo>
                    <a:pt x="320" y="667"/>
                  </a:lnTo>
                  <a:lnTo>
                    <a:pt x="322" y="669"/>
                  </a:lnTo>
                  <a:lnTo>
                    <a:pt x="322" y="670"/>
                  </a:lnTo>
                  <a:lnTo>
                    <a:pt x="320" y="670"/>
                  </a:lnTo>
                  <a:lnTo>
                    <a:pt x="319" y="670"/>
                  </a:lnTo>
                  <a:lnTo>
                    <a:pt x="317" y="670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4"/>
                  </a:lnTo>
                  <a:lnTo>
                    <a:pt x="315" y="675"/>
                  </a:lnTo>
                  <a:lnTo>
                    <a:pt x="314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5"/>
                  </a:lnTo>
                  <a:lnTo>
                    <a:pt x="312" y="677"/>
                  </a:lnTo>
                  <a:lnTo>
                    <a:pt x="312" y="679"/>
                  </a:lnTo>
                  <a:lnTo>
                    <a:pt x="312" y="679"/>
                  </a:lnTo>
                  <a:lnTo>
                    <a:pt x="312" y="681"/>
                  </a:lnTo>
                  <a:lnTo>
                    <a:pt x="310" y="681"/>
                  </a:lnTo>
                  <a:lnTo>
                    <a:pt x="309" y="682"/>
                  </a:lnTo>
                  <a:lnTo>
                    <a:pt x="307" y="682"/>
                  </a:lnTo>
                  <a:lnTo>
                    <a:pt x="305" y="682"/>
                  </a:lnTo>
                  <a:lnTo>
                    <a:pt x="305" y="684"/>
                  </a:lnTo>
                  <a:lnTo>
                    <a:pt x="303" y="684"/>
                  </a:lnTo>
                  <a:lnTo>
                    <a:pt x="303" y="686"/>
                  </a:lnTo>
                  <a:lnTo>
                    <a:pt x="303" y="687"/>
                  </a:lnTo>
                  <a:lnTo>
                    <a:pt x="302" y="687"/>
                  </a:lnTo>
                  <a:lnTo>
                    <a:pt x="302" y="689"/>
                  </a:lnTo>
                  <a:lnTo>
                    <a:pt x="302" y="691"/>
                  </a:lnTo>
                  <a:lnTo>
                    <a:pt x="302" y="692"/>
                  </a:lnTo>
                  <a:lnTo>
                    <a:pt x="302" y="694"/>
                  </a:lnTo>
                  <a:lnTo>
                    <a:pt x="300" y="694"/>
                  </a:lnTo>
                  <a:lnTo>
                    <a:pt x="300" y="696"/>
                  </a:lnTo>
                  <a:lnTo>
                    <a:pt x="298" y="696"/>
                  </a:lnTo>
                  <a:lnTo>
                    <a:pt x="298" y="698"/>
                  </a:lnTo>
                  <a:lnTo>
                    <a:pt x="297" y="698"/>
                  </a:lnTo>
                  <a:lnTo>
                    <a:pt x="298" y="699"/>
                  </a:lnTo>
                  <a:lnTo>
                    <a:pt x="298" y="701"/>
                  </a:lnTo>
                  <a:lnTo>
                    <a:pt x="298" y="703"/>
                  </a:lnTo>
                  <a:lnTo>
                    <a:pt x="297" y="704"/>
                  </a:lnTo>
                  <a:lnTo>
                    <a:pt x="295" y="704"/>
                  </a:lnTo>
                  <a:lnTo>
                    <a:pt x="293" y="704"/>
                  </a:lnTo>
                  <a:lnTo>
                    <a:pt x="292" y="704"/>
                  </a:lnTo>
                  <a:lnTo>
                    <a:pt x="290" y="704"/>
                  </a:lnTo>
                  <a:lnTo>
                    <a:pt x="290" y="703"/>
                  </a:lnTo>
                  <a:lnTo>
                    <a:pt x="288" y="703"/>
                  </a:lnTo>
                  <a:lnTo>
                    <a:pt x="286" y="703"/>
                  </a:lnTo>
                  <a:lnTo>
                    <a:pt x="286" y="701"/>
                  </a:lnTo>
                  <a:lnTo>
                    <a:pt x="285" y="701"/>
                  </a:lnTo>
                  <a:lnTo>
                    <a:pt x="283" y="699"/>
                  </a:lnTo>
                  <a:lnTo>
                    <a:pt x="281" y="699"/>
                  </a:lnTo>
                  <a:lnTo>
                    <a:pt x="280" y="699"/>
                  </a:lnTo>
                  <a:lnTo>
                    <a:pt x="280" y="698"/>
                  </a:lnTo>
                  <a:lnTo>
                    <a:pt x="278" y="698"/>
                  </a:lnTo>
                  <a:lnTo>
                    <a:pt x="276" y="698"/>
                  </a:lnTo>
                  <a:lnTo>
                    <a:pt x="274" y="698"/>
                  </a:lnTo>
                  <a:lnTo>
                    <a:pt x="273" y="698"/>
                  </a:lnTo>
                  <a:lnTo>
                    <a:pt x="273" y="696"/>
                  </a:lnTo>
                  <a:lnTo>
                    <a:pt x="271" y="694"/>
                  </a:lnTo>
                  <a:lnTo>
                    <a:pt x="271" y="692"/>
                  </a:lnTo>
                  <a:lnTo>
                    <a:pt x="271" y="691"/>
                  </a:lnTo>
                  <a:lnTo>
                    <a:pt x="271" y="689"/>
                  </a:lnTo>
                  <a:lnTo>
                    <a:pt x="271" y="687"/>
                  </a:lnTo>
                  <a:lnTo>
                    <a:pt x="271" y="686"/>
                  </a:lnTo>
                  <a:lnTo>
                    <a:pt x="271" y="684"/>
                  </a:lnTo>
                  <a:lnTo>
                    <a:pt x="271" y="682"/>
                  </a:lnTo>
                  <a:lnTo>
                    <a:pt x="271" y="681"/>
                  </a:lnTo>
                  <a:lnTo>
                    <a:pt x="269" y="679"/>
                  </a:lnTo>
                  <a:lnTo>
                    <a:pt x="269" y="677"/>
                  </a:lnTo>
                  <a:lnTo>
                    <a:pt x="271" y="675"/>
                  </a:lnTo>
                  <a:lnTo>
                    <a:pt x="269" y="675"/>
                  </a:lnTo>
                  <a:lnTo>
                    <a:pt x="269" y="675"/>
                  </a:lnTo>
                  <a:lnTo>
                    <a:pt x="268" y="674"/>
                  </a:lnTo>
                  <a:lnTo>
                    <a:pt x="266" y="674"/>
                  </a:lnTo>
                  <a:lnTo>
                    <a:pt x="266" y="672"/>
                  </a:lnTo>
                  <a:lnTo>
                    <a:pt x="266" y="670"/>
                  </a:lnTo>
                  <a:lnTo>
                    <a:pt x="264" y="669"/>
                  </a:lnTo>
                  <a:lnTo>
                    <a:pt x="264" y="667"/>
                  </a:lnTo>
                  <a:lnTo>
                    <a:pt x="266" y="665"/>
                  </a:lnTo>
                  <a:lnTo>
                    <a:pt x="266" y="664"/>
                  </a:lnTo>
                  <a:lnTo>
                    <a:pt x="266" y="662"/>
                  </a:lnTo>
                  <a:lnTo>
                    <a:pt x="264" y="660"/>
                  </a:lnTo>
                  <a:lnTo>
                    <a:pt x="264" y="658"/>
                  </a:lnTo>
                  <a:lnTo>
                    <a:pt x="264" y="657"/>
                  </a:lnTo>
                  <a:lnTo>
                    <a:pt x="264" y="655"/>
                  </a:lnTo>
                  <a:lnTo>
                    <a:pt x="264" y="653"/>
                  </a:lnTo>
                  <a:lnTo>
                    <a:pt x="266" y="653"/>
                  </a:lnTo>
                  <a:lnTo>
                    <a:pt x="266" y="652"/>
                  </a:lnTo>
                  <a:lnTo>
                    <a:pt x="264" y="652"/>
                  </a:lnTo>
                  <a:lnTo>
                    <a:pt x="264" y="650"/>
                  </a:lnTo>
                  <a:lnTo>
                    <a:pt x="264" y="648"/>
                  </a:lnTo>
                  <a:lnTo>
                    <a:pt x="263" y="648"/>
                  </a:lnTo>
                  <a:lnTo>
                    <a:pt x="263" y="647"/>
                  </a:lnTo>
                  <a:lnTo>
                    <a:pt x="264" y="645"/>
                  </a:lnTo>
                  <a:lnTo>
                    <a:pt x="264" y="643"/>
                  </a:lnTo>
                  <a:lnTo>
                    <a:pt x="266" y="643"/>
                  </a:lnTo>
                  <a:lnTo>
                    <a:pt x="268" y="643"/>
                  </a:lnTo>
                  <a:lnTo>
                    <a:pt x="266" y="643"/>
                  </a:lnTo>
                  <a:lnTo>
                    <a:pt x="266" y="641"/>
                  </a:lnTo>
                  <a:lnTo>
                    <a:pt x="266" y="640"/>
                  </a:lnTo>
                  <a:lnTo>
                    <a:pt x="264" y="640"/>
                  </a:lnTo>
                  <a:lnTo>
                    <a:pt x="264" y="641"/>
                  </a:lnTo>
                  <a:lnTo>
                    <a:pt x="263" y="641"/>
                  </a:lnTo>
                  <a:lnTo>
                    <a:pt x="261" y="641"/>
                  </a:lnTo>
                  <a:lnTo>
                    <a:pt x="261" y="640"/>
                  </a:lnTo>
                  <a:lnTo>
                    <a:pt x="259" y="640"/>
                  </a:lnTo>
                  <a:lnTo>
                    <a:pt x="259" y="638"/>
                  </a:lnTo>
                  <a:lnTo>
                    <a:pt x="257" y="638"/>
                  </a:lnTo>
                  <a:lnTo>
                    <a:pt x="257" y="640"/>
                  </a:lnTo>
                  <a:lnTo>
                    <a:pt x="256" y="640"/>
                  </a:lnTo>
                  <a:lnTo>
                    <a:pt x="256" y="638"/>
                  </a:lnTo>
                  <a:lnTo>
                    <a:pt x="254" y="638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2" y="638"/>
                  </a:lnTo>
                  <a:lnTo>
                    <a:pt x="252" y="640"/>
                  </a:lnTo>
                  <a:lnTo>
                    <a:pt x="251" y="640"/>
                  </a:lnTo>
                  <a:lnTo>
                    <a:pt x="251" y="641"/>
                  </a:lnTo>
                  <a:lnTo>
                    <a:pt x="249" y="641"/>
                  </a:lnTo>
                  <a:lnTo>
                    <a:pt x="247" y="640"/>
                  </a:lnTo>
                  <a:lnTo>
                    <a:pt x="246" y="640"/>
                  </a:lnTo>
                  <a:lnTo>
                    <a:pt x="244" y="640"/>
                  </a:lnTo>
                  <a:lnTo>
                    <a:pt x="242" y="640"/>
                  </a:lnTo>
                  <a:lnTo>
                    <a:pt x="242" y="638"/>
                  </a:lnTo>
                  <a:lnTo>
                    <a:pt x="240" y="638"/>
                  </a:lnTo>
                  <a:lnTo>
                    <a:pt x="240" y="636"/>
                  </a:lnTo>
                  <a:lnTo>
                    <a:pt x="239" y="636"/>
                  </a:lnTo>
                  <a:lnTo>
                    <a:pt x="237" y="635"/>
                  </a:lnTo>
                  <a:lnTo>
                    <a:pt x="237" y="636"/>
                  </a:lnTo>
                  <a:lnTo>
                    <a:pt x="237" y="635"/>
                  </a:lnTo>
                  <a:lnTo>
                    <a:pt x="235" y="635"/>
                  </a:lnTo>
                  <a:lnTo>
                    <a:pt x="235" y="635"/>
                  </a:lnTo>
                  <a:lnTo>
                    <a:pt x="234" y="635"/>
                  </a:lnTo>
                  <a:lnTo>
                    <a:pt x="232" y="635"/>
                  </a:lnTo>
                  <a:lnTo>
                    <a:pt x="232" y="633"/>
                  </a:lnTo>
                  <a:lnTo>
                    <a:pt x="232" y="631"/>
                  </a:lnTo>
                  <a:lnTo>
                    <a:pt x="230" y="631"/>
                  </a:lnTo>
                  <a:lnTo>
                    <a:pt x="230" y="630"/>
                  </a:lnTo>
                  <a:lnTo>
                    <a:pt x="230" y="630"/>
                  </a:lnTo>
                  <a:lnTo>
                    <a:pt x="230" y="628"/>
                  </a:lnTo>
                  <a:lnTo>
                    <a:pt x="229" y="628"/>
                  </a:lnTo>
                  <a:lnTo>
                    <a:pt x="229" y="626"/>
                  </a:lnTo>
                  <a:lnTo>
                    <a:pt x="227" y="626"/>
                  </a:lnTo>
                  <a:lnTo>
                    <a:pt x="227" y="624"/>
                  </a:lnTo>
                  <a:lnTo>
                    <a:pt x="225" y="624"/>
                  </a:lnTo>
                  <a:lnTo>
                    <a:pt x="225" y="623"/>
                  </a:lnTo>
                  <a:lnTo>
                    <a:pt x="225" y="624"/>
                  </a:lnTo>
                  <a:lnTo>
                    <a:pt x="225" y="626"/>
                  </a:lnTo>
                  <a:lnTo>
                    <a:pt x="223" y="626"/>
                  </a:lnTo>
                  <a:lnTo>
                    <a:pt x="222" y="626"/>
                  </a:lnTo>
                  <a:lnTo>
                    <a:pt x="222" y="628"/>
                  </a:lnTo>
                  <a:lnTo>
                    <a:pt x="220" y="628"/>
                  </a:lnTo>
                  <a:lnTo>
                    <a:pt x="220" y="626"/>
                  </a:lnTo>
                  <a:lnTo>
                    <a:pt x="218" y="626"/>
                  </a:lnTo>
                  <a:lnTo>
                    <a:pt x="218" y="624"/>
                  </a:lnTo>
                  <a:lnTo>
                    <a:pt x="217" y="624"/>
                  </a:lnTo>
                  <a:lnTo>
                    <a:pt x="215" y="624"/>
                  </a:lnTo>
                  <a:lnTo>
                    <a:pt x="215" y="626"/>
                  </a:lnTo>
                  <a:lnTo>
                    <a:pt x="213" y="626"/>
                  </a:lnTo>
                  <a:lnTo>
                    <a:pt x="211" y="626"/>
                  </a:lnTo>
                  <a:lnTo>
                    <a:pt x="211" y="624"/>
                  </a:lnTo>
                  <a:lnTo>
                    <a:pt x="211" y="623"/>
                  </a:lnTo>
                  <a:lnTo>
                    <a:pt x="211" y="624"/>
                  </a:lnTo>
                  <a:lnTo>
                    <a:pt x="210" y="624"/>
                  </a:lnTo>
                  <a:lnTo>
                    <a:pt x="210" y="623"/>
                  </a:lnTo>
                  <a:lnTo>
                    <a:pt x="211" y="623"/>
                  </a:lnTo>
                  <a:lnTo>
                    <a:pt x="211" y="621"/>
                  </a:lnTo>
                  <a:lnTo>
                    <a:pt x="210" y="621"/>
                  </a:lnTo>
                  <a:lnTo>
                    <a:pt x="210" y="623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8" y="623"/>
                  </a:lnTo>
                  <a:lnTo>
                    <a:pt x="208" y="621"/>
                  </a:lnTo>
                  <a:lnTo>
                    <a:pt x="206" y="621"/>
                  </a:lnTo>
                  <a:lnTo>
                    <a:pt x="206" y="619"/>
                  </a:lnTo>
                  <a:lnTo>
                    <a:pt x="205" y="619"/>
                  </a:lnTo>
                  <a:lnTo>
                    <a:pt x="205" y="618"/>
                  </a:lnTo>
                  <a:lnTo>
                    <a:pt x="206" y="618"/>
                  </a:lnTo>
                  <a:lnTo>
                    <a:pt x="206" y="616"/>
                  </a:lnTo>
                  <a:lnTo>
                    <a:pt x="206" y="614"/>
                  </a:lnTo>
                  <a:lnTo>
                    <a:pt x="205" y="614"/>
                  </a:lnTo>
                  <a:lnTo>
                    <a:pt x="203" y="614"/>
                  </a:lnTo>
                  <a:lnTo>
                    <a:pt x="205" y="614"/>
                  </a:lnTo>
                  <a:lnTo>
                    <a:pt x="205" y="613"/>
                  </a:lnTo>
                  <a:lnTo>
                    <a:pt x="206" y="613"/>
                  </a:lnTo>
                  <a:lnTo>
                    <a:pt x="206" y="611"/>
                  </a:lnTo>
                  <a:lnTo>
                    <a:pt x="205" y="611"/>
                  </a:lnTo>
                  <a:lnTo>
                    <a:pt x="203" y="611"/>
                  </a:lnTo>
                  <a:lnTo>
                    <a:pt x="203" y="609"/>
                  </a:lnTo>
                  <a:lnTo>
                    <a:pt x="203" y="607"/>
                  </a:lnTo>
                  <a:lnTo>
                    <a:pt x="201" y="607"/>
                  </a:lnTo>
                  <a:lnTo>
                    <a:pt x="200" y="607"/>
                  </a:lnTo>
                  <a:lnTo>
                    <a:pt x="200" y="606"/>
                  </a:lnTo>
                  <a:lnTo>
                    <a:pt x="198" y="606"/>
                  </a:lnTo>
                  <a:lnTo>
                    <a:pt x="198" y="604"/>
                  </a:lnTo>
                  <a:lnTo>
                    <a:pt x="198" y="602"/>
                  </a:lnTo>
                  <a:lnTo>
                    <a:pt x="196" y="602"/>
                  </a:lnTo>
                  <a:lnTo>
                    <a:pt x="194" y="602"/>
                  </a:lnTo>
                  <a:lnTo>
                    <a:pt x="194" y="601"/>
                  </a:lnTo>
                  <a:lnTo>
                    <a:pt x="194" y="599"/>
                  </a:lnTo>
                  <a:lnTo>
                    <a:pt x="194" y="597"/>
                  </a:lnTo>
                  <a:lnTo>
                    <a:pt x="194" y="596"/>
                  </a:lnTo>
                  <a:lnTo>
                    <a:pt x="193" y="596"/>
                  </a:lnTo>
                  <a:lnTo>
                    <a:pt x="193" y="594"/>
                  </a:lnTo>
                  <a:lnTo>
                    <a:pt x="191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9" y="594"/>
                  </a:lnTo>
                  <a:lnTo>
                    <a:pt x="188" y="594"/>
                  </a:lnTo>
                  <a:lnTo>
                    <a:pt x="186" y="594"/>
                  </a:lnTo>
                  <a:lnTo>
                    <a:pt x="186" y="592"/>
                  </a:lnTo>
                  <a:lnTo>
                    <a:pt x="184" y="592"/>
                  </a:lnTo>
                  <a:lnTo>
                    <a:pt x="184" y="590"/>
                  </a:lnTo>
                  <a:lnTo>
                    <a:pt x="184" y="589"/>
                  </a:lnTo>
                  <a:lnTo>
                    <a:pt x="186" y="589"/>
                  </a:lnTo>
                  <a:lnTo>
                    <a:pt x="184" y="589"/>
                  </a:lnTo>
                  <a:lnTo>
                    <a:pt x="184" y="587"/>
                  </a:lnTo>
                  <a:lnTo>
                    <a:pt x="183" y="587"/>
                  </a:lnTo>
                  <a:lnTo>
                    <a:pt x="183" y="589"/>
                  </a:lnTo>
                  <a:lnTo>
                    <a:pt x="183" y="587"/>
                  </a:lnTo>
                  <a:lnTo>
                    <a:pt x="181" y="587"/>
                  </a:lnTo>
                  <a:lnTo>
                    <a:pt x="179" y="587"/>
                  </a:lnTo>
                  <a:lnTo>
                    <a:pt x="177" y="587"/>
                  </a:lnTo>
                  <a:lnTo>
                    <a:pt x="177" y="585"/>
                  </a:lnTo>
                  <a:lnTo>
                    <a:pt x="176" y="585"/>
                  </a:lnTo>
                  <a:lnTo>
                    <a:pt x="174" y="585"/>
                  </a:lnTo>
                  <a:lnTo>
                    <a:pt x="172" y="585"/>
                  </a:lnTo>
                  <a:lnTo>
                    <a:pt x="171" y="585"/>
                  </a:lnTo>
                  <a:lnTo>
                    <a:pt x="171" y="587"/>
                  </a:lnTo>
                  <a:lnTo>
                    <a:pt x="169" y="587"/>
                  </a:lnTo>
                  <a:lnTo>
                    <a:pt x="167" y="587"/>
                  </a:lnTo>
                  <a:lnTo>
                    <a:pt x="166" y="587"/>
                  </a:lnTo>
                  <a:lnTo>
                    <a:pt x="166" y="589"/>
                  </a:lnTo>
                  <a:lnTo>
                    <a:pt x="164" y="589"/>
                  </a:lnTo>
                  <a:lnTo>
                    <a:pt x="164" y="590"/>
                  </a:lnTo>
                  <a:lnTo>
                    <a:pt x="162" y="590"/>
                  </a:lnTo>
                  <a:lnTo>
                    <a:pt x="162" y="592"/>
                  </a:lnTo>
                  <a:lnTo>
                    <a:pt x="160" y="592"/>
                  </a:lnTo>
                  <a:lnTo>
                    <a:pt x="159" y="592"/>
                  </a:lnTo>
                  <a:lnTo>
                    <a:pt x="157" y="592"/>
                  </a:lnTo>
                  <a:lnTo>
                    <a:pt x="155" y="592"/>
                  </a:lnTo>
                  <a:lnTo>
                    <a:pt x="155" y="594"/>
                  </a:lnTo>
                  <a:lnTo>
                    <a:pt x="154" y="594"/>
                  </a:lnTo>
                  <a:lnTo>
                    <a:pt x="154" y="594"/>
                  </a:lnTo>
                  <a:lnTo>
                    <a:pt x="154" y="596"/>
                  </a:lnTo>
                  <a:lnTo>
                    <a:pt x="154" y="597"/>
                  </a:lnTo>
                  <a:lnTo>
                    <a:pt x="152" y="597"/>
                  </a:lnTo>
                  <a:lnTo>
                    <a:pt x="152" y="599"/>
                  </a:lnTo>
                  <a:lnTo>
                    <a:pt x="150" y="599"/>
                  </a:lnTo>
                  <a:lnTo>
                    <a:pt x="150" y="601"/>
                  </a:lnTo>
                  <a:lnTo>
                    <a:pt x="149" y="601"/>
                  </a:lnTo>
                  <a:lnTo>
                    <a:pt x="149" y="602"/>
                  </a:lnTo>
                  <a:lnTo>
                    <a:pt x="149" y="602"/>
                  </a:lnTo>
                  <a:lnTo>
                    <a:pt x="147" y="602"/>
                  </a:lnTo>
                  <a:lnTo>
                    <a:pt x="147" y="604"/>
                  </a:lnTo>
                  <a:lnTo>
                    <a:pt x="145" y="604"/>
                  </a:lnTo>
                  <a:lnTo>
                    <a:pt x="143" y="604"/>
                  </a:lnTo>
                  <a:lnTo>
                    <a:pt x="142" y="604"/>
                  </a:lnTo>
                  <a:lnTo>
                    <a:pt x="140" y="602"/>
                  </a:lnTo>
                  <a:lnTo>
                    <a:pt x="140" y="601"/>
                  </a:lnTo>
                  <a:lnTo>
                    <a:pt x="140" y="599"/>
                  </a:lnTo>
                  <a:lnTo>
                    <a:pt x="138" y="599"/>
                  </a:lnTo>
                  <a:lnTo>
                    <a:pt x="137" y="599"/>
                  </a:lnTo>
                  <a:lnTo>
                    <a:pt x="135" y="597"/>
                  </a:lnTo>
                  <a:lnTo>
                    <a:pt x="135" y="599"/>
                  </a:lnTo>
                  <a:lnTo>
                    <a:pt x="133" y="599"/>
                  </a:lnTo>
                  <a:lnTo>
                    <a:pt x="131" y="599"/>
                  </a:lnTo>
                  <a:lnTo>
                    <a:pt x="131" y="597"/>
                  </a:lnTo>
                  <a:lnTo>
                    <a:pt x="131" y="596"/>
                  </a:lnTo>
                  <a:lnTo>
                    <a:pt x="130" y="596"/>
                  </a:lnTo>
                  <a:lnTo>
                    <a:pt x="130" y="594"/>
                  </a:lnTo>
                  <a:lnTo>
                    <a:pt x="128" y="594"/>
                  </a:lnTo>
                  <a:lnTo>
                    <a:pt x="128" y="594"/>
                  </a:lnTo>
                  <a:lnTo>
                    <a:pt x="126" y="594"/>
                  </a:lnTo>
                  <a:lnTo>
                    <a:pt x="126" y="594"/>
                  </a:lnTo>
                  <a:lnTo>
                    <a:pt x="125" y="594"/>
                  </a:lnTo>
                  <a:lnTo>
                    <a:pt x="125" y="594"/>
                  </a:lnTo>
                  <a:lnTo>
                    <a:pt x="123" y="594"/>
                  </a:lnTo>
                  <a:lnTo>
                    <a:pt x="121" y="594"/>
                  </a:lnTo>
                  <a:lnTo>
                    <a:pt x="120" y="594"/>
                  </a:lnTo>
                  <a:lnTo>
                    <a:pt x="118" y="594"/>
                  </a:lnTo>
                  <a:lnTo>
                    <a:pt x="116" y="594"/>
                  </a:lnTo>
                  <a:lnTo>
                    <a:pt x="116" y="592"/>
                  </a:lnTo>
                  <a:lnTo>
                    <a:pt x="114" y="592"/>
                  </a:lnTo>
                  <a:lnTo>
                    <a:pt x="113" y="592"/>
                  </a:lnTo>
                  <a:lnTo>
                    <a:pt x="111" y="592"/>
                  </a:lnTo>
                  <a:lnTo>
                    <a:pt x="109" y="592"/>
                  </a:lnTo>
                  <a:lnTo>
                    <a:pt x="108" y="590"/>
                  </a:lnTo>
                  <a:lnTo>
                    <a:pt x="108" y="590"/>
                  </a:lnTo>
                  <a:lnTo>
                    <a:pt x="108" y="589"/>
                  </a:lnTo>
                  <a:lnTo>
                    <a:pt x="108" y="587"/>
                  </a:lnTo>
                  <a:lnTo>
                    <a:pt x="108" y="585"/>
                  </a:lnTo>
                  <a:lnTo>
                    <a:pt x="106" y="585"/>
                  </a:lnTo>
                  <a:lnTo>
                    <a:pt x="104" y="585"/>
                  </a:lnTo>
                  <a:lnTo>
                    <a:pt x="103" y="585"/>
                  </a:lnTo>
                  <a:lnTo>
                    <a:pt x="103" y="584"/>
                  </a:lnTo>
                  <a:lnTo>
                    <a:pt x="101" y="584"/>
                  </a:lnTo>
                  <a:lnTo>
                    <a:pt x="99" y="584"/>
                  </a:lnTo>
                  <a:lnTo>
                    <a:pt x="97" y="584"/>
                  </a:lnTo>
                  <a:lnTo>
                    <a:pt x="96" y="584"/>
                  </a:lnTo>
                  <a:lnTo>
                    <a:pt x="96" y="582"/>
                  </a:lnTo>
                  <a:lnTo>
                    <a:pt x="94" y="582"/>
                  </a:lnTo>
                  <a:lnTo>
                    <a:pt x="96" y="582"/>
                  </a:lnTo>
                  <a:lnTo>
                    <a:pt x="96" y="580"/>
                  </a:lnTo>
                  <a:lnTo>
                    <a:pt x="96" y="579"/>
                  </a:lnTo>
                  <a:lnTo>
                    <a:pt x="97" y="579"/>
                  </a:lnTo>
                  <a:lnTo>
                    <a:pt x="97" y="577"/>
                  </a:lnTo>
                  <a:lnTo>
                    <a:pt x="99" y="577"/>
                  </a:lnTo>
                  <a:lnTo>
                    <a:pt x="99" y="575"/>
                  </a:lnTo>
                  <a:lnTo>
                    <a:pt x="99" y="573"/>
                  </a:lnTo>
                  <a:lnTo>
                    <a:pt x="99" y="572"/>
                  </a:lnTo>
                  <a:lnTo>
                    <a:pt x="97" y="572"/>
                  </a:lnTo>
                  <a:lnTo>
                    <a:pt x="97" y="570"/>
                  </a:lnTo>
                  <a:lnTo>
                    <a:pt x="97" y="568"/>
                  </a:lnTo>
                  <a:lnTo>
                    <a:pt x="97" y="567"/>
                  </a:lnTo>
                  <a:lnTo>
                    <a:pt x="96" y="567"/>
                  </a:lnTo>
                  <a:lnTo>
                    <a:pt x="94" y="567"/>
                  </a:lnTo>
                  <a:lnTo>
                    <a:pt x="94" y="565"/>
                  </a:lnTo>
                  <a:lnTo>
                    <a:pt x="94" y="563"/>
                  </a:lnTo>
                  <a:lnTo>
                    <a:pt x="94" y="561"/>
                  </a:lnTo>
                  <a:lnTo>
                    <a:pt x="94" y="560"/>
                  </a:lnTo>
                  <a:lnTo>
                    <a:pt x="94" y="558"/>
                  </a:lnTo>
                  <a:lnTo>
                    <a:pt x="92" y="558"/>
                  </a:lnTo>
                  <a:lnTo>
                    <a:pt x="91" y="558"/>
                  </a:lnTo>
                  <a:lnTo>
                    <a:pt x="91" y="556"/>
                  </a:lnTo>
                  <a:lnTo>
                    <a:pt x="89" y="556"/>
                  </a:lnTo>
                  <a:lnTo>
                    <a:pt x="89" y="555"/>
                  </a:lnTo>
                  <a:lnTo>
                    <a:pt x="89" y="553"/>
                  </a:lnTo>
                  <a:lnTo>
                    <a:pt x="87" y="553"/>
                  </a:lnTo>
                  <a:lnTo>
                    <a:pt x="87" y="553"/>
                  </a:lnTo>
                  <a:lnTo>
                    <a:pt x="86" y="553"/>
                  </a:lnTo>
                  <a:lnTo>
                    <a:pt x="86" y="551"/>
                  </a:lnTo>
                  <a:lnTo>
                    <a:pt x="84" y="550"/>
                  </a:lnTo>
                  <a:lnTo>
                    <a:pt x="82" y="550"/>
                  </a:lnTo>
                  <a:lnTo>
                    <a:pt x="80" y="550"/>
                  </a:lnTo>
                  <a:lnTo>
                    <a:pt x="80" y="548"/>
                  </a:lnTo>
                  <a:lnTo>
                    <a:pt x="79" y="548"/>
                  </a:lnTo>
                  <a:lnTo>
                    <a:pt x="79" y="546"/>
                  </a:lnTo>
                  <a:lnTo>
                    <a:pt x="77" y="546"/>
                  </a:lnTo>
                  <a:lnTo>
                    <a:pt x="77" y="544"/>
                  </a:lnTo>
                  <a:lnTo>
                    <a:pt x="75" y="544"/>
                  </a:lnTo>
                  <a:lnTo>
                    <a:pt x="75" y="546"/>
                  </a:lnTo>
                  <a:lnTo>
                    <a:pt x="74" y="546"/>
                  </a:lnTo>
                  <a:lnTo>
                    <a:pt x="74" y="544"/>
                  </a:lnTo>
                  <a:lnTo>
                    <a:pt x="74" y="543"/>
                  </a:lnTo>
                  <a:lnTo>
                    <a:pt x="74" y="541"/>
                  </a:lnTo>
                  <a:lnTo>
                    <a:pt x="75" y="541"/>
                  </a:lnTo>
                  <a:lnTo>
                    <a:pt x="75" y="539"/>
                  </a:lnTo>
                  <a:lnTo>
                    <a:pt x="75" y="538"/>
                  </a:lnTo>
                  <a:lnTo>
                    <a:pt x="75" y="536"/>
                  </a:lnTo>
                  <a:lnTo>
                    <a:pt x="77" y="536"/>
                  </a:lnTo>
                  <a:lnTo>
                    <a:pt x="75" y="534"/>
                  </a:lnTo>
                  <a:lnTo>
                    <a:pt x="77" y="534"/>
                  </a:lnTo>
                  <a:lnTo>
                    <a:pt x="77" y="533"/>
                  </a:lnTo>
                  <a:lnTo>
                    <a:pt x="77" y="531"/>
                  </a:lnTo>
                  <a:lnTo>
                    <a:pt x="77" y="529"/>
                  </a:lnTo>
                  <a:lnTo>
                    <a:pt x="79" y="529"/>
                  </a:lnTo>
                  <a:lnTo>
                    <a:pt x="79" y="527"/>
                  </a:lnTo>
                  <a:lnTo>
                    <a:pt x="80" y="527"/>
                  </a:lnTo>
                  <a:lnTo>
                    <a:pt x="82" y="527"/>
                  </a:lnTo>
                  <a:lnTo>
                    <a:pt x="82" y="526"/>
                  </a:lnTo>
                  <a:lnTo>
                    <a:pt x="84" y="526"/>
                  </a:lnTo>
                  <a:lnTo>
                    <a:pt x="86" y="526"/>
                  </a:lnTo>
                  <a:lnTo>
                    <a:pt x="87" y="524"/>
                  </a:lnTo>
                  <a:lnTo>
                    <a:pt x="87" y="522"/>
                  </a:lnTo>
                  <a:lnTo>
                    <a:pt x="89" y="522"/>
                  </a:lnTo>
                  <a:lnTo>
                    <a:pt x="91" y="522"/>
                  </a:lnTo>
                  <a:lnTo>
                    <a:pt x="92" y="522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6" y="522"/>
                  </a:lnTo>
                  <a:lnTo>
                    <a:pt x="96" y="521"/>
                  </a:lnTo>
                  <a:lnTo>
                    <a:pt x="96" y="519"/>
                  </a:lnTo>
                  <a:lnTo>
                    <a:pt x="97" y="519"/>
                  </a:lnTo>
                  <a:lnTo>
                    <a:pt x="97" y="517"/>
                  </a:lnTo>
                  <a:lnTo>
                    <a:pt x="97" y="516"/>
                  </a:lnTo>
                  <a:lnTo>
                    <a:pt x="97" y="514"/>
                  </a:lnTo>
                  <a:lnTo>
                    <a:pt x="96" y="514"/>
                  </a:lnTo>
                  <a:lnTo>
                    <a:pt x="96" y="512"/>
                  </a:lnTo>
                  <a:lnTo>
                    <a:pt x="97" y="512"/>
                  </a:lnTo>
                  <a:lnTo>
                    <a:pt x="97" y="512"/>
                  </a:lnTo>
                  <a:lnTo>
                    <a:pt x="97" y="510"/>
                  </a:lnTo>
                  <a:lnTo>
                    <a:pt x="99" y="510"/>
                  </a:lnTo>
                  <a:lnTo>
                    <a:pt x="101" y="510"/>
                  </a:lnTo>
                  <a:lnTo>
                    <a:pt x="101" y="509"/>
                  </a:lnTo>
                  <a:lnTo>
                    <a:pt x="103" y="509"/>
                  </a:lnTo>
                  <a:lnTo>
                    <a:pt x="101" y="509"/>
                  </a:lnTo>
                  <a:lnTo>
                    <a:pt x="101" y="507"/>
                  </a:lnTo>
                  <a:lnTo>
                    <a:pt x="99" y="507"/>
                  </a:lnTo>
                  <a:lnTo>
                    <a:pt x="99" y="505"/>
                  </a:lnTo>
                  <a:lnTo>
                    <a:pt x="99" y="507"/>
                  </a:lnTo>
                  <a:lnTo>
                    <a:pt x="97" y="507"/>
                  </a:lnTo>
                  <a:lnTo>
                    <a:pt x="96" y="505"/>
                  </a:lnTo>
                  <a:lnTo>
                    <a:pt x="94" y="505"/>
                  </a:lnTo>
                  <a:lnTo>
                    <a:pt x="94" y="504"/>
                  </a:lnTo>
                  <a:lnTo>
                    <a:pt x="92" y="504"/>
                  </a:lnTo>
                  <a:lnTo>
                    <a:pt x="91" y="502"/>
                  </a:lnTo>
                  <a:lnTo>
                    <a:pt x="89" y="502"/>
                  </a:lnTo>
                  <a:lnTo>
                    <a:pt x="87" y="502"/>
                  </a:lnTo>
                  <a:lnTo>
                    <a:pt x="87" y="500"/>
                  </a:lnTo>
                  <a:lnTo>
                    <a:pt x="86" y="500"/>
                  </a:lnTo>
                  <a:lnTo>
                    <a:pt x="84" y="500"/>
                  </a:lnTo>
                  <a:lnTo>
                    <a:pt x="84" y="499"/>
                  </a:lnTo>
                  <a:lnTo>
                    <a:pt x="84" y="497"/>
                  </a:lnTo>
                  <a:lnTo>
                    <a:pt x="82" y="495"/>
                  </a:lnTo>
                  <a:lnTo>
                    <a:pt x="84" y="495"/>
                  </a:lnTo>
                  <a:lnTo>
                    <a:pt x="82" y="495"/>
                  </a:lnTo>
                  <a:lnTo>
                    <a:pt x="82" y="493"/>
                  </a:lnTo>
                  <a:lnTo>
                    <a:pt x="82" y="492"/>
                  </a:lnTo>
                  <a:lnTo>
                    <a:pt x="80" y="492"/>
                  </a:lnTo>
                  <a:lnTo>
                    <a:pt x="79" y="492"/>
                  </a:lnTo>
                  <a:lnTo>
                    <a:pt x="77" y="492"/>
                  </a:lnTo>
                  <a:lnTo>
                    <a:pt x="75" y="492"/>
                  </a:lnTo>
                  <a:lnTo>
                    <a:pt x="75" y="490"/>
                  </a:lnTo>
                  <a:lnTo>
                    <a:pt x="74" y="490"/>
                  </a:lnTo>
                  <a:lnTo>
                    <a:pt x="72" y="490"/>
                  </a:lnTo>
                  <a:lnTo>
                    <a:pt x="70" y="490"/>
                  </a:lnTo>
                  <a:lnTo>
                    <a:pt x="70" y="488"/>
                  </a:lnTo>
                  <a:lnTo>
                    <a:pt x="68" y="488"/>
                  </a:lnTo>
                  <a:lnTo>
                    <a:pt x="67" y="488"/>
                  </a:lnTo>
                  <a:lnTo>
                    <a:pt x="67" y="487"/>
                  </a:lnTo>
                  <a:lnTo>
                    <a:pt x="68" y="487"/>
                  </a:lnTo>
                  <a:lnTo>
                    <a:pt x="68" y="485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70" y="480"/>
                  </a:lnTo>
                  <a:lnTo>
                    <a:pt x="70" y="478"/>
                  </a:lnTo>
                  <a:lnTo>
                    <a:pt x="70" y="476"/>
                  </a:lnTo>
                  <a:lnTo>
                    <a:pt x="68" y="476"/>
                  </a:lnTo>
                  <a:lnTo>
                    <a:pt x="68" y="475"/>
                  </a:lnTo>
                  <a:lnTo>
                    <a:pt x="68" y="473"/>
                  </a:lnTo>
                  <a:lnTo>
                    <a:pt x="68" y="471"/>
                  </a:lnTo>
                  <a:lnTo>
                    <a:pt x="70" y="471"/>
                  </a:lnTo>
                  <a:lnTo>
                    <a:pt x="70" y="470"/>
                  </a:lnTo>
                  <a:lnTo>
                    <a:pt x="70" y="470"/>
                  </a:lnTo>
                  <a:lnTo>
                    <a:pt x="70" y="468"/>
                  </a:lnTo>
                  <a:lnTo>
                    <a:pt x="70" y="466"/>
                  </a:lnTo>
                  <a:lnTo>
                    <a:pt x="70" y="465"/>
                  </a:lnTo>
                  <a:lnTo>
                    <a:pt x="70" y="463"/>
                  </a:lnTo>
                  <a:lnTo>
                    <a:pt x="70" y="461"/>
                  </a:lnTo>
                  <a:lnTo>
                    <a:pt x="68" y="461"/>
                  </a:lnTo>
                  <a:lnTo>
                    <a:pt x="68" y="459"/>
                  </a:lnTo>
                  <a:lnTo>
                    <a:pt x="70" y="459"/>
                  </a:lnTo>
                  <a:lnTo>
                    <a:pt x="70" y="458"/>
                  </a:lnTo>
                  <a:lnTo>
                    <a:pt x="70" y="456"/>
                  </a:lnTo>
                  <a:lnTo>
                    <a:pt x="68" y="456"/>
                  </a:lnTo>
                  <a:lnTo>
                    <a:pt x="67" y="456"/>
                  </a:lnTo>
                  <a:lnTo>
                    <a:pt x="65" y="454"/>
                  </a:lnTo>
                  <a:lnTo>
                    <a:pt x="65" y="454"/>
                  </a:lnTo>
                  <a:lnTo>
                    <a:pt x="63" y="454"/>
                  </a:lnTo>
                  <a:lnTo>
                    <a:pt x="63" y="453"/>
                  </a:lnTo>
                  <a:lnTo>
                    <a:pt x="62" y="453"/>
                  </a:lnTo>
                  <a:lnTo>
                    <a:pt x="60" y="453"/>
                  </a:lnTo>
                  <a:lnTo>
                    <a:pt x="58" y="453"/>
                  </a:lnTo>
                  <a:lnTo>
                    <a:pt x="57" y="453"/>
                  </a:lnTo>
                  <a:lnTo>
                    <a:pt x="57" y="451"/>
                  </a:lnTo>
                  <a:lnTo>
                    <a:pt x="55" y="451"/>
                  </a:lnTo>
                  <a:lnTo>
                    <a:pt x="53" y="451"/>
                  </a:lnTo>
                  <a:lnTo>
                    <a:pt x="51" y="451"/>
                  </a:lnTo>
                  <a:lnTo>
                    <a:pt x="50" y="451"/>
                  </a:lnTo>
                  <a:lnTo>
                    <a:pt x="48" y="451"/>
                  </a:lnTo>
                  <a:lnTo>
                    <a:pt x="46" y="451"/>
                  </a:lnTo>
                  <a:lnTo>
                    <a:pt x="45" y="451"/>
                  </a:lnTo>
                  <a:lnTo>
                    <a:pt x="43" y="451"/>
                  </a:lnTo>
                  <a:lnTo>
                    <a:pt x="41" y="451"/>
                  </a:lnTo>
                  <a:lnTo>
                    <a:pt x="40" y="451"/>
                  </a:lnTo>
                  <a:lnTo>
                    <a:pt x="38" y="451"/>
                  </a:lnTo>
                  <a:lnTo>
                    <a:pt x="36" y="451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4" y="451"/>
                  </a:lnTo>
                  <a:lnTo>
                    <a:pt x="34" y="449"/>
                  </a:lnTo>
                  <a:lnTo>
                    <a:pt x="33" y="449"/>
                  </a:lnTo>
                  <a:lnTo>
                    <a:pt x="33" y="448"/>
                  </a:lnTo>
                  <a:lnTo>
                    <a:pt x="33" y="446"/>
                  </a:lnTo>
                  <a:lnTo>
                    <a:pt x="33" y="444"/>
                  </a:lnTo>
                  <a:lnTo>
                    <a:pt x="33" y="442"/>
                  </a:lnTo>
                  <a:lnTo>
                    <a:pt x="34" y="441"/>
                  </a:lnTo>
                  <a:lnTo>
                    <a:pt x="34" y="439"/>
                  </a:lnTo>
                  <a:lnTo>
                    <a:pt x="36" y="439"/>
                  </a:lnTo>
                  <a:lnTo>
                    <a:pt x="34" y="439"/>
                  </a:lnTo>
                  <a:lnTo>
                    <a:pt x="33" y="439"/>
                  </a:lnTo>
                  <a:lnTo>
                    <a:pt x="33" y="437"/>
                  </a:lnTo>
                  <a:lnTo>
                    <a:pt x="31" y="437"/>
                  </a:lnTo>
                  <a:lnTo>
                    <a:pt x="31" y="436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31" y="434"/>
                  </a:lnTo>
                  <a:lnTo>
                    <a:pt x="29" y="434"/>
                  </a:lnTo>
                  <a:lnTo>
                    <a:pt x="29" y="432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4" y="432"/>
                  </a:lnTo>
                  <a:lnTo>
                    <a:pt x="24" y="432"/>
                  </a:lnTo>
                  <a:lnTo>
                    <a:pt x="23" y="432"/>
                  </a:lnTo>
                  <a:lnTo>
                    <a:pt x="21" y="430"/>
                  </a:lnTo>
                  <a:lnTo>
                    <a:pt x="19" y="430"/>
                  </a:lnTo>
                  <a:lnTo>
                    <a:pt x="19" y="429"/>
                  </a:lnTo>
                  <a:lnTo>
                    <a:pt x="19" y="429"/>
                  </a:lnTo>
                  <a:lnTo>
                    <a:pt x="19" y="427"/>
                  </a:lnTo>
                  <a:lnTo>
                    <a:pt x="21" y="427"/>
                  </a:lnTo>
                  <a:lnTo>
                    <a:pt x="21" y="425"/>
                  </a:lnTo>
                  <a:lnTo>
                    <a:pt x="19" y="425"/>
                  </a:lnTo>
                  <a:lnTo>
                    <a:pt x="19" y="424"/>
                  </a:lnTo>
                  <a:lnTo>
                    <a:pt x="19" y="422"/>
                  </a:lnTo>
                  <a:lnTo>
                    <a:pt x="17" y="422"/>
                  </a:lnTo>
                  <a:lnTo>
                    <a:pt x="17" y="420"/>
                  </a:lnTo>
                  <a:lnTo>
                    <a:pt x="17" y="419"/>
                  </a:lnTo>
                  <a:lnTo>
                    <a:pt x="19" y="419"/>
                  </a:lnTo>
                  <a:lnTo>
                    <a:pt x="17" y="417"/>
                  </a:lnTo>
                  <a:lnTo>
                    <a:pt x="17" y="415"/>
                  </a:lnTo>
                  <a:lnTo>
                    <a:pt x="19" y="415"/>
                  </a:lnTo>
                  <a:lnTo>
                    <a:pt x="19" y="413"/>
                  </a:lnTo>
                  <a:lnTo>
                    <a:pt x="19" y="412"/>
                  </a:lnTo>
                  <a:lnTo>
                    <a:pt x="19" y="410"/>
                  </a:lnTo>
                  <a:lnTo>
                    <a:pt x="21" y="410"/>
                  </a:lnTo>
                  <a:lnTo>
                    <a:pt x="21" y="408"/>
                  </a:lnTo>
                  <a:lnTo>
                    <a:pt x="19" y="408"/>
                  </a:lnTo>
                  <a:lnTo>
                    <a:pt x="17" y="407"/>
                  </a:lnTo>
                  <a:lnTo>
                    <a:pt x="16" y="407"/>
                  </a:lnTo>
                  <a:lnTo>
                    <a:pt x="14" y="407"/>
                  </a:lnTo>
                  <a:lnTo>
                    <a:pt x="14" y="405"/>
                  </a:lnTo>
                  <a:lnTo>
                    <a:pt x="14" y="403"/>
                  </a:lnTo>
                  <a:lnTo>
                    <a:pt x="12" y="403"/>
                  </a:lnTo>
                  <a:lnTo>
                    <a:pt x="11" y="403"/>
                  </a:lnTo>
                  <a:lnTo>
                    <a:pt x="9" y="403"/>
                  </a:lnTo>
                  <a:lnTo>
                    <a:pt x="9" y="402"/>
                  </a:lnTo>
                  <a:lnTo>
                    <a:pt x="7" y="402"/>
                  </a:lnTo>
                  <a:lnTo>
                    <a:pt x="7" y="400"/>
                  </a:lnTo>
                  <a:lnTo>
                    <a:pt x="9" y="400"/>
                  </a:lnTo>
                  <a:lnTo>
                    <a:pt x="9" y="398"/>
                  </a:lnTo>
                  <a:lnTo>
                    <a:pt x="7" y="398"/>
                  </a:lnTo>
                  <a:lnTo>
                    <a:pt x="9" y="398"/>
                  </a:lnTo>
                  <a:lnTo>
                    <a:pt x="9" y="396"/>
                  </a:lnTo>
                  <a:lnTo>
                    <a:pt x="11" y="396"/>
                  </a:lnTo>
                  <a:lnTo>
                    <a:pt x="12" y="395"/>
                  </a:lnTo>
                  <a:lnTo>
                    <a:pt x="12" y="393"/>
                  </a:lnTo>
                  <a:lnTo>
                    <a:pt x="12" y="391"/>
                  </a:lnTo>
                  <a:lnTo>
                    <a:pt x="11" y="391"/>
                  </a:lnTo>
                  <a:lnTo>
                    <a:pt x="11" y="390"/>
                  </a:lnTo>
                  <a:lnTo>
                    <a:pt x="9" y="390"/>
                  </a:lnTo>
                  <a:lnTo>
                    <a:pt x="9" y="388"/>
                  </a:lnTo>
                  <a:lnTo>
                    <a:pt x="7" y="388"/>
                  </a:lnTo>
                  <a:lnTo>
                    <a:pt x="7" y="388"/>
                  </a:lnTo>
                  <a:lnTo>
                    <a:pt x="6" y="388"/>
                  </a:lnTo>
                  <a:lnTo>
                    <a:pt x="4" y="386"/>
                  </a:lnTo>
                  <a:lnTo>
                    <a:pt x="2" y="385"/>
                  </a:lnTo>
                  <a:lnTo>
                    <a:pt x="0" y="385"/>
                  </a:lnTo>
                  <a:lnTo>
                    <a:pt x="0" y="383"/>
                  </a:lnTo>
                  <a:lnTo>
                    <a:pt x="0" y="381"/>
                  </a:lnTo>
                  <a:lnTo>
                    <a:pt x="0" y="379"/>
                  </a:lnTo>
                  <a:lnTo>
                    <a:pt x="0" y="378"/>
                  </a:lnTo>
                  <a:lnTo>
                    <a:pt x="0" y="376"/>
                  </a:lnTo>
                  <a:lnTo>
                    <a:pt x="2" y="376"/>
                  </a:lnTo>
                  <a:lnTo>
                    <a:pt x="4" y="376"/>
                  </a:lnTo>
                  <a:lnTo>
                    <a:pt x="4" y="374"/>
                  </a:lnTo>
                  <a:lnTo>
                    <a:pt x="4" y="373"/>
                  </a:lnTo>
                  <a:lnTo>
                    <a:pt x="6" y="371"/>
                  </a:lnTo>
                  <a:lnTo>
                    <a:pt x="6" y="369"/>
                  </a:lnTo>
                  <a:lnTo>
                    <a:pt x="7" y="369"/>
                  </a:lnTo>
                  <a:lnTo>
                    <a:pt x="9" y="368"/>
                  </a:lnTo>
                  <a:lnTo>
                    <a:pt x="9" y="366"/>
                  </a:lnTo>
                  <a:lnTo>
                    <a:pt x="9" y="364"/>
                  </a:lnTo>
                  <a:lnTo>
                    <a:pt x="11" y="364"/>
                  </a:lnTo>
                  <a:lnTo>
                    <a:pt x="12" y="364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4" y="361"/>
                  </a:lnTo>
                  <a:lnTo>
                    <a:pt x="16" y="362"/>
                  </a:lnTo>
                  <a:lnTo>
                    <a:pt x="16" y="361"/>
                  </a:lnTo>
                  <a:lnTo>
                    <a:pt x="17" y="361"/>
                  </a:lnTo>
                  <a:lnTo>
                    <a:pt x="17" y="359"/>
                  </a:lnTo>
                  <a:lnTo>
                    <a:pt x="17" y="357"/>
                  </a:lnTo>
                  <a:lnTo>
                    <a:pt x="19" y="357"/>
                  </a:lnTo>
                  <a:lnTo>
                    <a:pt x="21" y="357"/>
                  </a:lnTo>
                  <a:lnTo>
                    <a:pt x="21" y="356"/>
                  </a:lnTo>
                  <a:lnTo>
                    <a:pt x="23" y="356"/>
                  </a:lnTo>
                  <a:lnTo>
                    <a:pt x="23" y="354"/>
                  </a:lnTo>
                  <a:lnTo>
                    <a:pt x="24" y="354"/>
                  </a:lnTo>
                  <a:lnTo>
                    <a:pt x="24" y="352"/>
                  </a:lnTo>
                  <a:lnTo>
                    <a:pt x="24" y="352"/>
                  </a:lnTo>
                  <a:lnTo>
                    <a:pt x="24" y="351"/>
                  </a:lnTo>
                  <a:lnTo>
                    <a:pt x="24" y="349"/>
                  </a:lnTo>
                  <a:lnTo>
                    <a:pt x="24" y="347"/>
                  </a:lnTo>
                  <a:lnTo>
                    <a:pt x="24" y="347"/>
                  </a:lnTo>
                  <a:lnTo>
                    <a:pt x="24" y="345"/>
                  </a:lnTo>
                  <a:lnTo>
                    <a:pt x="24" y="344"/>
                  </a:lnTo>
                  <a:lnTo>
                    <a:pt x="24" y="342"/>
                  </a:lnTo>
                  <a:lnTo>
                    <a:pt x="26" y="342"/>
                  </a:lnTo>
                  <a:lnTo>
                    <a:pt x="26" y="340"/>
                  </a:lnTo>
                  <a:lnTo>
                    <a:pt x="26" y="339"/>
                  </a:lnTo>
                  <a:lnTo>
                    <a:pt x="26" y="337"/>
                  </a:lnTo>
                  <a:lnTo>
                    <a:pt x="26" y="335"/>
                  </a:lnTo>
                  <a:lnTo>
                    <a:pt x="28" y="335"/>
                  </a:lnTo>
                  <a:lnTo>
                    <a:pt x="26" y="335"/>
                  </a:lnTo>
                  <a:lnTo>
                    <a:pt x="26" y="334"/>
                  </a:lnTo>
                  <a:lnTo>
                    <a:pt x="26" y="332"/>
                  </a:lnTo>
                  <a:lnTo>
                    <a:pt x="28" y="332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8" y="325"/>
                  </a:lnTo>
                  <a:lnTo>
                    <a:pt x="28" y="323"/>
                  </a:lnTo>
                  <a:lnTo>
                    <a:pt x="28" y="322"/>
                  </a:lnTo>
                  <a:lnTo>
                    <a:pt x="29" y="322"/>
                  </a:lnTo>
                  <a:lnTo>
                    <a:pt x="28" y="322"/>
                  </a:lnTo>
                  <a:lnTo>
                    <a:pt x="28" y="320"/>
                  </a:lnTo>
                  <a:lnTo>
                    <a:pt x="29" y="318"/>
                  </a:lnTo>
                  <a:lnTo>
                    <a:pt x="29" y="317"/>
                  </a:lnTo>
                  <a:lnTo>
                    <a:pt x="31" y="317"/>
                  </a:lnTo>
                  <a:lnTo>
                    <a:pt x="31" y="315"/>
                  </a:lnTo>
                  <a:lnTo>
                    <a:pt x="31" y="313"/>
                  </a:lnTo>
                  <a:lnTo>
                    <a:pt x="33" y="311"/>
                  </a:lnTo>
                  <a:lnTo>
                    <a:pt x="34" y="311"/>
                  </a:lnTo>
                  <a:lnTo>
                    <a:pt x="36" y="311"/>
                  </a:lnTo>
                  <a:lnTo>
                    <a:pt x="38" y="310"/>
                  </a:lnTo>
                  <a:lnTo>
                    <a:pt x="38" y="308"/>
                  </a:lnTo>
                  <a:lnTo>
                    <a:pt x="38" y="306"/>
                  </a:lnTo>
                  <a:lnTo>
                    <a:pt x="40" y="306"/>
                  </a:lnTo>
                  <a:lnTo>
                    <a:pt x="40" y="305"/>
                  </a:lnTo>
                  <a:lnTo>
                    <a:pt x="40" y="303"/>
                  </a:lnTo>
                  <a:lnTo>
                    <a:pt x="40" y="301"/>
                  </a:lnTo>
                  <a:lnTo>
                    <a:pt x="41" y="301"/>
                  </a:lnTo>
                  <a:lnTo>
                    <a:pt x="43" y="301"/>
                  </a:lnTo>
                  <a:lnTo>
                    <a:pt x="45" y="301"/>
                  </a:lnTo>
                  <a:lnTo>
                    <a:pt x="45" y="303"/>
                  </a:lnTo>
                  <a:lnTo>
                    <a:pt x="45" y="301"/>
                  </a:lnTo>
                  <a:lnTo>
                    <a:pt x="46" y="301"/>
                  </a:lnTo>
                  <a:lnTo>
                    <a:pt x="46" y="303"/>
                  </a:lnTo>
                  <a:lnTo>
                    <a:pt x="48" y="301"/>
                  </a:lnTo>
                  <a:lnTo>
                    <a:pt x="46" y="301"/>
                  </a:lnTo>
                  <a:lnTo>
                    <a:pt x="46" y="300"/>
                  </a:lnTo>
                  <a:lnTo>
                    <a:pt x="46" y="298"/>
                  </a:lnTo>
                  <a:lnTo>
                    <a:pt x="45" y="298"/>
                  </a:lnTo>
                  <a:lnTo>
                    <a:pt x="45" y="296"/>
                  </a:lnTo>
                  <a:lnTo>
                    <a:pt x="45" y="294"/>
                  </a:lnTo>
                  <a:lnTo>
                    <a:pt x="45" y="293"/>
                  </a:lnTo>
                  <a:lnTo>
                    <a:pt x="45" y="291"/>
                  </a:lnTo>
                  <a:lnTo>
                    <a:pt x="45" y="289"/>
                  </a:lnTo>
                  <a:lnTo>
                    <a:pt x="45" y="288"/>
                  </a:lnTo>
                  <a:lnTo>
                    <a:pt x="46" y="288"/>
                  </a:lnTo>
                  <a:lnTo>
                    <a:pt x="46" y="286"/>
                  </a:lnTo>
                  <a:lnTo>
                    <a:pt x="46" y="284"/>
                  </a:lnTo>
                  <a:lnTo>
                    <a:pt x="48" y="284"/>
                  </a:lnTo>
                  <a:lnTo>
                    <a:pt x="48" y="282"/>
                  </a:lnTo>
                  <a:lnTo>
                    <a:pt x="48" y="281"/>
                  </a:lnTo>
                  <a:lnTo>
                    <a:pt x="48" y="279"/>
                  </a:lnTo>
                  <a:lnTo>
                    <a:pt x="48" y="277"/>
                  </a:lnTo>
                  <a:lnTo>
                    <a:pt x="48" y="276"/>
                  </a:lnTo>
                  <a:lnTo>
                    <a:pt x="48" y="274"/>
                  </a:lnTo>
                  <a:lnTo>
                    <a:pt x="48" y="272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50" y="269"/>
                  </a:lnTo>
                  <a:lnTo>
                    <a:pt x="51" y="267"/>
                  </a:lnTo>
                  <a:lnTo>
                    <a:pt x="51" y="265"/>
                  </a:lnTo>
                  <a:lnTo>
                    <a:pt x="51" y="265"/>
                  </a:lnTo>
                  <a:lnTo>
                    <a:pt x="53" y="264"/>
                  </a:lnTo>
                  <a:lnTo>
                    <a:pt x="55" y="264"/>
                  </a:lnTo>
                  <a:lnTo>
                    <a:pt x="57" y="264"/>
                  </a:lnTo>
                  <a:lnTo>
                    <a:pt x="57" y="262"/>
                  </a:lnTo>
                  <a:lnTo>
                    <a:pt x="58" y="262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2" y="259"/>
                  </a:lnTo>
                  <a:lnTo>
                    <a:pt x="63" y="257"/>
                  </a:lnTo>
                  <a:lnTo>
                    <a:pt x="65" y="255"/>
                  </a:lnTo>
                  <a:lnTo>
                    <a:pt x="65" y="254"/>
                  </a:lnTo>
                  <a:lnTo>
                    <a:pt x="65" y="252"/>
                  </a:lnTo>
                  <a:lnTo>
                    <a:pt x="65" y="250"/>
                  </a:lnTo>
                  <a:lnTo>
                    <a:pt x="63" y="250"/>
                  </a:lnTo>
                  <a:lnTo>
                    <a:pt x="62" y="248"/>
                  </a:lnTo>
                  <a:lnTo>
                    <a:pt x="60" y="248"/>
                  </a:lnTo>
                  <a:lnTo>
                    <a:pt x="58" y="247"/>
                  </a:lnTo>
                  <a:lnTo>
                    <a:pt x="58" y="248"/>
                  </a:lnTo>
                  <a:lnTo>
                    <a:pt x="57" y="248"/>
                  </a:lnTo>
                  <a:lnTo>
                    <a:pt x="55" y="248"/>
                  </a:lnTo>
                  <a:lnTo>
                    <a:pt x="55" y="247"/>
                  </a:lnTo>
                  <a:lnTo>
                    <a:pt x="55" y="245"/>
                  </a:lnTo>
                  <a:lnTo>
                    <a:pt x="53" y="243"/>
                  </a:lnTo>
                  <a:lnTo>
                    <a:pt x="51" y="243"/>
                  </a:lnTo>
                  <a:lnTo>
                    <a:pt x="51" y="242"/>
                  </a:lnTo>
                  <a:lnTo>
                    <a:pt x="51" y="240"/>
                  </a:lnTo>
                  <a:lnTo>
                    <a:pt x="53" y="240"/>
                  </a:lnTo>
                  <a:lnTo>
                    <a:pt x="53" y="238"/>
                  </a:lnTo>
                  <a:lnTo>
                    <a:pt x="53" y="237"/>
                  </a:lnTo>
                  <a:lnTo>
                    <a:pt x="53" y="235"/>
                  </a:lnTo>
                  <a:lnTo>
                    <a:pt x="53" y="233"/>
                  </a:lnTo>
                  <a:lnTo>
                    <a:pt x="51" y="231"/>
                  </a:lnTo>
                  <a:lnTo>
                    <a:pt x="51" y="230"/>
                  </a:lnTo>
                  <a:lnTo>
                    <a:pt x="53" y="230"/>
                  </a:lnTo>
                  <a:lnTo>
                    <a:pt x="55" y="230"/>
                  </a:lnTo>
                  <a:lnTo>
                    <a:pt x="57" y="230"/>
                  </a:lnTo>
                  <a:lnTo>
                    <a:pt x="58" y="230"/>
                  </a:lnTo>
                  <a:lnTo>
                    <a:pt x="58" y="228"/>
                  </a:lnTo>
                  <a:lnTo>
                    <a:pt x="58" y="226"/>
                  </a:lnTo>
                  <a:lnTo>
                    <a:pt x="60" y="226"/>
                  </a:lnTo>
                  <a:lnTo>
                    <a:pt x="62" y="226"/>
                  </a:lnTo>
                  <a:lnTo>
                    <a:pt x="63" y="226"/>
                  </a:lnTo>
                  <a:lnTo>
                    <a:pt x="65" y="226"/>
                  </a:lnTo>
                  <a:lnTo>
                    <a:pt x="65" y="228"/>
                  </a:lnTo>
                  <a:lnTo>
                    <a:pt x="65" y="228"/>
                  </a:lnTo>
                  <a:lnTo>
                    <a:pt x="67" y="228"/>
                  </a:lnTo>
                  <a:lnTo>
                    <a:pt x="68" y="228"/>
                  </a:lnTo>
                  <a:lnTo>
                    <a:pt x="68" y="230"/>
                  </a:lnTo>
                  <a:lnTo>
                    <a:pt x="70" y="230"/>
                  </a:lnTo>
                  <a:lnTo>
                    <a:pt x="72" y="230"/>
                  </a:lnTo>
                  <a:lnTo>
                    <a:pt x="74" y="230"/>
                  </a:lnTo>
                  <a:lnTo>
                    <a:pt x="75" y="230"/>
                  </a:lnTo>
                  <a:lnTo>
                    <a:pt x="77" y="230"/>
                  </a:lnTo>
                  <a:lnTo>
                    <a:pt x="79" y="231"/>
                  </a:lnTo>
                  <a:lnTo>
                    <a:pt x="79" y="230"/>
                  </a:lnTo>
                  <a:lnTo>
                    <a:pt x="80" y="230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4" y="228"/>
                  </a:lnTo>
                  <a:lnTo>
                    <a:pt x="86" y="226"/>
                  </a:lnTo>
                  <a:lnTo>
                    <a:pt x="87" y="226"/>
                  </a:lnTo>
                  <a:lnTo>
                    <a:pt x="89" y="226"/>
                  </a:lnTo>
                  <a:lnTo>
                    <a:pt x="91" y="226"/>
                  </a:lnTo>
                  <a:lnTo>
                    <a:pt x="92" y="226"/>
                  </a:lnTo>
                  <a:lnTo>
                    <a:pt x="92" y="228"/>
                  </a:lnTo>
                  <a:lnTo>
                    <a:pt x="94" y="228"/>
                  </a:lnTo>
                  <a:lnTo>
                    <a:pt x="94" y="226"/>
                  </a:lnTo>
                  <a:lnTo>
                    <a:pt x="96" y="226"/>
                  </a:lnTo>
                  <a:lnTo>
                    <a:pt x="96" y="228"/>
                  </a:lnTo>
                  <a:lnTo>
                    <a:pt x="97" y="228"/>
                  </a:lnTo>
                  <a:lnTo>
                    <a:pt x="97" y="226"/>
                  </a:lnTo>
                  <a:lnTo>
                    <a:pt x="99" y="226"/>
                  </a:lnTo>
                  <a:lnTo>
                    <a:pt x="101" y="226"/>
                  </a:lnTo>
                  <a:lnTo>
                    <a:pt x="103" y="228"/>
                  </a:lnTo>
                  <a:lnTo>
                    <a:pt x="104" y="228"/>
                  </a:lnTo>
                  <a:lnTo>
                    <a:pt x="106" y="228"/>
                  </a:lnTo>
                  <a:lnTo>
                    <a:pt x="106" y="226"/>
                  </a:lnTo>
                  <a:lnTo>
                    <a:pt x="106" y="228"/>
                  </a:lnTo>
                  <a:lnTo>
                    <a:pt x="108" y="228"/>
                  </a:lnTo>
                  <a:lnTo>
                    <a:pt x="108" y="228"/>
                  </a:lnTo>
                  <a:lnTo>
                    <a:pt x="109" y="228"/>
                  </a:lnTo>
                  <a:lnTo>
                    <a:pt x="111" y="228"/>
                  </a:lnTo>
                  <a:lnTo>
                    <a:pt x="113" y="228"/>
                  </a:lnTo>
                  <a:lnTo>
                    <a:pt x="114" y="228"/>
                  </a:lnTo>
                  <a:lnTo>
                    <a:pt x="116" y="228"/>
                  </a:lnTo>
                  <a:lnTo>
                    <a:pt x="116" y="226"/>
                  </a:lnTo>
                  <a:lnTo>
                    <a:pt x="118" y="226"/>
                  </a:lnTo>
                  <a:lnTo>
                    <a:pt x="120" y="226"/>
                  </a:lnTo>
                  <a:lnTo>
                    <a:pt x="121" y="226"/>
                  </a:lnTo>
                  <a:lnTo>
                    <a:pt x="123" y="226"/>
                  </a:lnTo>
                  <a:lnTo>
                    <a:pt x="123" y="228"/>
                  </a:lnTo>
                  <a:lnTo>
                    <a:pt x="125" y="228"/>
                  </a:lnTo>
                  <a:lnTo>
                    <a:pt x="126" y="228"/>
                  </a:lnTo>
                  <a:lnTo>
                    <a:pt x="128" y="228"/>
                  </a:lnTo>
                  <a:lnTo>
                    <a:pt x="130" y="228"/>
                  </a:lnTo>
                  <a:lnTo>
                    <a:pt x="130" y="226"/>
                  </a:lnTo>
                  <a:lnTo>
                    <a:pt x="131" y="226"/>
                  </a:lnTo>
                  <a:lnTo>
                    <a:pt x="133" y="226"/>
                  </a:lnTo>
                  <a:lnTo>
                    <a:pt x="135" y="226"/>
                  </a:lnTo>
                  <a:lnTo>
                    <a:pt x="137" y="226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2" y="226"/>
                  </a:lnTo>
                  <a:lnTo>
                    <a:pt x="143" y="226"/>
                  </a:lnTo>
                  <a:lnTo>
                    <a:pt x="145" y="226"/>
                  </a:lnTo>
                  <a:lnTo>
                    <a:pt x="147" y="226"/>
                  </a:lnTo>
                  <a:lnTo>
                    <a:pt x="147" y="225"/>
                  </a:lnTo>
                  <a:lnTo>
                    <a:pt x="149" y="225"/>
                  </a:lnTo>
                  <a:lnTo>
                    <a:pt x="149" y="226"/>
                  </a:lnTo>
                  <a:lnTo>
                    <a:pt x="149" y="228"/>
                  </a:lnTo>
                  <a:lnTo>
                    <a:pt x="149" y="228"/>
                  </a:lnTo>
                  <a:lnTo>
                    <a:pt x="149" y="226"/>
                  </a:lnTo>
                  <a:lnTo>
                    <a:pt x="149" y="225"/>
                  </a:lnTo>
                  <a:lnTo>
                    <a:pt x="150" y="225"/>
                  </a:lnTo>
                  <a:lnTo>
                    <a:pt x="150" y="225"/>
                  </a:lnTo>
                  <a:lnTo>
                    <a:pt x="152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4" y="225"/>
                  </a:lnTo>
                  <a:lnTo>
                    <a:pt x="155" y="225"/>
                  </a:lnTo>
                  <a:lnTo>
                    <a:pt x="157" y="225"/>
                  </a:lnTo>
                  <a:lnTo>
                    <a:pt x="159" y="225"/>
                  </a:lnTo>
                  <a:lnTo>
                    <a:pt x="159" y="225"/>
                  </a:lnTo>
                  <a:lnTo>
                    <a:pt x="160" y="225"/>
                  </a:lnTo>
                  <a:lnTo>
                    <a:pt x="162" y="225"/>
                  </a:lnTo>
                  <a:lnTo>
                    <a:pt x="162" y="225"/>
                  </a:lnTo>
                  <a:lnTo>
                    <a:pt x="166" y="225"/>
                  </a:lnTo>
                  <a:lnTo>
                    <a:pt x="167" y="225"/>
                  </a:lnTo>
                  <a:lnTo>
                    <a:pt x="171" y="225"/>
                  </a:lnTo>
                  <a:lnTo>
                    <a:pt x="171" y="223"/>
                  </a:lnTo>
                  <a:lnTo>
                    <a:pt x="172" y="223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6" y="225"/>
                  </a:lnTo>
                  <a:lnTo>
                    <a:pt x="181" y="223"/>
                  </a:lnTo>
                  <a:lnTo>
                    <a:pt x="183" y="223"/>
                  </a:lnTo>
                  <a:lnTo>
                    <a:pt x="184" y="223"/>
                  </a:lnTo>
                  <a:lnTo>
                    <a:pt x="188" y="220"/>
                  </a:lnTo>
                  <a:lnTo>
                    <a:pt x="189" y="220"/>
                  </a:lnTo>
                  <a:lnTo>
                    <a:pt x="189" y="221"/>
                  </a:lnTo>
                  <a:lnTo>
                    <a:pt x="189" y="221"/>
                  </a:lnTo>
                  <a:lnTo>
                    <a:pt x="191" y="221"/>
                  </a:lnTo>
                  <a:lnTo>
                    <a:pt x="191" y="223"/>
                  </a:lnTo>
                  <a:lnTo>
                    <a:pt x="193" y="223"/>
                  </a:lnTo>
                  <a:lnTo>
                    <a:pt x="194" y="221"/>
                  </a:lnTo>
                  <a:lnTo>
                    <a:pt x="196" y="221"/>
                  </a:lnTo>
                  <a:lnTo>
                    <a:pt x="196" y="223"/>
                  </a:lnTo>
                  <a:lnTo>
                    <a:pt x="198" y="223"/>
                  </a:lnTo>
                  <a:lnTo>
                    <a:pt x="198" y="221"/>
                  </a:lnTo>
                  <a:lnTo>
                    <a:pt x="200" y="221"/>
                  </a:lnTo>
                  <a:lnTo>
                    <a:pt x="200" y="220"/>
                  </a:lnTo>
                  <a:lnTo>
                    <a:pt x="201" y="220"/>
                  </a:lnTo>
                  <a:lnTo>
                    <a:pt x="201" y="221"/>
                  </a:lnTo>
                  <a:lnTo>
                    <a:pt x="203" y="221"/>
                  </a:lnTo>
                  <a:lnTo>
                    <a:pt x="205" y="221"/>
                  </a:lnTo>
                  <a:lnTo>
                    <a:pt x="206" y="221"/>
                  </a:lnTo>
                  <a:lnTo>
                    <a:pt x="208" y="221"/>
                  </a:lnTo>
                  <a:lnTo>
                    <a:pt x="210" y="220"/>
                  </a:lnTo>
                  <a:lnTo>
                    <a:pt x="211" y="221"/>
                  </a:lnTo>
                  <a:lnTo>
                    <a:pt x="213" y="221"/>
                  </a:lnTo>
                  <a:lnTo>
                    <a:pt x="215" y="221"/>
                  </a:lnTo>
                  <a:lnTo>
                    <a:pt x="217" y="220"/>
                  </a:lnTo>
                  <a:lnTo>
                    <a:pt x="217" y="218"/>
                  </a:lnTo>
                  <a:lnTo>
                    <a:pt x="218" y="218"/>
                  </a:lnTo>
                  <a:lnTo>
                    <a:pt x="218" y="220"/>
                  </a:lnTo>
                  <a:lnTo>
                    <a:pt x="220" y="220"/>
                  </a:lnTo>
                  <a:lnTo>
                    <a:pt x="222" y="220"/>
                  </a:lnTo>
                  <a:lnTo>
                    <a:pt x="222" y="218"/>
                  </a:lnTo>
                  <a:lnTo>
                    <a:pt x="223" y="218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7" y="220"/>
                  </a:lnTo>
                  <a:lnTo>
                    <a:pt x="227" y="218"/>
                  </a:lnTo>
                  <a:lnTo>
                    <a:pt x="227" y="216"/>
                  </a:lnTo>
                  <a:lnTo>
                    <a:pt x="227" y="214"/>
                  </a:lnTo>
                  <a:lnTo>
                    <a:pt x="230" y="211"/>
                  </a:lnTo>
                  <a:lnTo>
                    <a:pt x="230" y="211"/>
                  </a:lnTo>
                  <a:lnTo>
                    <a:pt x="232" y="211"/>
                  </a:lnTo>
                  <a:lnTo>
                    <a:pt x="232" y="209"/>
                  </a:lnTo>
                  <a:lnTo>
                    <a:pt x="234" y="209"/>
                  </a:lnTo>
                  <a:lnTo>
                    <a:pt x="232" y="209"/>
                  </a:lnTo>
                  <a:lnTo>
                    <a:pt x="232" y="208"/>
                  </a:lnTo>
                  <a:lnTo>
                    <a:pt x="234" y="204"/>
                  </a:lnTo>
                  <a:lnTo>
                    <a:pt x="235" y="203"/>
                  </a:lnTo>
                  <a:lnTo>
                    <a:pt x="237" y="203"/>
                  </a:lnTo>
                  <a:lnTo>
                    <a:pt x="239" y="203"/>
                  </a:lnTo>
                  <a:lnTo>
                    <a:pt x="239" y="201"/>
                  </a:lnTo>
                  <a:lnTo>
                    <a:pt x="240" y="199"/>
                  </a:lnTo>
                  <a:lnTo>
                    <a:pt x="242" y="197"/>
                  </a:lnTo>
                  <a:lnTo>
                    <a:pt x="242" y="194"/>
                  </a:lnTo>
                  <a:lnTo>
                    <a:pt x="242" y="192"/>
                  </a:lnTo>
                  <a:lnTo>
                    <a:pt x="242" y="191"/>
                  </a:lnTo>
                  <a:lnTo>
                    <a:pt x="242" y="189"/>
                  </a:lnTo>
                  <a:lnTo>
                    <a:pt x="244" y="187"/>
                  </a:lnTo>
                  <a:lnTo>
                    <a:pt x="244" y="186"/>
                  </a:lnTo>
                  <a:lnTo>
                    <a:pt x="244" y="184"/>
                  </a:lnTo>
                  <a:lnTo>
                    <a:pt x="246" y="184"/>
                  </a:lnTo>
                  <a:lnTo>
                    <a:pt x="246" y="184"/>
                  </a:lnTo>
                  <a:lnTo>
                    <a:pt x="247" y="184"/>
                  </a:lnTo>
                  <a:lnTo>
                    <a:pt x="249" y="184"/>
                  </a:lnTo>
                  <a:lnTo>
                    <a:pt x="251" y="184"/>
                  </a:lnTo>
                  <a:lnTo>
                    <a:pt x="251" y="182"/>
                  </a:lnTo>
                  <a:lnTo>
                    <a:pt x="252" y="182"/>
                  </a:lnTo>
                  <a:lnTo>
                    <a:pt x="252" y="180"/>
                  </a:lnTo>
                  <a:lnTo>
                    <a:pt x="252" y="179"/>
                  </a:lnTo>
                  <a:lnTo>
                    <a:pt x="252" y="180"/>
                  </a:lnTo>
                  <a:lnTo>
                    <a:pt x="254" y="180"/>
                  </a:lnTo>
                  <a:lnTo>
                    <a:pt x="254" y="179"/>
                  </a:lnTo>
                  <a:lnTo>
                    <a:pt x="254" y="177"/>
                  </a:lnTo>
                  <a:lnTo>
                    <a:pt x="254" y="175"/>
                  </a:lnTo>
                  <a:lnTo>
                    <a:pt x="252" y="175"/>
                  </a:lnTo>
                  <a:lnTo>
                    <a:pt x="252" y="174"/>
                  </a:lnTo>
                  <a:lnTo>
                    <a:pt x="252" y="172"/>
                  </a:lnTo>
                  <a:lnTo>
                    <a:pt x="254" y="172"/>
                  </a:lnTo>
                  <a:lnTo>
                    <a:pt x="254" y="170"/>
                  </a:lnTo>
                  <a:lnTo>
                    <a:pt x="254" y="169"/>
                  </a:lnTo>
                  <a:lnTo>
                    <a:pt x="252" y="167"/>
                  </a:lnTo>
                  <a:lnTo>
                    <a:pt x="252" y="165"/>
                  </a:lnTo>
                  <a:lnTo>
                    <a:pt x="251" y="163"/>
                  </a:lnTo>
                  <a:lnTo>
                    <a:pt x="252" y="162"/>
                  </a:lnTo>
                  <a:lnTo>
                    <a:pt x="252" y="160"/>
                  </a:lnTo>
                  <a:lnTo>
                    <a:pt x="254" y="160"/>
                  </a:lnTo>
                  <a:lnTo>
                    <a:pt x="256" y="160"/>
                  </a:lnTo>
                  <a:lnTo>
                    <a:pt x="256" y="158"/>
                  </a:lnTo>
                  <a:lnTo>
                    <a:pt x="256" y="157"/>
                  </a:lnTo>
                  <a:lnTo>
                    <a:pt x="256" y="155"/>
                  </a:lnTo>
                  <a:lnTo>
                    <a:pt x="256" y="153"/>
                  </a:lnTo>
                  <a:lnTo>
                    <a:pt x="254" y="153"/>
                  </a:lnTo>
                  <a:lnTo>
                    <a:pt x="254" y="151"/>
                  </a:lnTo>
                  <a:lnTo>
                    <a:pt x="256" y="148"/>
                  </a:lnTo>
                  <a:lnTo>
                    <a:pt x="256" y="146"/>
                  </a:lnTo>
                  <a:lnTo>
                    <a:pt x="256" y="145"/>
                  </a:lnTo>
                  <a:lnTo>
                    <a:pt x="257" y="145"/>
                  </a:lnTo>
                  <a:lnTo>
                    <a:pt x="257" y="143"/>
                  </a:lnTo>
                  <a:lnTo>
                    <a:pt x="257" y="143"/>
                  </a:lnTo>
                  <a:lnTo>
                    <a:pt x="259" y="143"/>
                  </a:lnTo>
                  <a:lnTo>
                    <a:pt x="259" y="141"/>
                  </a:lnTo>
                  <a:lnTo>
                    <a:pt x="261" y="141"/>
                  </a:lnTo>
                  <a:lnTo>
                    <a:pt x="263" y="141"/>
                  </a:lnTo>
                  <a:lnTo>
                    <a:pt x="264" y="141"/>
                  </a:lnTo>
                  <a:lnTo>
                    <a:pt x="264" y="140"/>
                  </a:lnTo>
                  <a:lnTo>
                    <a:pt x="266" y="140"/>
                  </a:lnTo>
                  <a:lnTo>
                    <a:pt x="266" y="138"/>
                  </a:lnTo>
                  <a:lnTo>
                    <a:pt x="266" y="136"/>
                  </a:lnTo>
                  <a:lnTo>
                    <a:pt x="266" y="134"/>
                  </a:lnTo>
                  <a:lnTo>
                    <a:pt x="266" y="133"/>
                  </a:lnTo>
                  <a:lnTo>
                    <a:pt x="266" y="131"/>
                  </a:lnTo>
                  <a:lnTo>
                    <a:pt x="268" y="131"/>
                  </a:lnTo>
                  <a:lnTo>
                    <a:pt x="269" y="129"/>
                  </a:lnTo>
                  <a:lnTo>
                    <a:pt x="271" y="129"/>
                  </a:lnTo>
                  <a:lnTo>
                    <a:pt x="271" y="128"/>
                  </a:lnTo>
                  <a:lnTo>
                    <a:pt x="271" y="128"/>
                  </a:lnTo>
                  <a:lnTo>
                    <a:pt x="271" y="126"/>
                  </a:lnTo>
                  <a:lnTo>
                    <a:pt x="273" y="126"/>
                  </a:lnTo>
                  <a:lnTo>
                    <a:pt x="274" y="126"/>
                  </a:lnTo>
                  <a:lnTo>
                    <a:pt x="274" y="124"/>
                  </a:lnTo>
                  <a:lnTo>
                    <a:pt x="276" y="124"/>
                  </a:lnTo>
                  <a:lnTo>
                    <a:pt x="278" y="124"/>
                  </a:lnTo>
                  <a:lnTo>
                    <a:pt x="280" y="124"/>
                  </a:lnTo>
                  <a:lnTo>
                    <a:pt x="281" y="124"/>
                  </a:lnTo>
                  <a:lnTo>
                    <a:pt x="283" y="124"/>
                  </a:lnTo>
                  <a:lnTo>
                    <a:pt x="285" y="124"/>
                  </a:lnTo>
                  <a:lnTo>
                    <a:pt x="286" y="123"/>
                  </a:lnTo>
                  <a:lnTo>
                    <a:pt x="288" y="123"/>
                  </a:lnTo>
                  <a:lnTo>
                    <a:pt x="290" y="123"/>
                  </a:lnTo>
                  <a:lnTo>
                    <a:pt x="290" y="121"/>
                  </a:lnTo>
                  <a:lnTo>
                    <a:pt x="290" y="123"/>
                  </a:lnTo>
                  <a:lnTo>
                    <a:pt x="292" y="123"/>
                  </a:lnTo>
                  <a:lnTo>
                    <a:pt x="292" y="121"/>
                  </a:lnTo>
                  <a:lnTo>
                    <a:pt x="293" y="121"/>
                  </a:lnTo>
                  <a:lnTo>
                    <a:pt x="293" y="119"/>
                  </a:lnTo>
                  <a:lnTo>
                    <a:pt x="295" y="119"/>
                  </a:lnTo>
                  <a:lnTo>
                    <a:pt x="295" y="117"/>
                  </a:lnTo>
                  <a:lnTo>
                    <a:pt x="297" y="117"/>
                  </a:lnTo>
                  <a:lnTo>
                    <a:pt x="297" y="116"/>
                  </a:lnTo>
                  <a:lnTo>
                    <a:pt x="298" y="116"/>
                  </a:lnTo>
                  <a:lnTo>
                    <a:pt x="300" y="112"/>
                  </a:lnTo>
                  <a:lnTo>
                    <a:pt x="302" y="111"/>
                  </a:lnTo>
                  <a:lnTo>
                    <a:pt x="302" y="109"/>
                  </a:lnTo>
                  <a:lnTo>
                    <a:pt x="302" y="107"/>
                  </a:lnTo>
                  <a:lnTo>
                    <a:pt x="303" y="104"/>
                  </a:lnTo>
                  <a:lnTo>
                    <a:pt x="303" y="102"/>
                  </a:lnTo>
                  <a:lnTo>
                    <a:pt x="307" y="100"/>
                  </a:lnTo>
                  <a:lnTo>
                    <a:pt x="307" y="97"/>
                  </a:lnTo>
                  <a:lnTo>
                    <a:pt x="307" y="95"/>
                  </a:lnTo>
                  <a:lnTo>
                    <a:pt x="307" y="94"/>
                  </a:lnTo>
                  <a:lnTo>
                    <a:pt x="307" y="92"/>
                  </a:lnTo>
                  <a:lnTo>
                    <a:pt x="307" y="90"/>
                  </a:lnTo>
                  <a:lnTo>
                    <a:pt x="309" y="90"/>
                  </a:lnTo>
                  <a:lnTo>
                    <a:pt x="312" y="90"/>
                  </a:lnTo>
                  <a:lnTo>
                    <a:pt x="314" y="90"/>
                  </a:lnTo>
                  <a:lnTo>
                    <a:pt x="314" y="89"/>
                  </a:lnTo>
                  <a:lnTo>
                    <a:pt x="315" y="89"/>
                  </a:lnTo>
                  <a:lnTo>
                    <a:pt x="317" y="87"/>
                  </a:lnTo>
                  <a:lnTo>
                    <a:pt x="319" y="85"/>
                  </a:lnTo>
                  <a:lnTo>
                    <a:pt x="319" y="83"/>
                  </a:lnTo>
                  <a:lnTo>
                    <a:pt x="320" y="82"/>
                  </a:lnTo>
                  <a:lnTo>
                    <a:pt x="324" y="78"/>
                  </a:lnTo>
                  <a:lnTo>
                    <a:pt x="326" y="78"/>
                  </a:lnTo>
                  <a:lnTo>
                    <a:pt x="327" y="78"/>
                  </a:lnTo>
                  <a:lnTo>
                    <a:pt x="329" y="77"/>
                  </a:lnTo>
                  <a:lnTo>
                    <a:pt x="332" y="75"/>
                  </a:lnTo>
                  <a:lnTo>
                    <a:pt x="336" y="73"/>
                  </a:lnTo>
                  <a:lnTo>
                    <a:pt x="337" y="73"/>
                  </a:lnTo>
                  <a:lnTo>
                    <a:pt x="339" y="73"/>
                  </a:lnTo>
                  <a:lnTo>
                    <a:pt x="341" y="72"/>
                  </a:lnTo>
                  <a:lnTo>
                    <a:pt x="343" y="70"/>
                  </a:lnTo>
                  <a:lnTo>
                    <a:pt x="344" y="66"/>
                  </a:lnTo>
                  <a:lnTo>
                    <a:pt x="348" y="66"/>
                  </a:lnTo>
                  <a:lnTo>
                    <a:pt x="348" y="65"/>
                  </a:lnTo>
                  <a:lnTo>
                    <a:pt x="349" y="63"/>
                  </a:lnTo>
                  <a:lnTo>
                    <a:pt x="351" y="61"/>
                  </a:lnTo>
                  <a:lnTo>
                    <a:pt x="353" y="61"/>
                  </a:lnTo>
                  <a:lnTo>
                    <a:pt x="353" y="60"/>
                  </a:lnTo>
                  <a:lnTo>
                    <a:pt x="355" y="60"/>
                  </a:lnTo>
                  <a:lnTo>
                    <a:pt x="356" y="58"/>
                  </a:lnTo>
                  <a:lnTo>
                    <a:pt x="358" y="56"/>
                  </a:lnTo>
                  <a:lnTo>
                    <a:pt x="360" y="55"/>
                  </a:lnTo>
                  <a:lnTo>
                    <a:pt x="361" y="55"/>
                  </a:lnTo>
                  <a:lnTo>
                    <a:pt x="361" y="53"/>
                  </a:lnTo>
                  <a:lnTo>
                    <a:pt x="361" y="51"/>
                  </a:lnTo>
                  <a:lnTo>
                    <a:pt x="360" y="51"/>
                  </a:lnTo>
                  <a:lnTo>
                    <a:pt x="360" y="49"/>
                  </a:lnTo>
                  <a:lnTo>
                    <a:pt x="360" y="48"/>
                  </a:lnTo>
                  <a:lnTo>
                    <a:pt x="361" y="48"/>
                  </a:lnTo>
                  <a:lnTo>
                    <a:pt x="361" y="46"/>
                  </a:lnTo>
                  <a:lnTo>
                    <a:pt x="363" y="44"/>
                  </a:lnTo>
                  <a:lnTo>
                    <a:pt x="365" y="44"/>
                  </a:lnTo>
                  <a:lnTo>
                    <a:pt x="365" y="43"/>
                  </a:lnTo>
                  <a:lnTo>
                    <a:pt x="366" y="43"/>
                  </a:lnTo>
                  <a:lnTo>
                    <a:pt x="366" y="41"/>
                  </a:lnTo>
                  <a:lnTo>
                    <a:pt x="368" y="41"/>
                  </a:lnTo>
                  <a:lnTo>
                    <a:pt x="368" y="39"/>
                  </a:lnTo>
                  <a:lnTo>
                    <a:pt x="370" y="39"/>
                  </a:lnTo>
                  <a:lnTo>
                    <a:pt x="370" y="38"/>
                  </a:lnTo>
                  <a:lnTo>
                    <a:pt x="372" y="38"/>
                  </a:lnTo>
                  <a:lnTo>
                    <a:pt x="372" y="36"/>
                  </a:lnTo>
                  <a:lnTo>
                    <a:pt x="373" y="36"/>
                  </a:lnTo>
                  <a:lnTo>
                    <a:pt x="372" y="34"/>
                  </a:lnTo>
                  <a:lnTo>
                    <a:pt x="372" y="32"/>
                  </a:lnTo>
                  <a:lnTo>
                    <a:pt x="372" y="31"/>
                  </a:lnTo>
                  <a:lnTo>
                    <a:pt x="370" y="29"/>
                  </a:lnTo>
                  <a:lnTo>
                    <a:pt x="370" y="27"/>
                  </a:lnTo>
                  <a:lnTo>
                    <a:pt x="368" y="26"/>
                  </a:lnTo>
                  <a:lnTo>
                    <a:pt x="368" y="24"/>
                  </a:lnTo>
                  <a:lnTo>
                    <a:pt x="368" y="22"/>
                  </a:lnTo>
                  <a:lnTo>
                    <a:pt x="370" y="22"/>
                  </a:lnTo>
                  <a:lnTo>
                    <a:pt x="370" y="20"/>
                  </a:lnTo>
                  <a:lnTo>
                    <a:pt x="370" y="20"/>
                  </a:lnTo>
                  <a:lnTo>
                    <a:pt x="372" y="20"/>
                  </a:lnTo>
                  <a:lnTo>
                    <a:pt x="372" y="19"/>
                  </a:lnTo>
                  <a:lnTo>
                    <a:pt x="370" y="17"/>
                  </a:lnTo>
                  <a:lnTo>
                    <a:pt x="370" y="15"/>
                  </a:lnTo>
                  <a:lnTo>
                    <a:pt x="370" y="14"/>
                  </a:lnTo>
                  <a:lnTo>
                    <a:pt x="372" y="12"/>
                  </a:lnTo>
                  <a:lnTo>
                    <a:pt x="373" y="10"/>
                  </a:lnTo>
                  <a:lnTo>
                    <a:pt x="373" y="9"/>
                  </a:lnTo>
                  <a:lnTo>
                    <a:pt x="373" y="7"/>
                  </a:lnTo>
                  <a:lnTo>
                    <a:pt x="373" y="5"/>
                  </a:lnTo>
                  <a:lnTo>
                    <a:pt x="373" y="3"/>
                  </a:lnTo>
                  <a:lnTo>
                    <a:pt x="375" y="2"/>
                  </a:lnTo>
                  <a:lnTo>
                    <a:pt x="375" y="0"/>
                  </a:lnTo>
                  <a:lnTo>
                    <a:pt x="377" y="0"/>
                  </a:lnTo>
                  <a:lnTo>
                    <a:pt x="378" y="0"/>
                  </a:lnTo>
                  <a:lnTo>
                    <a:pt x="380" y="2"/>
                  </a:lnTo>
                  <a:lnTo>
                    <a:pt x="382" y="20"/>
                  </a:lnTo>
                  <a:lnTo>
                    <a:pt x="382" y="32"/>
                  </a:lnTo>
                  <a:lnTo>
                    <a:pt x="380" y="48"/>
                  </a:lnTo>
                  <a:lnTo>
                    <a:pt x="380" y="77"/>
                  </a:lnTo>
                  <a:lnTo>
                    <a:pt x="380" y="97"/>
                  </a:lnTo>
                  <a:lnTo>
                    <a:pt x="380" y="104"/>
                  </a:lnTo>
                  <a:lnTo>
                    <a:pt x="380" y="106"/>
                  </a:lnTo>
                  <a:lnTo>
                    <a:pt x="380" y="11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19" name="Freeform 21">
              <a:extLst>
                <a:ext uri="{FF2B5EF4-FFF2-40B4-BE49-F238E27FC236}">
                  <a16:creationId xmlns:a16="http://schemas.microsoft.com/office/drawing/2014/main" id="{4F306F90-6744-4224-8A4A-CC17ADD2F10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2725" y="5632450"/>
              <a:ext cx="500063" cy="615950"/>
            </a:xfrm>
            <a:custGeom>
              <a:avLst/>
              <a:gdLst>
                <a:gd name="T0" fmla="*/ 164 w 315"/>
                <a:gd name="T1" fmla="*/ 12 h 388"/>
                <a:gd name="T2" fmla="*/ 182 w 315"/>
                <a:gd name="T3" fmla="*/ 5 h 388"/>
                <a:gd name="T4" fmla="*/ 201 w 315"/>
                <a:gd name="T5" fmla="*/ 8 h 388"/>
                <a:gd name="T6" fmla="*/ 221 w 315"/>
                <a:gd name="T7" fmla="*/ 14 h 388"/>
                <a:gd name="T8" fmla="*/ 230 w 315"/>
                <a:gd name="T9" fmla="*/ 36 h 388"/>
                <a:gd name="T10" fmla="*/ 245 w 315"/>
                <a:gd name="T11" fmla="*/ 53 h 388"/>
                <a:gd name="T12" fmla="*/ 242 w 315"/>
                <a:gd name="T13" fmla="*/ 73 h 388"/>
                <a:gd name="T14" fmla="*/ 239 w 315"/>
                <a:gd name="T15" fmla="*/ 92 h 388"/>
                <a:gd name="T16" fmla="*/ 250 w 315"/>
                <a:gd name="T17" fmla="*/ 105 h 388"/>
                <a:gd name="T18" fmla="*/ 274 w 315"/>
                <a:gd name="T19" fmla="*/ 117 h 388"/>
                <a:gd name="T20" fmla="*/ 284 w 315"/>
                <a:gd name="T21" fmla="*/ 138 h 388"/>
                <a:gd name="T22" fmla="*/ 308 w 315"/>
                <a:gd name="T23" fmla="*/ 138 h 388"/>
                <a:gd name="T24" fmla="*/ 313 w 315"/>
                <a:gd name="T25" fmla="*/ 160 h 388"/>
                <a:gd name="T26" fmla="*/ 293 w 315"/>
                <a:gd name="T27" fmla="*/ 175 h 388"/>
                <a:gd name="T28" fmla="*/ 288 w 315"/>
                <a:gd name="T29" fmla="*/ 197 h 388"/>
                <a:gd name="T30" fmla="*/ 274 w 315"/>
                <a:gd name="T31" fmla="*/ 202 h 388"/>
                <a:gd name="T32" fmla="*/ 261 w 315"/>
                <a:gd name="T33" fmla="*/ 190 h 388"/>
                <a:gd name="T34" fmla="*/ 273 w 315"/>
                <a:gd name="T35" fmla="*/ 177 h 388"/>
                <a:gd name="T36" fmla="*/ 250 w 315"/>
                <a:gd name="T37" fmla="*/ 168 h 388"/>
                <a:gd name="T38" fmla="*/ 233 w 315"/>
                <a:gd name="T39" fmla="*/ 177 h 388"/>
                <a:gd name="T40" fmla="*/ 220 w 315"/>
                <a:gd name="T41" fmla="*/ 189 h 388"/>
                <a:gd name="T42" fmla="*/ 218 w 315"/>
                <a:gd name="T43" fmla="*/ 213 h 388"/>
                <a:gd name="T44" fmla="*/ 215 w 315"/>
                <a:gd name="T45" fmla="*/ 233 h 388"/>
                <a:gd name="T46" fmla="*/ 199 w 315"/>
                <a:gd name="T47" fmla="*/ 252 h 388"/>
                <a:gd name="T48" fmla="*/ 181 w 315"/>
                <a:gd name="T49" fmla="*/ 258 h 388"/>
                <a:gd name="T50" fmla="*/ 162 w 315"/>
                <a:gd name="T51" fmla="*/ 270 h 388"/>
                <a:gd name="T52" fmla="*/ 157 w 315"/>
                <a:gd name="T53" fmla="*/ 296 h 388"/>
                <a:gd name="T54" fmla="*/ 147 w 315"/>
                <a:gd name="T55" fmla="*/ 311 h 388"/>
                <a:gd name="T56" fmla="*/ 130 w 315"/>
                <a:gd name="T57" fmla="*/ 332 h 388"/>
                <a:gd name="T58" fmla="*/ 121 w 315"/>
                <a:gd name="T59" fmla="*/ 354 h 388"/>
                <a:gd name="T60" fmla="*/ 102 w 315"/>
                <a:gd name="T61" fmla="*/ 359 h 388"/>
                <a:gd name="T62" fmla="*/ 85 w 315"/>
                <a:gd name="T63" fmla="*/ 367 h 388"/>
                <a:gd name="T64" fmla="*/ 73 w 315"/>
                <a:gd name="T65" fmla="*/ 386 h 388"/>
                <a:gd name="T66" fmla="*/ 61 w 315"/>
                <a:gd name="T67" fmla="*/ 376 h 388"/>
                <a:gd name="T68" fmla="*/ 38 w 315"/>
                <a:gd name="T69" fmla="*/ 364 h 388"/>
                <a:gd name="T70" fmla="*/ 29 w 315"/>
                <a:gd name="T71" fmla="*/ 354 h 388"/>
                <a:gd name="T72" fmla="*/ 27 w 315"/>
                <a:gd name="T73" fmla="*/ 332 h 388"/>
                <a:gd name="T74" fmla="*/ 24 w 315"/>
                <a:gd name="T75" fmla="*/ 310 h 388"/>
                <a:gd name="T76" fmla="*/ 17 w 315"/>
                <a:gd name="T77" fmla="*/ 294 h 388"/>
                <a:gd name="T78" fmla="*/ 7 w 315"/>
                <a:gd name="T79" fmla="*/ 282 h 388"/>
                <a:gd name="T80" fmla="*/ 5 w 315"/>
                <a:gd name="T81" fmla="*/ 269 h 388"/>
                <a:gd name="T82" fmla="*/ 29 w 315"/>
                <a:gd name="T83" fmla="*/ 247 h 388"/>
                <a:gd name="T84" fmla="*/ 36 w 315"/>
                <a:gd name="T85" fmla="*/ 231 h 388"/>
                <a:gd name="T86" fmla="*/ 27 w 315"/>
                <a:gd name="T87" fmla="*/ 218 h 388"/>
                <a:gd name="T88" fmla="*/ 14 w 315"/>
                <a:gd name="T89" fmla="*/ 206 h 388"/>
                <a:gd name="T90" fmla="*/ 14 w 315"/>
                <a:gd name="T91" fmla="*/ 194 h 388"/>
                <a:gd name="T92" fmla="*/ 10 w 315"/>
                <a:gd name="T93" fmla="*/ 173 h 388"/>
                <a:gd name="T94" fmla="*/ 27 w 315"/>
                <a:gd name="T95" fmla="*/ 155 h 388"/>
                <a:gd name="T96" fmla="*/ 43 w 315"/>
                <a:gd name="T97" fmla="*/ 156 h 388"/>
                <a:gd name="T98" fmla="*/ 46 w 315"/>
                <a:gd name="T99" fmla="*/ 133 h 388"/>
                <a:gd name="T100" fmla="*/ 55 w 315"/>
                <a:gd name="T101" fmla="*/ 112 h 388"/>
                <a:gd name="T102" fmla="*/ 70 w 315"/>
                <a:gd name="T103" fmla="*/ 104 h 388"/>
                <a:gd name="T104" fmla="*/ 89 w 315"/>
                <a:gd name="T105" fmla="*/ 102 h 388"/>
                <a:gd name="T106" fmla="*/ 106 w 315"/>
                <a:gd name="T107" fmla="*/ 109 h 388"/>
                <a:gd name="T108" fmla="*/ 111 w 315"/>
                <a:gd name="T109" fmla="*/ 90 h 388"/>
                <a:gd name="T110" fmla="*/ 109 w 315"/>
                <a:gd name="T111" fmla="*/ 70 h 388"/>
                <a:gd name="T112" fmla="*/ 130 w 315"/>
                <a:gd name="T113" fmla="*/ 63 h 388"/>
                <a:gd name="T114" fmla="*/ 135 w 315"/>
                <a:gd name="T115" fmla="*/ 46 h 388"/>
                <a:gd name="T116" fmla="*/ 126 w 315"/>
                <a:gd name="T117" fmla="*/ 27 h 388"/>
                <a:gd name="T118" fmla="*/ 145 w 315"/>
                <a:gd name="T119" fmla="*/ 14 h 388"/>
                <a:gd name="T120" fmla="*/ 147 w 315"/>
                <a:gd name="T121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5" h="388">
                  <a:moveTo>
                    <a:pt x="147" y="3"/>
                  </a:moveTo>
                  <a:lnTo>
                    <a:pt x="148" y="3"/>
                  </a:lnTo>
                  <a:lnTo>
                    <a:pt x="148" y="5"/>
                  </a:lnTo>
                  <a:lnTo>
                    <a:pt x="148" y="7"/>
                  </a:lnTo>
                  <a:lnTo>
                    <a:pt x="150" y="7"/>
                  </a:lnTo>
                  <a:lnTo>
                    <a:pt x="150" y="8"/>
                  </a:lnTo>
                  <a:lnTo>
                    <a:pt x="152" y="8"/>
                  </a:lnTo>
                  <a:lnTo>
                    <a:pt x="153" y="8"/>
                  </a:lnTo>
                  <a:lnTo>
                    <a:pt x="155" y="8"/>
                  </a:lnTo>
                  <a:lnTo>
                    <a:pt x="157" y="8"/>
                  </a:lnTo>
                  <a:lnTo>
                    <a:pt x="157" y="8"/>
                  </a:lnTo>
                  <a:lnTo>
                    <a:pt x="157" y="10"/>
                  </a:lnTo>
                  <a:lnTo>
                    <a:pt x="159" y="10"/>
                  </a:lnTo>
                  <a:lnTo>
                    <a:pt x="159" y="12"/>
                  </a:lnTo>
                  <a:lnTo>
                    <a:pt x="160" y="12"/>
                  </a:lnTo>
                  <a:lnTo>
                    <a:pt x="160" y="14"/>
                  </a:lnTo>
                  <a:lnTo>
                    <a:pt x="162" y="14"/>
                  </a:lnTo>
                  <a:lnTo>
                    <a:pt x="162" y="12"/>
                  </a:lnTo>
                  <a:lnTo>
                    <a:pt x="164" y="12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7" y="12"/>
                  </a:lnTo>
                  <a:lnTo>
                    <a:pt x="167" y="10"/>
                  </a:lnTo>
                  <a:lnTo>
                    <a:pt x="169" y="10"/>
                  </a:lnTo>
                  <a:lnTo>
                    <a:pt x="170" y="10"/>
                  </a:lnTo>
                  <a:lnTo>
                    <a:pt x="170" y="8"/>
                  </a:lnTo>
                  <a:lnTo>
                    <a:pt x="172" y="8"/>
                  </a:lnTo>
                  <a:lnTo>
                    <a:pt x="174" y="8"/>
                  </a:lnTo>
                  <a:lnTo>
                    <a:pt x="174" y="7"/>
                  </a:lnTo>
                  <a:lnTo>
                    <a:pt x="176" y="7"/>
                  </a:lnTo>
                  <a:lnTo>
                    <a:pt x="176" y="5"/>
                  </a:lnTo>
                  <a:lnTo>
                    <a:pt x="177" y="5"/>
                  </a:lnTo>
                  <a:lnTo>
                    <a:pt x="177" y="3"/>
                  </a:lnTo>
                  <a:lnTo>
                    <a:pt x="179" y="3"/>
                  </a:lnTo>
                  <a:lnTo>
                    <a:pt x="181" y="3"/>
                  </a:lnTo>
                  <a:lnTo>
                    <a:pt x="181" y="5"/>
                  </a:lnTo>
                  <a:lnTo>
                    <a:pt x="182" y="5"/>
                  </a:lnTo>
                  <a:lnTo>
                    <a:pt x="182" y="7"/>
                  </a:lnTo>
                  <a:lnTo>
                    <a:pt x="182" y="5"/>
                  </a:lnTo>
                  <a:lnTo>
                    <a:pt x="184" y="5"/>
                  </a:lnTo>
                  <a:lnTo>
                    <a:pt x="186" y="5"/>
                  </a:lnTo>
                  <a:lnTo>
                    <a:pt x="186" y="3"/>
                  </a:lnTo>
                  <a:lnTo>
                    <a:pt x="187" y="3"/>
                  </a:lnTo>
                  <a:lnTo>
                    <a:pt x="189" y="3"/>
                  </a:lnTo>
                  <a:lnTo>
                    <a:pt x="191" y="3"/>
                  </a:lnTo>
                  <a:lnTo>
                    <a:pt x="193" y="3"/>
                  </a:lnTo>
                  <a:lnTo>
                    <a:pt x="194" y="3"/>
                  </a:lnTo>
                  <a:lnTo>
                    <a:pt x="194" y="2"/>
                  </a:lnTo>
                  <a:lnTo>
                    <a:pt x="196" y="2"/>
                  </a:lnTo>
                  <a:lnTo>
                    <a:pt x="196" y="3"/>
                  </a:lnTo>
                  <a:lnTo>
                    <a:pt x="198" y="3"/>
                  </a:lnTo>
                  <a:lnTo>
                    <a:pt x="198" y="5"/>
                  </a:lnTo>
                  <a:lnTo>
                    <a:pt x="198" y="5"/>
                  </a:lnTo>
                  <a:lnTo>
                    <a:pt x="199" y="7"/>
                  </a:lnTo>
                  <a:lnTo>
                    <a:pt x="199" y="8"/>
                  </a:lnTo>
                  <a:lnTo>
                    <a:pt x="201" y="8"/>
                  </a:lnTo>
                  <a:lnTo>
                    <a:pt x="201" y="10"/>
                  </a:lnTo>
                  <a:lnTo>
                    <a:pt x="203" y="10"/>
                  </a:lnTo>
                  <a:lnTo>
                    <a:pt x="203" y="12"/>
                  </a:lnTo>
                  <a:lnTo>
                    <a:pt x="204" y="12"/>
                  </a:lnTo>
                  <a:lnTo>
                    <a:pt x="206" y="12"/>
                  </a:lnTo>
                  <a:lnTo>
                    <a:pt x="206" y="14"/>
                  </a:lnTo>
                  <a:lnTo>
                    <a:pt x="208" y="14"/>
                  </a:lnTo>
                  <a:lnTo>
                    <a:pt x="210" y="14"/>
                  </a:lnTo>
                  <a:lnTo>
                    <a:pt x="211" y="14"/>
                  </a:lnTo>
                  <a:lnTo>
                    <a:pt x="211" y="15"/>
                  </a:lnTo>
                  <a:lnTo>
                    <a:pt x="213" y="15"/>
                  </a:lnTo>
                  <a:lnTo>
                    <a:pt x="215" y="15"/>
                  </a:lnTo>
                  <a:lnTo>
                    <a:pt x="215" y="17"/>
                  </a:lnTo>
                  <a:lnTo>
                    <a:pt x="216" y="17"/>
                  </a:lnTo>
                  <a:lnTo>
                    <a:pt x="216" y="15"/>
                  </a:lnTo>
                  <a:lnTo>
                    <a:pt x="218" y="15"/>
                  </a:lnTo>
                  <a:lnTo>
                    <a:pt x="218" y="14"/>
                  </a:lnTo>
                  <a:lnTo>
                    <a:pt x="220" y="14"/>
                  </a:lnTo>
                  <a:lnTo>
                    <a:pt x="221" y="14"/>
                  </a:lnTo>
                  <a:lnTo>
                    <a:pt x="221" y="15"/>
                  </a:lnTo>
                  <a:lnTo>
                    <a:pt x="221" y="17"/>
                  </a:lnTo>
                  <a:lnTo>
                    <a:pt x="221" y="19"/>
                  </a:lnTo>
                  <a:lnTo>
                    <a:pt x="223" y="19"/>
                  </a:lnTo>
                  <a:lnTo>
                    <a:pt x="223" y="19"/>
                  </a:lnTo>
                  <a:lnTo>
                    <a:pt x="225" y="19"/>
                  </a:lnTo>
                  <a:lnTo>
                    <a:pt x="227" y="20"/>
                  </a:lnTo>
                  <a:lnTo>
                    <a:pt x="228" y="20"/>
                  </a:lnTo>
                  <a:lnTo>
                    <a:pt x="228" y="22"/>
                  </a:lnTo>
                  <a:lnTo>
                    <a:pt x="228" y="24"/>
                  </a:lnTo>
                  <a:lnTo>
                    <a:pt x="228" y="25"/>
                  </a:lnTo>
                  <a:lnTo>
                    <a:pt x="230" y="25"/>
                  </a:lnTo>
                  <a:lnTo>
                    <a:pt x="230" y="27"/>
                  </a:lnTo>
                  <a:lnTo>
                    <a:pt x="228" y="27"/>
                  </a:lnTo>
                  <a:lnTo>
                    <a:pt x="228" y="29"/>
                  </a:lnTo>
                  <a:lnTo>
                    <a:pt x="228" y="31"/>
                  </a:lnTo>
                  <a:lnTo>
                    <a:pt x="228" y="32"/>
                  </a:lnTo>
                  <a:lnTo>
                    <a:pt x="228" y="34"/>
                  </a:lnTo>
                  <a:lnTo>
                    <a:pt x="230" y="36"/>
                  </a:lnTo>
                  <a:lnTo>
                    <a:pt x="230" y="37"/>
                  </a:lnTo>
                  <a:lnTo>
                    <a:pt x="232" y="37"/>
                  </a:lnTo>
                  <a:lnTo>
                    <a:pt x="232" y="39"/>
                  </a:lnTo>
                  <a:lnTo>
                    <a:pt x="233" y="39"/>
                  </a:lnTo>
                  <a:lnTo>
                    <a:pt x="233" y="41"/>
                  </a:lnTo>
                  <a:lnTo>
                    <a:pt x="235" y="42"/>
                  </a:lnTo>
                  <a:lnTo>
                    <a:pt x="237" y="42"/>
                  </a:lnTo>
                  <a:lnTo>
                    <a:pt x="237" y="44"/>
                  </a:lnTo>
                  <a:lnTo>
                    <a:pt x="237" y="46"/>
                  </a:lnTo>
                  <a:lnTo>
                    <a:pt x="237" y="48"/>
                  </a:lnTo>
                  <a:lnTo>
                    <a:pt x="239" y="49"/>
                  </a:lnTo>
                  <a:lnTo>
                    <a:pt x="239" y="49"/>
                  </a:lnTo>
                  <a:lnTo>
                    <a:pt x="240" y="48"/>
                  </a:lnTo>
                  <a:lnTo>
                    <a:pt x="242" y="48"/>
                  </a:lnTo>
                  <a:lnTo>
                    <a:pt x="244" y="48"/>
                  </a:lnTo>
                  <a:lnTo>
                    <a:pt x="244" y="49"/>
                  </a:lnTo>
                  <a:lnTo>
                    <a:pt x="244" y="51"/>
                  </a:lnTo>
                  <a:lnTo>
                    <a:pt x="245" y="51"/>
                  </a:lnTo>
                  <a:lnTo>
                    <a:pt x="245" y="53"/>
                  </a:lnTo>
                  <a:lnTo>
                    <a:pt x="244" y="53"/>
                  </a:lnTo>
                  <a:lnTo>
                    <a:pt x="244" y="54"/>
                  </a:lnTo>
                  <a:lnTo>
                    <a:pt x="244" y="56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40" y="58"/>
                  </a:lnTo>
                  <a:lnTo>
                    <a:pt x="240" y="59"/>
                  </a:lnTo>
                  <a:lnTo>
                    <a:pt x="240" y="59"/>
                  </a:lnTo>
                  <a:lnTo>
                    <a:pt x="240" y="61"/>
                  </a:lnTo>
                  <a:lnTo>
                    <a:pt x="242" y="61"/>
                  </a:lnTo>
                  <a:lnTo>
                    <a:pt x="240" y="61"/>
                  </a:lnTo>
                  <a:lnTo>
                    <a:pt x="240" y="63"/>
                  </a:lnTo>
                  <a:lnTo>
                    <a:pt x="240" y="65"/>
                  </a:lnTo>
                  <a:lnTo>
                    <a:pt x="240" y="66"/>
                  </a:lnTo>
                  <a:lnTo>
                    <a:pt x="240" y="68"/>
                  </a:lnTo>
                  <a:lnTo>
                    <a:pt x="240" y="70"/>
                  </a:lnTo>
                  <a:lnTo>
                    <a:pt x="240" y="71"/>
                  </a:lnTo>
                  <a:lnTo>
                    <a:pt x="242" y="71"/>
                  </a:lnTo>
                  <a:lnTo>
                    <a:pt x="242" y="73"/>
                  </a:lnTo>
                  <a:lnTo>
                    <a:pt x="240" y="73"/>
                  </a:lnTo>
                  <a:lnTo>
                    <a:pt x="240" y="75"/>
                  </a:lnTo>
                  <a:lnTo>
                    <a:pt x="240" y="76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39" y="80"/>
                  </a:lnTo>
                  <a:lnTo>
                    <a:pt x="239" y="82"/>
                  </a:lnTo>
                  <a:lnTo>
                    <a:pt x="237" y="82"/>
                  </a:lnTo>
                  <a:lnTo>
                    <a:pt x="237" y="83"/>
                  </a:lnTo>
                  <a:lnTo>
                    <a:pt x="235" y="83"/>
                  </a:lnTo>
                  <a:lnTo>
                    <a:pt x="235" y="85"/>
                  </a:lnTo>
                  <a:lnTo>
                    <a:pt x="233" y="85"/>
                  </a:lnTo>
                  <a:lnTo>
                    <a:pt x="233" y="87"/>
                  </a:lnTo>
                  <a:lnTo>
                    <a:pt x="235" y="87"/>
                  </a:lnTo>
                  <a:lnTo>
                    <a:pt x="237" y="87"/>
                  </a:lnTo>
                  <a:lnTo>
                    <a:pt x="237" y="88"/>
                  </a:lnTo>
                  <a:lnTo>
                    <a:pt x="239" y="88"/>
                  </a:lnTo>
                  <a:lnTo>
                    <a:pt x="239" y="90"/>
                  </a:lnTo>
                  <a:lnTo>
                    <a:pt x="239" y="92"/>
                  </a:lnTo>
                  <a:lnTo>
                    <a:pt x="239" y="92"/>
                  </a:lnTo>
                  <a:lnTo>
                    <a:pt x="239" y="93"/>
                  </a:lnTo>
                  <a:lnTo>
                    <a:pt x="240" y="92"/>
                  </a:lnTo>
                  <a:lnTo>
                    <a:pt x="242" y="92"/>
                  </a:lnTo>
                  <a:lnTo>
                    <a:pt x="244" y="92"/>
                  </a:lnTo>
                  <a:lnTo>
                    <a:pt x="244" y="93"/>
                  </a:lnTo>
                  <a:lnTo>
                    <a:pt x="245" y="93"/>
                  </a:lnTo>
                  <a:lnTo>
                    <a:pt x="245" y="95"/>
                  </a:lnTo>
                  <a:lnTo>
                    <a:pt x="247" y="95"/>
                  </a:lnTo>
                  <a:lnTo>
                    <a:pt x="247" y="97"/>
                  </a:lnTo>
                  <a:lnTo>
                    <a:pt x="245" y="99"/>
                  </a:lnTo>
                  <a:lnTo>
                    <a:pt x="247" y="99"/>
                  </a:lnTo>
                  <a:lnTo>
                    <a:pt x="249" y="99"/>
                  </a:lnTo>
                  <a:lnTo>
                    <a:pt x="249" y="100"/>
                  </a:lnTo>
                  <a:lnTo>
                    <a:pt x="247" y="100"/>
                  </a:lnTo>
                  <a:lnTo>
                    <a:pt x="247" y="102"/>
                  </a:lnTo>
                  <a:lnTo>
                    <a:pt x="247" y="104"/>
                  </a:lnTo>
                  <a:lnTo>
                    <a:pt x="249" y="104"/>
                  </a:lnTo>
                  <a:lnTo>
                    <a:pt x="250" y="105"/>
                  </a:lnTo>
                  <a:lnTo>
                    <a:pt x="252" y="105"/>
                  </a:lnTo>
                  <a:lnTo>
                    <a:pt x="254" y="105"/>
                  </a:lnTo>
                  <a:lnTo>
                    <a:pt x="254" y="107"/>
                  </a:lnTo>
                  <a:lnTo>
                    <a:pt x="256" y="107"/>
                  </a:lnTo>
                  <a:lnTo>
                    <a:pt x="257" y="109"/>
                  </a:lnTo>
                  <a:lnTo>
                    <a:pt x="259" y="109"/>
                  </a:lnTo>
                  <a:lnTo>
                    <a:pt x="261" y="109"/>
                  </a:lnTo>
                  <a:lnTo>
                    <a:pt x="261" y="110"/>
                  </a:lnTo>
                  <a:lnTo>
                    <a:pt x="262" y="110"/>
                  </a:lnTo>
                  <a:lnTo>
                    <a:pt x="264" y="110"/>
                  </a:lnTo>
                  <a:lnTo>
                    <a:pt x="266" y="110"/>
                  </a:lnTo>
                  <a:lnTo>
                    <a:pt x="266" y="112"/>
                  </a:lnTo>
                  <a:lnTo>
                    <a:pt x="267" y="112"/>
                  </a:lnTo>
                  <a:lnTo>
                    <a:pt x="267" y="114"/>
                  </a:lnTo>
                  <a:lnTo>
                    <a:pt x="269" y="114"/>
                  </a:lnTo>
                  <a:lnTo>
                    <a:pt x="269" y="116"/>
                  </a:lnTo>
                  <a:lnTo>
                    <a:pt x="271" y="117"/>
                  </a:lnTo>
                  <a:lnTo>
                    <a:pt x="273" y="117"/>
                  </a:lnTo>
                  <a:lnTo>
                    <a:pt x="274" y="117"/>
                  </a:lnTo>
                  <a:lnTo>
                    <a:pt x="276" y="117"/>
                  </a:lnTo>
                  <a:lnTo>
                    <a:pt x="276" y="119"/>
                  </a:lnTo>
                  <a:lnTo>
                    <a:pt x="276" y="121"/>
                  </a:lnTo>
                  <a:lnTo>
                    <a:pt x="276" y="122"/>
                  </a:lnTo>
                  <a:lnTo>
                    <a:pt x="278" y="122"/>
                  </a:lnTo>
                  <a:lnTo>
                    <a:pt x="278" y="124"/>
                  </a:lnTo>
                  <a:lnTo>
                    <a:pt x="276" y="126"/>
                  </a:lnTo>
                  <a:lnTo>
                    <a:pt x="278" y="126"/>
                  </a:lnTo>
                  <a:lnTo>
                    <a:pt x="278" y="128"/>
                  </a:lnTo>
                  <a:lnTo>
                    <a:pt x="278" y="129"/>
                  </a:lnTo>
                  <a:lnTo>
                    <a:pt x="278" y="131"/>
                  </a:lnTo>
                  <a:lnTo>
                    <a:pt x="278" y="133"/>
                  </a:lnTo>
                  <a:lnTo>
                    <a:pt x="279" y="133"/>
                  </a:lnTo>
                  <a:lnTo>
                    <a:pt x="279" y="134"/>
                  </a:lnTo>
                  <a:lnTo>
                    <a:pt x="279" y="134"/>
                  </a:lnTo>
                  <a:lnTo>
                    <a:pt x="281" y="134"/>
                  </a:lnTo>
                  <a:lnTo>
                    <a:pt x="283" y="136"/>
                  </a:lnTo>
                  <a:lnTo>
                    <a:pt x="283" y="138"/>
                  </a:lnTo>
                  <a:lnTo>
                    <a:pt x="284" y="138"/>
                  </a:lnTo>
                  <a:lnTo>
                    <a:pt x="286" y="139"/>
                  </a:lnTo>
                  <a:lnTo>
                    <a:pt x="288" y="139"/>
                  </a:lnTo>
                  <a:lnTo>
                    <a:pt x="290" y="139"/>
                  </a:lnTo>
                  <a:lnTo>
                    <a:pt x="290" y="141"/>
                  </a:lnTo>
                  <a:lnTo>
                    <a:pt x="291" y="141"/>
                  </a:lnTo>
                  <a:lnTo>
                    <a:pt x="291" y="141"/>
                  </a:lnTo>
                  <a:lnTo>
                    <a:pt x="293" y="141"/>
                  </a:lnTo>
                  <a:lnTo>
                    <a:pt x="295" y="141"/>
                  </a:lnTo>
                  <a:lnTo>
                    <a:pt x="296" y="141"/>
                  </a:lnTo>
                  <a:lnTo>
                    <a:pt x="298" y="141"/>
                  </a:lnTo>
                  <a:lnTo>
                    <a:pt x="298" y="139"/>
                  </a:lnTo>
                  <a:lnTo>
                    <a:pt x="300" y="139"/>
                  </a:lnTo>
                  <a:lnTo>
                    <a:pt x="302" y="139"/>
                  </a:lnTo>
                  <a:lnTo>
                    <a:pt x="302" y="138"/>
                  </a:lnTo>
                  <a:lnTo>
                    <a:pt x="303" y="138"/>
                  </a:lnTo>
                  <a:lnTo>
                    <a:pt x="305" y="138"/>
                  </a:lnTo>
                  <a:lnTo>
                    <a:pt x="307" y="138"/>
                  </a:lnTo>
                  <a:lnTo>
                    <a:pt x="307" y="139"/>
                  </a:lnTo>
                  <a:lnTo>
                    <a:pt x="308" y="138"/>
                  </a:lnTo>
                  <a:lnTo>
                    <a:pt x="308" y="139"/>
                  </a:lnTo>
                  <a:lnTo>
                    <a:pt x="310" y="139"/>
                  </a:lnTo>
                  <a:lnTo>
                    <a:pt x="312" y="141"/>
                  </a:lnTo>
                  <a:lnTo>
                    <a:pt x="312" y="141"/>
                  </a:lnTo>
                  <a:lnTo>
                    <a:pt x="313" y="141"/>
                  </a:lnTo>
                  <a:lnTo>
                    <a:pt x="313" y="143"/>
                  </a:lnTo>
                  <a:lnTo>
                    <a:pt x="313" y="145"/>
                  </a:lnTo>
                  <a:lnTo>
                    <a:pt x="313" y="146"/>
                  </a:lnTo>
                  <a:lnTo>
                    <a:pt x="312" y="148"/>
                  </a:lnTo>
                  <a:lnTo>
                    <a:pt x="312" y="150"/>
                  </a:lnTo>
                  <a:lnTo>
                    <a:pt x="312" y="151"/>
                  </a:lnTo>
                  <a:lnTo>
                    <a:pt x="313" y="151"/>
                  </a:lnTo>
                  <a:lnTo>
                    <a:pt x="313" y="153"/>
                  </a:lnTo>
                  <a:lnTo>
                    <a:pt x="315" y="153"/>
                  </a:lnTo>
                  <a:lnTo>
                    <a:pt x="315" y="155"/>
                  </a:lnTo>
                  <a:lnTo>
                    <a:pt x="315" y="156"/>
                  </a:lnTo>
                  <a:lnTo>
                    <a:pt x="315" y="158"/>
                  </a:lnTo>
                  <a:lnTo>
                    <a:pt x="313" y="158"/>
                  </a:lnTo>
                  <a:lnTo>
                    <a:pt x="313" y="160"/>
                  </a:lnTo>
                  <a:lnTo>
                    <a:pt x="312" y="160"/>
                  </a:lnTo>
                  <a:lnTo>
                    <a:pt x="310" y="160"/>
                  </a:lnTo>
                  <a:lnTo>
                    <a:pt x="308" y="160"/>
                  </a:lnTo>
                  <a:lnTo>
                    <a:pt x="307" y="160"/>
                  </a:lnTo>
                  <a:lnTo>
                    <a:pt x="307" y="162"/>
                  </a:lnTo>
                  <a:lnTo>
                    <a:pt x="307" y="163"/>
                  </a:lnTo>
                  <a:lnTo>
                    <a:pt x="305" y="163"/>
                  </a:lnTo>
                  <a:lnTo>
                    <a:pt x="305" y="165"/>
                  </a:lnTo>
                  <a:lnTo>
                    <a:pt x="303" y="165"/>
                  </a:lnTo>
                  <a:lnTo>
                    <a:pt x="302" y="165"/>
                  </a:lnTo>
                  <a:lnTo>
                    <a:pt x="302" y="167"/>
                  </a:lnTo>
                  <a:lnTo>
                    <a:pt x="302" y="168"/>
                  </a:lnTo>
                  <a:lnTo>
                    <a:pt x="302" y="170"/>
                  </a:lnTo>
                  <a:lnTo>
                    <a:pt x="300" y="172"/>
                  </a:lnTo>
                  <a:lnTo>
                    <a:pt x="298" y="173"/>
                  </a:lnTo>
                  <a:lnTo>
                    <a:pt x="296" y="173"/>
                  </a:lnTo>
                  <a:lnTo>
                    <a:pt x="295" y="173"/>
                  </a:lnTo>
                  <a:lnTo>
                    <a:pt x="295" y="175"/>
                  </a:lnTo>
                  <a:lnTo>
                    <a:pt x="293" y="175"/>
                  </a:lnTo>
                  <a:lnTo>
                    <a:pt x="293" y="177"/>
                  </a:lnTo>
                  <a:lnTo>
                    <a:pt x="295" y="177"/>
                  </a:lnTo>
                  <a:lnTo>
                    <a:pt x="295" y="179"/>
                  </a:lnTo>
                  <a:lnTo>
                    <a:pt x="293" y="180"/>
                  </a:lnTo>
                  <a:lnTo>
                    <a:pt x="295" y="180"/>
                  </a:lnTo>
                  <a:lnTo>
                    <a:pt x="293" y="182"/>
                  </a:lnTo>
                  <a:lnTo>
                    <a:pt x="293" y="182"/>
                  </a:lnTo>
                  <a:lnTo>
                    <a:pt x="293" y="184"/>
                  </a:lnTo>
                  <a:lnTo>
                    <a:pt x="295" y="184"/>
                  </a:lnTo>
                  <a:lnTo>
                    <a:pt x="293" y="185"/>
                  </a:lnTo>
                  <a:lnTo>
                    <a:pt x="293" y="187"/>
                  </a:lnTo>
                  <a:lnTo>
                    <a:pt x="293" y="189"/>
                  </a:lnTo>
                  <a:lnTo>
                    <a:pt x="293" y="190"/>
                  </a:lnTo>
                  <a:lnTo>
                    <a:pt x="293" y="192"/>
                  </a:lnTo>
                  <a:lnTo>
                    <a:pt x="291" y="192"/>
                  </a:lnTo>
                  <a:lnTo>
                    <a:pt x="290" y="194"/>
                  </a:lnTo>
                  <a:lnTo>
                    <a:pt x="290" y="196"/>
                  </a:lnTo>
                  <a:lnTo>
                    <a:pt x="290" y="197"/>
                  </a:lnTo>
                  <a:lnTo>
                    <a:pt x="288" y="197"/>
                  </a:lnTo>
                  <a:lnTo>
                    <a:pt x="288" y="199"/>
                  </a:lnTo>
                  <a:lnTo>
                    <a:pt x="286" y="199"/>
                  </a:lnTo>
                  <a:lnTo>
                    <a:pt x="286" y="201"/>
                  </a:lnTo>
                  <a:lnTo>
                    <a:pt x="284" y="201"/>
                  </a:lnTo>
                  <a:lnTo>
                    <a:pt x="283" y="201"/>
                  </a:lnTo>
                  <a:lnTo>
                    <a:pt x="281" y="202"/>
                  </a:lnTo>
                  <a:lnTo>
                    <a:pt x="281" y="201"/>
                  </a:lnTo>
                  <a:lnTo>
                    <a:pt x="281" y="199"/>
                  </a:lnTo>
                  <a:lnTo>
                    <a:pt x="281" y="197"/>
                  </a:lnTo>
                  <a:lnTo>
                    <a:pt x="279" y="197"/>
                  </a:lnTo>
                  <a:lnTo>
                    <a:pt x="279" y="197"/>
                  </a:lnTo>
                  <a:lnTo>
                    <a:pt x="278" y="197"/>
                  </a:lnTo>
                  <a:lnTo>
                    <a:pt x="278" y="196"/>
                  </a:lnTo>
                  <a:lnTo>
                    <a:pt x="278" y="197"/>
                  </a:lnTo>
                  <a:lnTo>
                    <a:pt x="276" y="197"/>
                  </a:lnTo>
                  <a:lnTo>
                    <a:pt x="276" y="199"/>
                  </a:lnTo>
                  <a:lnTo>
                    <a:pt x="276" y="201"/>
                  </a:lnTo>
                  <a:lnTo>
                    <a:pt x="274" y="201"/>
                  </a:lnTo>
                  <a:lnTo>
                    <a:pt x="274" y="202"/>
                  </a:lnTo>
                  <a:lnTo>
                    <a:pt x="273" y="202"/>
                  </a:lnTo>
                  <a:lnTo>
                    <a:pt x="271" y="202"/>
                  </a:lnTo>
                  <a:lnTo>
                    <a:pt x="269" y="202"/>
                  </a:lnTo>
                  <a:lnTo>
                    <a:pt x="267" y="204"/>
                  </a:lnTo>
                  <a:lnTo>
                    <a:pt x="266" y="204"/>
                  </a:lnTo>
                  <a:lnTo>
                    <a:pt x="266" y="206"/>
                  </a:lnTo>
                  <a:lnTo>
                    <a:pt x="264" y="206"/>
                  </a:lnTo>
                  <a:lnTo>
                    <a:pt x="262" y="206"/>
                  </a:lnTo>
                  <a:lnTo>
                    <a:pt x="261" y="204"/>
                  </a:lnTo>
                  <a:lnTo>
                    <a:pt x="261" y="202"/>
                  </a:lnTo>
                  <a:lnTo>
                    <a:pt x="261" y="201"/>
                  </a:lnTo>
                  <a:lnTo>
                    <a:pt x="261" y="199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59" y="196"/>
                  </a:lnTo>
                  <a:lnTo>
                    <a:pt x="259" y="194"/>
                  </a:lnTo>
                  <a:lnTo>
                    <a:pt x="259" y="192"/>
                  </a:lnTo>
                  <a:lnTo>
                    <a:pt x="261" y="192"/>
                  </a:lnTo>
                  <a:lnTo>
                    <a:pt x="261" y="190"/>
                  </a:lnTo>
                  <a:lnTo>
                    <a:pt x="261" y="189"/>
                  </a:lnTo>
                  <a:lnTo>
                    <a:pt x="261" y="187"/>
                  </a:lnTo>
                  <a:lnTo>
                    <a:pt x="262" y="185"/>
                  </a:lnTo>
                  <a:lnTo>
                    <a:pt x="262" y="184"/>
                  </a:lnTo>
                  <a:lnTo>
                    <a:pt x="264" y="184"/>
                  </a:lnTo>
                  <a:lnTo>
                    <a:pt x="266" y="184"/>
                  </a:lnTo>
                  <a:lnTo>
                    <a:pt x="267" y="184"/>
                  </a:lnTo>
                  <a:lnTo>
                    <a:pt x="267" y="182"/>
                  </a:lnTo>
                  <a:lnTo>
                    <a:pt x="267" y="182"/>
                  </a:lnTo>
                  <a:lnTo>
                    <a:pt x="269" y="182"/>
                  </a:lnTo>
                  <a:lnTo>
                    <a:pt x="271" y="182"/>
                  </a:lnTo>
                  <a:lnTo>
                    <a:pt x="273" y="182"/>
                  </a:lnTo>
                  <a:lnTo>
                    <a:pt x="274" y="182"/>
                  </a:lnTo>
                  <a:lnTo>
                    <a:pt x="274" y="180"/>
                  </a:lnTo>
                  <a:lnTo>
                    <a:pt x="276" y="180"/>
                  </a:lnTo>
                  <a:lnTo>
                    <a:pt x="276" y="179"/>
                  </a:lnTo>
                  <a:lnTo>
                    <a:pt x="276" y="177"/>
                  </a:lnTo>
                  <a:lnTo>
                    <a:pt x="274" y="177"/>
                  </a:lnTo>
                  <a:lnTo>
                    <a:pt x="273" y="177"/>
                  </a:lnTo>
                  <a:lnTo>
                    <a:pt x="271" y="175"/>
                  </a:lnTo>
                  <a:lnTo>
                    <a:pt x="269" y="175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4" y="175"/>
                  </a:lnTo>
                  <a:lnTo>
                    <a:pt x="262" y="175"/>
                  </a:lnTo>
                  <a:lnTo>
                    <a:pt x="262" y="173"/>
                  </a:lnTo>
                  <a:lnTo>
                    <a:pt x="261" y="173"/>
                  </a:lnTo>
                  <a:lnTo>
                    <a:pt x="261" y="172"/>
                  </a:lnTo>
                  <a:lnTo>
                    <a:pt x="261" y="170"/>
                  </a:lnTo>
                  <a:lnTo>
                    <a:pt x="259" y="170"/>
                  </a:lnTo>
                  <a:lnTo>
                    <a:pt x="257" y="170"/>
                  </a:lnTo>
                  <a:lnTo>
                    <a:pt x="257" y="168"/>
                  </a:lnTo>
                  <a:lnTo>
                    <a:pt x="257" y="167"/>
                  </a:lnTo>
                  <a:lnTo>
                    <a:pt x="256" y="167"/>
                  </a:lnTo>
                  <a:lnTo>
                    <a:pt x="256" y="168"/>
                  </a:lnTo>
                  <a:lnTo>
                    <a:pt x="254" y="168"/>
                  </a:lnTo>
                  <a:lnTo>
                    <a:pt x="252" y="168"/>
                  </a:lnTo>
                  <a:lnTo>
                    <a:pt x="250" y="168"/>
                  </a:lnTo>
                  <a:lnTo>
                    <a:pt x="249" y="168"/>
                  </a:lnTo>
                  <a:lnTo>
                    <a:pt x="249" y="167"/>
                  </a:lnTo>
                  <a:lnTo>
                    <a:pt x="247" y="167"/>
                  </a:lnTo>
                  <a:lnTo>
                    <a:pt x="245" y="168"/>
                  </a:lnTo>
                  <a:lnTo>
                    <a:pt x="245" y="170"/>
                  </a:lnTo>
                  <a:lnTo>
                    <a:pt x="244" y="170"/>
                  </a:lnTo>
                  <a:lnTo>
                    <a:pt x="242" y="170"/>
                  </a:lnTo>
                  <a:lnTo>
                    <a:pt x="240" y="170"/>
                  </a:lnTo>
                  <a:lnTo>
                    <a:pt x="240" y="172"/>
                  </a:lnTo>
                  <a:lnTo>
                    <a:pt x="239" y="172"/>
                  </a:lnTo>
                  <a:lnTo>
                    <a:pt x="239" y="170"/>
                  </a:lnTo>
                  <a:lnTo>
                    <a:pt x="239" y="172"/>
                  </a:lnTo>
                  <a:lnTo>
                    <a:pt x="239" y="172"/>
                  </a:lnTo>
                  <a:lnTo>
                    <a:pt x="237" y="172"/>
                  </a:lnTo>
                  <a:lnTo>
                    <a:pt x="237" y="173"/>
                  </a:lnTo>
                  <a:lnTo>
                    <a:pt x="235" y="173"/>
                  </a:lnTo>
                  <a:lnTo>
                    <a:pt x="235" y="175"/>
                  </a:lnTo>
                  <a:lnTo>
                    <a:pt x="233" y="175"/>
                  </a:lnTo>
                  <a:lnTo>
                    <a:pt x="233" y="177"/>
                  </a:lnTo>
                  <a:lnTo>
                    <a:pt x="232" y="177"/>
                  </a:lnTo>
                  <a:lnTo>
                    <a:pt x="230" y="177"/>
                  </a:lnTo>
                  <a:lnTo>
                    <a:pt x="230" y="179"/>
                  </a:lnTo>
                  <a:lnTo>
                    <a:pt x="228" y="179"/>
                  </a:lnTo>
                  <a:lnTo>
                    <a:pt x="228" y="180"/>
                  </a:lnTo>
                  <a:lnTo>
                    <a:pt x="227" y="180"/>
                  </a:lnTo>
                  <a:lnTo>
                    <a:pt x="225" y="180"/>
                  </a:lnTo>
                  <a:lnTo>
                    <a:pt x="223" y="180"/>
                  </a:lnTo>
                  <a:lnTo>
                    <a:pt x="223" y="182"/>
                  </a:lnTo>
                  <a:lnTo>
                    <a:pt x="221" y="182"/>
                  </a:lnTo>
                  <a:lnTo>
                    <a:pt x="220" y="182"/>
                  </a:lnTo>
                  <a:lnTo>
                    <a:pt x="220" y="182"/>
                  </a:lnTo>
                  <a:lnTo>
                    <a:pt x="220" y="184"/>
                  </a:lnTo>
                  <a:lnTo>
                    <a:pt x="218" y="185"/>
                  </a:lnTo>
                  <a:lnTo>
                    <a:pt x="218" y="187"/>
                  </a:lnTo>
                  <a:lnTo>
                    <a:pt x="220" y="187"/>
                  </a:lnTo>
                  <a:lnTo>
                    <a:pt x="220" y="189"/>
                  </a:lnTo>
                  <a:lnTo>
                    <a:pt x="218" y="189"/>
                  </a:lnTo>
                  <a:lnTo>
                    <a:pt x="220" y="189"/>
                  </a:lnTo>
                  <a:lnTo>
                    <a:pt x="220" y="190"/>
                  </a:lnTo>
                  <a:lnTo>
                    <a:pt x="221" y="192"/>
                  </a:lnTo>
                  <a:lnTo>
                    <a:pt x="220" y="192"/>
                  </a:lnTo>
                  <a:lnTo>
                    <a:pt x="218" y="192"/>
                  </a:lnTo>
                  <a:lnTo>
                    <a:pt x="218" y="194"/>
                  </a:lnTo>
                  <a:lnTo>
                    <a:pt x="218" y="196"/>
                  </a:lnTo>
                  <a:lnTo>
                    <a:pt x="218" y="197"/>
                  </a:lnTo>
                  <a:lnTo>
                    <a:pt x="216" y="199"/>
                  </a:lnTo>
                  <a:lnTo>
                    <a:pt x="218" y="199"/>
                  </a:lnTo>
                  <a:lnTo>
                    <a:pt x="218" y="201"/>
                  </a:lnTo>
                  <a:lnTo>
                    <a:pt x="216" y="201"/>
                  </a:lnTo>
                  <a:lnTo>
                    <a:pt x="216" y="202"/>
                  </a:lnTo>
                  <a:lnTo>
                    <a:pt x="216" y="204"/>
                  </a:lnTo>
                  <a:lnTo>
                    <a:pt x="218" y="206"/>
                  </a:lnTo>
                  <a:lnTo>
                    <a:pt x="220" y="206"/>
                  </a:lnTo>
                  <a:lnTo>
                    <a:pt x="220" y="207"/>
                  </a:lnTo>
                  <a:lnTo>
                    <a:pt x="220" y="209"/>
                  </a:lnTo>
                  <a:lnTo>
                    <a:pt x="218" y="211"/>
                  </a:lnTo>
                  <a:lnTo>
                    <a:pt x="218" y="213"/>
                  </a:lnTo>
                  <a:lnTo>
                    <a:pt x="216" y="214"/>
                  </a:lnTo>
                  <a:lnTo>
                    <a:pt x="216" y="216"/>
                  </a:lnTo>
                  <a:lnTo>
                    <a:pt x="216" y="218"/>
                  </a:lnTo>
                  <a:lnTo>
                    <a:pt x="218" y="219"/>
                  </a:lnTo>
                  <a:lnTo>
                    <a:pt x="218" y="221"/>
                  </a:lnTo>
                  <a:lnTo>
                    <a:pt x="220" y="221"/>
                  </a:lnTo>
                  <a:lnTo>
                    <a:pt x="220" y="223"/>
                  </a:lnTo>
                  <a:lnTo>
                    <a:pt x="220" y="223"/>
                  </a:lnTo>
                  <a:lnTo>
                    <a:pt x="220" y="224"/>
                  </a:lnTo>
                  <a:lnTo>
                    <a:pt x="221" y="224"/>
                  </a:lnTo>
                  <a:lnTo>
                    <a:pt x="220" y="224"/>
                  </a:lnTo>
                  <a:lnTo>
                    <a:pt x="220" y="226"/>
                  </a:lnTo>
                  <a:lnTo>
                    <a:pt x="220" y="228"/>
                  </a:lnTo>
                  <a:lnTo>
                    <a:pt x="220" y="230"/>
                  </a:lnTo>
                  <a:lnTo>
                    <a:pt x="220" y="231"/>
                  </a:lnTo>
                  <a:lnTo>
                    <a:pt x="218" y="231"/>
                  </a:lnTo>
                  <a:lnTo>
                    <a:pt x="216" y="231"/>
                  </a:lnTo>
                  <a:lnTo>
                    <a:pt x="215" y="231"/>
                  </a:lnTo>
                  <a:lnTo>
                    <a:pt x="215" y="233"/>
                  </a:lnTo>
                  <a:lnTo>
                    <a:pt x="213" y="231"/>
                  </a:lnTo>
                  <a:lnTo>
                    <a:pt x="211" y="231"/>
                  </a:lnTo>
                  <a:lnTo>
                    <a:pt x="211" y="233"/>
                  </a:lnTo>
                  <a:lnTo>
                    <a:pt x="210" y="233"/>
                  </a:lnTo>
                  <a:lnTo>
                    <a:pt x="210" y="235"/>
                  </a:lnTo>
                  <a:lnTo>
                    <a:pt x="210" y="236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08" y="240"/>
                  </a:lnTo>
                  <a:lnTo>
                    <a:pt x="206" y="241"/>
                  </a:lnTo>
                  <a:lnTo>
                    <a:pt x="206" y="243"/>
                  </a:lnTo>
                  <a:lnTo>
                    <a:pt x="204" y="243"/>
                  </a:lnTo>
                  <a:lnTo>
                    <a:pt x="204" y="245"/>
                  </a:lnTo>
                  <a:lnTo>
                    <a:pt x="204" y="247"/>
                  </a:lnTo>
                  <a:lnTo>
                    <a:pt x="203" y="247"/>
                  </a:lnTo>
                  <a:lnTo>
                    <a:pt x="203" y="248"/>
                  </a:lnTo>
                  <a:lnTo>
                    <a:pt x="203" y="250"/>
                  </a:lnTo>
                  <a:lnTo>
                    <a:pt x="201" y="250"/>
                  </a:lnTo>
                  <a:lnTo>
                    <a:pt x="199" y="252"/>
                  </a:lnTo>
                  <a:lnTo>
                    <a:pt x="199" y="253"/>
                  </a:lnTo>
                  <a:lnTo>
                    <a:pt x="198" y="253"/>
                  </a:lnTo>
                  <a:lnTo>
                    <a:pt x="198" y="255"/>
                  </a:lnTo>
                  <a:lnTo>
                    <a:pt x="198" y="255"/>
                  </a:lnTo>
                  <a:lnTo>
                    <a:pt x="198" y="257"/>
                  </a:lnTo>
                  <a:lnTo>
                    <a:pt x="196" y="257"/>
                  </a:lnTo>
                  <a:lnTo>
                    <a:pt x="196" y="255"/>
                  </a:lnTo>
                  <a:lnTo>
                    <a:pt x="194" y="255"/>
                  </a:lnTo>
                  <a:lnTo>
                    <a:pt x="193" y="257"/>
                  </a:lnTo>
                  <a:lnTo>
                    <a:pt x="191" y="257"/>
                  </a:lnTo>
                  <a:lnTo>
                    <a:pt x="191" y="258"/>
                  </a:lnTo>
                  <a:lnTo>
                    <a:pt x="189" y="258"/>
                  </a:lnTo>
                  <a:lnTo>
                    <a:pt x="187" y="258"/>
                  </a:lnTo>
                  <a:lnTo>
                    <a:pt x="186" y="260"/>
                  </a:lnTo>
                  <a:lnTo>
                    <a:pt x="184" y="260"/>
                  </a:lnTo>
                  <a:lnTo>
                    <a:pt x="184" y="258"/>
                  </a:lnTo>
                  <a:lnTo>
                    <a:pt x="182" y="260"/>
                  </a:lnTo>
                  <a:lnTo>
                    <a:pt x="181" y="260"/>
                  </a:lnTo>
                  <a:lnTo>
                    <a:pt x="181" y="258"/>
                  </a:lnTo>
                  <a:lnTo>
                    <a:pt x="179" y="258"/>
                  </a:lnTo>
                  <a:lnTo>
                    <a:pt x="177" y="258"/>
                  </a:lnTo>
                  <a:lnTo>
                    <a:pt x="176" y="258"/>
                  </a:lnTo>
                  <a:lnTo>
                    <a:pt x="176" y="260"/>
                  </a:lnTo>
                  <a:lnTo>
                    <a:pt x="174" y="260"/>
                  </a:lnTo>
                  <a:lnTo>
                    <a:pt x="172" y="260"/>
                  </a:lnTo>
                  <a:lnTo>
                    <a:pt x="172" y="262"/>
                  </a:lnTo>
                  <a:lnTo>
                    <a:pt x="170" y="262"/>
                  </a:lnTo>
                  <a:lnTo>
                    <a:pt x="169" y="262"/>
                  </a:lnTo>
                  <a:lnTo>
                    <a:pt x="170" y="264"/>
                  </a:lnTo>
                  <a:lnTo>
                    <a:pt x="169" y="264"/>
                  </a:lnTo>
                  <a:lnTo>
                    <a:pt x="169" y="264"/>
                  </a:lnTo>
                  <a:lnTo>
                    <a:pt x="167" y="264"/>
                  </a:lnTo>
                  <a:lnTo>
                    <a:pt x="167" y="265"/>
                  </a:lnTo>
                  <a:lnTo>
                    <a:pt x="165" y="267"/>
                  </a:lnTo>
                  <a:lnTo>
                    <a:pt x="165" y="269"/>
                  </a:lnTo>
                  <a:lnTo>
                    <a:pt x="165" y="270"/>
                  </a:lnTo>
                  <a:lnTo>
                    <a:pt x="164" y="270"/>
                  </a:lnTo>
                  <a:lnTo>
                    <a:pt x="162" y="270"/>
                  </a:lnTo>
                  <a:lnTo>
                    <a:pt x="162" y="272"/>
                  </a:lnTo>
                  <a:lnTo>
                    <a:pt x="164" y="272"/>
                  </a:lnTo>
                  <a:lnTo>
                    <a:pt x="164" y="274"/>
                  </a:lnTo>
                  <a:lnTo>
                    <a:pt x="164" y="276"/>
                  </a:lnTo>
                  <a:lnTo>
                    <a:pt x="165" y="276"/>
                  </a:lnTo>
                  <a:lnTo>
                    <a:pt x="164" y="276"/>
                  </a:lnTo>
                  <a:lnTo>
                    <a:pt x="162" y="277"/>
                  </a:lnTo>
                  <a:lnTo>
                    <a:pt x="162" y="279"/>
                  </a:lnTo>
                  <a:lnTo>
                    <a:pt x="160" y="281"/>
                  </a:lnTo>
                  <a:lnTo>
                    <a:pt x="159" y="282"/>
                  </a:lnTo>
                  <a:lnTo>
                    <a:pt x="157" y="284"/>
                  </a:lnTo>
                  <a:lnTo>
                    <a:pt x="157" y="286"/>
                  </a:lnTo>
                  <a:lnTo>
                    <a:pt x="157" y="287"/>
                  </a:lnTo>
                  <a:lnTo>
                    <a:pt x="157" y="287"/>
                  </a:lnTo>
                  <a:lnTo>
                    <a:pt x="157" y="289"/>
                  </a:lnTo>
                  <a:lnTo>
                    <a:pt x="157" y="291"/>
                  </a:lnTo>
                  <a:lnTo>
                    <a:pt x="157" y="293"/>
                  </a:lnTo>
                  <a:lnTo>
                    <a:pt x="157" y="294"/>
                  </a:lnTo>
                  <a:lnTo>
                    <a:pt x="157" y="296"/>
                  </a:lnTo>
                  <a:lnTo>
                    <a:pt x="157" y="296"/>
                  </a:lnTo>
                  <a:lnTo>
                    <a:pt x="157" y="298"/>
                  </a:lnTo>
                  <a:lnTo>
                    <a:pt x="157" y="299"/>
                  </a:lnTo>
                  <a:lnTo>
                    <a:pt x="159" y="299"/>
                  </a:lnTo>
                  <a:lnTo>
                    <a:pt x="159" y="301"/>
                  </a:lnTo>
                  <a:lnTo>
                    <a:pt x="157" y="301"/>
                  </a:lnTo>
                  <a:lnTo>
                    <a:pt x="157" y="303"/>
                  </a:lnTo>
                  <a:lnTo>
                    <a:pt x="157" y="303"/>
                  </a:lnTo>
                  <a:lnTo>
                    <a:pt x="157" y="304"/>
                  </a:lnTo>
                  <a:lnTo>
                    <a:pt x="157" y="306"/>
                  </a:lnTo>
                  <a:lnTo>
                    <a:pt x="155" y="306"/>
                  </a:lnTo>
                  <a:lnTo>
                    <a:pt x="155" y="306"/>
                  </a:lnTo>
                  <a:lnTo>
                    <a:pt x="153" y="306"/>
                  </a:lnTo>
                  <a:lnTo>
                    <a:pt x="152" y="308"/>
                  </a:lnTo>
                  <a:lnTo>
                    <a:pt x="150" y="308"/>
                  </a:lnTo>
                  <a:lnTo>
                    <a:pt x="150" y="310"/>
                  </a:lnTo>
                  <a:lnTo>
                    <a:pt x="148" y="310"/>
                  </a:lnTo>
                  <a:lnTo>
                    <a:pt x="148" y="311"/>
                  </a:lnTo>
                  <a:lnTo>
                    <a:pt x="147" y="311"/>
                  </a:lnTo>
                  <a:lnTo>
                    <a:pt x="147" y="313"/>
                  </a:lnTo>
                  <a:lnTo>
                    <a:pt x="145" y="313"/>
                  </a:lnTo>
                  <a:lnTo>
                    <a:pt x="145" y="315"/>
                  </a:lnTo>
                  <a:lnTo>
                    <a:pt x="143" y="315"/>
                  </a:lnTo>
                  <a:lnTo>
                    <a:pt x="143" y="316"/>
                  </a:lnTo>
                  <a:lnTo>
                    <a:pt x="141" y="316"/>
                  </a:lnTo>
                  <a:lnTo>
                    <a:pt x="141" y="318"/>
                  </a:lnTo>
                  <a:lnTo>
                    <a:pt x="140" y="318"/>
                  </a:lnTo>
                  <a:lnTo>
                    <a:pt x="140" y="320"/>
                  </a:lnTo>
                  <a:lnTo>
                    <a:pt x="138" y="321"/>
                  </a:lnTo>
                  <a:lnTo>
                    <a:pt x="138" y="323"/>
                  </a:lnTo>
                  <a:lnTo>
                    <a:pt x="136" y="323"/>
                  </a:lnTo>
                  <a:lnTo>
                    <a:pt x="136" y="325"/>
                  </a:lnTo>
                  <a:lnTo>
                    <a:pt x="135" y="325"/>
                  </a:lnTo>
                  <a:lnTo>
                    <a:pt x="133" y="327"/>
                  </a:lnTo>
                  <a:lnTo>
                    <a:pt x="131" y="328"/>
                  </a:lnTo>
                  <a:lnTo>
                    <a:pt x="131" y="330"/>
                  </a:lnTo>
                  <a:lnTo>
                    <a:pt x="130" y="330"/>
                  </a:lnTo>
                  <a:lnTo>
                    <a:pt x="130" y="332"/>
                  </a:lnTo>
                  <a:lnTo>
                    <a:pt x="128" y="332"/>
                  </a:lnTo>
                  <a:lnTo>
                    <a:pt x="128" y="333"/>
                  </a:lnTo>
                  <a:lnTo>
                    <a:pt x="128" y="335"/>
                  </a:lnTo>
                  <a:lnTo>
                    <a:pt x="128" y="337"/>
                  </a:lnTo>
                  <a:lnTo>
                    <a:pt x="126" y="337"/>
                  </a:lnTo>
                  <a:lnTo>
                    <a:pt x="126" y="338"/>
                  </a:lnTo>
                  <a:lnTo>
                    <a:pt x="126" y="340"/>
                  </a:lnTo>
                  <a:lnTo>
                    <a:pt x="124" y="340"/>
                  </a:lnTo>
                  <a:lnTo>
                    <a:pt x="124" y="342"/>
                  </a:lnTo>
                  <a:lnTo>
                    <a:pt x="124" y="344"/>
                  </a:lnTo>
                  <a:lnTo>
                    <a:pt x="124" y="345"/>
                  </a:lnTo>
                  <a:lnTo>
                    <a:pt x="123" y="345"/>
                  </a:lnTo>
                  <a:lnTo>
                    <a:pt x="123" y="347"/>
                  </a:lnTo>
                  <a:lnTo>
                    <a:pt x="123" y="347"/>
                  </a:lnTo>
                  <a:lnTo>
                    <a:pt x="123" y="349"/>
                  </a:lnTo>
                  <a:lnTo>
                    <a:pt x="123" y="350"/>
                  </a:lnTo>
                  <a:lnTo>
                    <a:pt x="123" y="352"/>
                  </a:lnTo>
                  <a:lnTo>
                    <a:pt x="123" y="354"/>
                  </a:lnTo>
                  <a:lnTo>
                    <a:pt x="121" y="354"/>
                  </a:lnTo>
                  <a:lnTo>
                    <a:pt x="123" y="354"/>
                  </a:lnTo>
                  <a:lnTo>
                    <a:pt x="121" y="355"/>
                  </a:lnTo>
                  <a:lnTo>
                    <a:pt x="121" y="357"/>
                  </a:lnTo>
                  <a:lnTo>
                    <a:pt x="121" y="359"/>
                  </a:lnTo>
                  <a:lnTo>
                    <a:pt x="119" y="359"/>
                  </a:lnTo>
                  <a:lnTo>
                    <a:pt x="118" y="359"/>
                  </a:lnTo>
                  <a:lnTo>
                    <a:pt x="116" y="357"/>
                  </a:lnTo>
                  <a:lnTo>
                    <a:pt x="116" y="357"/>
                  </a:lnTo>
                  <a:lnTo>
                    <a:pt x="114" y="355"/>
                  </a:lnTo>
                  <a:lnTo>
                    <a:pt x="113" y="355"/>
                  </a:lnTo>
                  <a:lnTo>
                    <a:pt x="111" y="355"/>
                  </a:lnTo>
                  <a:lnTo>
                    <a:pt x="111" y="357"/>
                  </a:lnTo>
                  <a:lnTo>
                    <a:pt x="109" y="357"/>
                  </a:lnTo>
                  <a:lnTo>
                    <a:pt x="107" y="357"/>
                  </a:lnTo>
                  <a:lnTo>
                    <a:pt x="106" y="357"/>
                  </a:lnTo>
                  <a:lnTo>
                    <a:pt x="106" y="355"/>
                  </a:lnTo>
                  <a:lnTo>
                    <a:pt x="104" y="357"/>
                  </a:lnTo>
                  <a:lnTo>
                    <a:pt x="102" y="357"/>
                  </a:lnTo>
                  <a:lnTo>
                    <a:pt x="102" y="359"/>
                  </a:lnTo>
                  <a:lnTo>
                    <a:pt x="102" y="361"/>
                  </a:lnTo>
                  <a:lnTo>
                    <a:pt x="101" y="361"/>
                  </a:lnTo>
                  <a:lnTo>
                    <a:pt x="101" y="362"/>
                  </a:lnTo>
                  <a:lnTo>
                    <a:pt x="99" y="362"/>
                  </a:lnTo>
                  <a:lnTo>
                    <a:pt x="97" y="362"/>
                  </a:lnTo>
                  <a:lnTo>
                    <a:pt x="96" y="362"/>
                  </a:lnTo>
                  <a:lnTo>
                    <a:pt x="94" y="362"/>
                  </a:lnTo>
                  <a:lnTo>
                    <a:pt x="92" y="362"/>
                  </a:lnTo>
                  <a:lnTo>
                    <a:pt x="92" y="364"/>
                  </a:lnTo>
                  <a:lnTo>
                    <a:pt x="90" y="364"/>
                  </a:lnTo>
                  <a:lnTo>
                    <a:pt x="90" y="366"/>
                  </a:lnTo>
                  <a:lnTo>
                    <a:pt x="90" y="364"/>
                  </a:lnTo>
                  <a:lnTo>
                    <a:pt x="89" y="364"/>
                  </a:lnTo>
                  <a:lnTo>
                    <a:pt x="87" y="364"/>
                  </a:lnTo>
                  <a:lnTo>
                    <a:pt x="85" y="364"/>
                  </a:lnTo>
                  <a:lnTo>
                    <a:pt x="85" y="366"/>
                  </a:lnTo>
                  <a:lnTo>
                    <a:pt x="85" y="367"/>
                  </a:lnTo>
                  <a:lnTo>
                    <a:pt x="85" y="369"/>
                  </a:lnTo>
                  <a:lnTo>
                    <a:pt x="85" y="367"/>
                  </a:lnTo>
                  <a:lnTo>
                    <a:pt x="84" y="367"/>
                  </a:lnTo>
                  <a:lnTo>
                    <a:pt x="84" y="369"/>
                  </a:lnTo>
                  <a:lnTo>
                    <a:pt x="82" y="369"/>
                  </a:lnTo>
                  <a:lnTo>
                    <a:pt x="82" y="371"/>
                  </a:lnTo>
                  <a:lnTo>
                    <a:pt x="82" y="372"/>
                  </a:lnTo>
                  <a:lnTo>
                    <a:pt x="80" y="374"/>
                  </a:lnTo>
                  <a:lnTo>
                    <a:pt x="80" y="376"/>
                  </a:lnTo>
                  <a:lnTo>
                    <a:pt x="78" y="378"/>
                  </a:lnTo>
                  <a:lnTo>
                    <a:pt x="78" y="379"/>
                  </a:lnTo>
                  <a:lnTo>
                    <a:pt x="77" y="379"/>
                  </a:lnTo>
                  <a:lnTo>
                    <a:pt x="77" y="381"/>
                  </a:lnTo>
                  <a:lnTo>
                    <a:pt x="77" y="383"/>
                  </a:lnTo>
                  <a:lnTo>
                    <a:pt x="77" y="384"/>
                  </a:lnTo>
                  <a:lnTo>
                    <a:pt x="77" y="386"/>
                  </a:lnTo>
                  <a:lnTo>
                    <a:pt x="75" y="386"/>
                  </a:lnTo>
                  <a:lnTo>
                    <a:pt x="75" y="386"/>
                  </a:lnTo>
                  <a:lnTo>
                    <a:pt x="75" y="388"/>
                  </a:lnTo>
                  <a:lnTo>
                    <a:pt x="73" y="388"/>
                  </a:lnTo>
                  <a:lnTo>
                    <a:pt x="73" y="386"/>
                  </a:lnTo>
                  <a:lnTo>
                    <a:pt x="72" y="386"/>
                  </a:lnTo>
                  <a:lnTo>
                    <a:pt x="70" y="386"/>
                  </a:lnTo>
                  <a:lnTo>
                    <a:pt x="70" y="384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8" y="384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8" y="383"/>
                  </a:lnTo>
                  <a:lnTo>
                    <a:pt x="67" y="383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7" y="381"/>
                  </a:lnTo>
                  <a:lnTo>
                    <a:pt x="67" y="379"/>
                  </a:lnTo>
                  <a:lnTo>
                    <a:pt x="65" y="379"/>
                  </a:lnTo>
                  <a:lnTo>
                    <a:pt x="65" y="378"/>
                  </a:lnTo>
                  <a:lnTo>
                    <a:pt x="63" y="378"/>
                  </a:lnTo>
                  <a:lnTo>
                    <a:pt x="61" y="378"/>
                  </a:lnTo>
                  <a:lnTo>
                    <a:pt x="61" y="376"/>
                  </a:lnTo>
                  <a:lnTo>
                    <a:pt x="60" y="376"/>
                  </a:lnTo>
                  <a:lnTo>
                    <a:pt x="58" y="374"/>
                  </a:lnTo>
                  <a:lnTo>
                    <a:pt x="56" y="374"/>
                  </a:lnTo>
                  <a:lnTo>
                    <a:pt x="56" y="372"/>
                  </a:lnTo>
                  <a:lnTo>
                    <a:pt x="55" y="372"/>
                  </a:lnTo>
                  <a:lnTo>
                    <a:pt x="53" y="372"/>
                  </a:lnTo>
                  <a:lnTo>
                    <a:pt x="53" y="371"/>
                  </a:lnTo>
                  <a:lnTo>
                    <a:pt x="51" y="371"/>
                  </a:lnTo>
                  <a:lnTo>
                    <a:pt x="50" y="371"/>
                  </a:lnTo>
                  <a:lnTo>
                    <a:pt x="50" y="369"/>
                  </a:lnTo>
                  <a:lnTo>
                    <a:pt x="48" y="369"/>
                  </a:lnTo>
                  <a:lnTo>
                    <a:pt x="46" y="369"/>
                  </a:lnTo>
                  <a:lnTo>
                    <a:pt x="46" y="367"/>
                  </a:lnTo>
                  <a:lnTo>
                    <a:pt x="44" y="367"/>
                  </a:lnTo>
                  <a:lnTo>
                    <a:pt x="43" y="367"/>
                  </a:lnTo>
                  <a:lnTo>
                    <a:pt x="41" y="366"/>
                  </a:lnTo>
                  <a:lnTo>
                    <a:pt x="39" y="366"/>
                  </a:lnTo>
                  <a:lnTo>
                    <a:pt x="39" y="364"/>
                  </a:lnTo>
                  <a:lnTo>
                    <a:pt x="38" y="364"/>
                  </a:lnTo>
                  <a:lnTo>
                    <a:pt x="36" y="362"/>
                  </a:lnTo>
                  <a:lnTo>
                    <a:pt x="34" y="362"/>
                  </a:lnTo>
                  <a:lnTo>
                    <a:pt x="34" y="361"/>
                  </a:lnTo>
                  <a:lnTo>
                    <a:pt x="33" y="361"/>
                  </a:lnTo>
                  <a:lnTo>
                    <a:pt x="31" y="359"/>
                  </a:lnTo>
                  <a:lnTo>
                    <a:pt x="29" y="359"/>
                  </a:lnTo>
                  <a:lnTo>
                    <a:pt x="27" y="359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2"/>
                  </a:lnTo>
                  <a:lnTo>
                    <a:pt x="24" y="362"/>
                  </a:lnTo>
                  <a:lnTo>
                    <a:pt x="24" y="361"/>
                  </a:lnTo>
                  <a:lnTo>
                    <a:pt x="26" y="361"/>
                  </a:lnTo>
                  <a:lnTo>
                    <a:pt x="26" y="359"/>
                  </a:lnTo>
                  <a:lnTo>
                    <a:pt x="26" y="357"/>
                  </a:lnTo>
                  <a:lnTo>
                    <a:pt x="27" y="357"/>
                  </a:lnTo>
                  <a:lnTo>
                    <a:pt x="27" y="355"/>
                  </a:lnTo>
                  <a:lnTo>
                    <a:pt x="27" y="354"/>
                  </a:lnTo>
                  <a:lnTo>
                    <a:pt x="29" y="354"/>
                  </a:lnTo>
                  <a:lnTo>
                    <a:pt x="29" y="352"/>
                  </a:lnTo>
                  <a:lnTo>
                    <a:pt x="31" y="352"/>
                  </a:lnTo>
                  <a:lnTo>
                    <a:pt x="31" y="350"/>
                  </a:lnTo>
                  <a:lnTo>
                    <a:pt x="31" y="349"/>
                  </a:lnTo>
                  <a:lnTo>
                    <a:pt x="33" y="349"/>
                  </a:lnTo>
                  <a:lnTo>
                    <a:pt x="33" y="347"/>
                  </a:lnTo>
                  <a:lnTo>
                    <a:pt x="33" y="347"/>
                  </a:lnTo>
                  <a:lnTo>
                    <a:pt x="33" y="345"/>
                  </a:lnTo>
                  <a:lnTo>
                    <a:pt x="33" y="344"/>
                  </a:lnTo>
                  <a:lnTo>
                    <a:pt x="31" y="344"/>
                  </a:lnTo>
                  <a:lnTo>
                    <a:pt x="31" y="342"/>
                  </a:lnTo>
                  <a:lnTo>
                    <a:pt x="31" y="340"/>
                  </a:lnTo>
                  <a:lnTo>
                    <a:pt x="29" y="340"/>
                  </a:lnTo>
                  <a:lnTo>
                    <a:pt x="29" y="338"/>
                  </a:lnTo>
                  <a:lnTo>
                    <a:pt x="29" y="337"/>
                  </a:lnTo>
                  <a:lnTo>
                    <a:pt x="29" y="335"/>
                  </a:lnTo>
                  <a:lnTo>
                    <a:pt x="29" y="333"/>
                  </a:lnTo>
                  <a:lnTo>
                    <a:pt x="29" y="332"/>
                  </a:lnTo>
                  <a:lnTo>
                    <a:pt x="27" y="332"/>
                  </a:lnTo>
                  <a:lnTo>
                    <a:pt x="27" y="330"/>
                  </a:lnTo>
                  <a:lnTo>
                    <a:pt x="27" y="328"/>
                  </a:lnTo>
                  <a:lnTo>
                    <a:pt x="29" y="328"/>
                  </a:lnTo>
                  <a:lnTo>
                    <a:pt x="29" y="327"/>
                  </a:lnTo>
                  <a:lnTo>
                    <a:pt x="27" y="327"/>
                  </a:lnTo>
                  <a:lnTo>
                    <a:pt x="27" y="325"/>
                  </a:lnTo>
                  <a:lnTo>
                    <a:pt x="27" y="323"/>
                  </a:lnTo>
                  <a:lnTo>
                    <a:pt x="27" y="321"/>
                  </a:lnTo>
                  <a:lnTo>
                    <a:pt x="29" y="321"/>
                  </a:lnTo>
                  <a:lnTo>
                    <a:pt x="29" y="320"/>
                  </a:lnTo>
                  <a:lnTo>
                    <a:pt x="27" y="320"/>
                  </a:lnTo>
                  <a:lnTo>
                    <a:pt x="27" y="318"/>
                  </a:lnTo>
                  <a:lnTo>
                    <a:pt x="27" y="316"/>
                  </a:lnTo>
                  <a:lnTo>
                    <a:pt x="27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6" y="311"/>
                  </a:lnTo>
                  <a:lnTo>
                    <a:pt x="26" y="310"/>
                  </a:lnTo>
                  <a:lnTo>
                    <a:pt x="24" y="310"/>
                  </a:lnTo>
                  <a:lnTo>
                    <a:pt x="24" y="308"/>
                  </a:lnTo>
                  <a:lnTo>
                    <a:pt x="24" y="306"/>
                  </a:lnTo>
                  <a:lnTo>
                    <a:pt x="24" y="306"/>
                  </a:lnTo>
                  <a:lnTo>
                    <a:pt x="22" y="306"/>
                  </a:lnTo>
                  <a:lnTo>
                    <a:pt x="22" y="304"/>
                  </a:lnTo>
                  <a:lnTo>
                    <a:pt x="24" y="304"/>
                  </a:lnTo>
                  <a:lnTo>
                    <a:pt x="24" y="303"/>
                  </a:lnTo>
                  <a:lnTo>
                    <a:pt x="22" y="301"/>
                  </a:lnTo>
                  <a:lnTo>
                    <a:pt x="24" y="301"/>
                  </a:lnTo>
                  <a:lnTo>
                    <a:pt x="22" y="301"/>
                  </a:lnTo>
                  <a:lnTo>
                    <a:pt x="22" y="299"/>
                  </a:lnTo>
                  <a:lnTo>
                    <a:pt x="22" y="298"/>
                  </a:lnTo>
                  <a:lnTo>
                    <a:pt x="21" y="298"/>
                  </a:lnTo>
                  <a:lnTo>
                    <a:pt x="21" y="296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9" y="296"/>
                  </a:lnTo>
                  <a:lnTo>
                    <a:pt x="19" y="294"/>
                  </a:lnTo>
                  <a:lnTo>
                    <a:pt x="17" y="294"/>
                  </a:lnTo>
                  <a:lnTo>
                    <a:pt x="15" y="294"/>
                  </a:lnTo>
                  <a:lnTo>
                    <a:pt x="15" y="293"/>
                  </a:lnTo>
                  <a:lnTo>
                    <a:pt x="15" y="291"/>
                  </a:lnTo>
                  <a:lnTo>
                    <a:pt x="14" y="291"/>
                  </a:lnTo>
                  <a:lnTo>
                    <a:pt x="14" y="293"/>
                  </a:lnTo>
                  <a:lnTo>
                    <a:pt x="14" y="291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4" y="289"/>
                  </a:lnTo>
                  <a:lnTo>
                    <a:pt x="12" y="289"/>
                  </a:lnTo>
                  <a:lnTo>
                    <a:pt x="14" y="289"/>
                  </a:lnTo>
                  <a:lnTo>
                    <a:pt x="14" y="287"/>
                  </a:lnTo>
                  <a:lnTo>
                    <a:pt x="12" y="287"/>
                  </a:lnTo>
                  <a:lnTo>
                    <a:pt x="12" y="286"/>
                  </a:lnTo>
                  <a:lnTo>
                    <a:pt x="10" y="286"/>
                  </a:lnTo>
                  <a:lnTo>
                    <a:pt x="10" y="284"/>
                  </a:lnTo>
                  <a:lnTo>
                    <a:pt x="9" y="284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1"/>
                  </a:lnTo>
                  <a:lnTo>
                    <a:pt x="4" y="281"/>
                  </a:lnTo>
                  <a:lnTo>
                    <a:pt x="4" y="282"/>
                  </a:lnTo>
                  <a:lnTo>
                    <a:pt x="4" y="281"/>
                  </a:lnTo>
                  <a:lnTo>
                    <a:pt x="4" y="279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4" y="277"/>
                  </a:lnTo>
                  <a:lnTo>
                    <a:pt x="4" y="276"/>
                  </a:lnTo>
                  <a:lnTo>
                    <a:pt x="2" y="276"/>
                  </a:lnTo>
                  <a:lnTo>
                    <a:pt x="2" y="274"/>
                  </a:lnTo>
                  <a:lnTo>
                    <a:pt x="0" y="274"/>
                  </a:lnTo>
                  <a:lnTo>
                    <a:pt x="2" y="274"/>
                  </a:lnTo>
                  <a:lnTo>
                    <a:pt x="2" y="272"/>
                  </a:lnTo>
                  <a:lnTo>
                    <a:pt x="2" y="270"/>
                  </a:lnTo>
                  <a:lnTo>
                    <a:pt x="4" y="270"/>
                  </a:lnTo>
                  <a:lnTo>
                    <a:pt x="4" y="269"/>
                  </a:lnTo>
                  <a:lnTo>
                    <a:pt x="5" y="269"/>
                  </a:lnTo>
                  <a:lnTo>
                    <a:pt x="5" y="267"/>
                  </a:lnTo>
                  <a:lnTo>
                    <a:pt x="7" y="267"/>
                  </a:lnTo>
                  <a:lnTo>
                    <a:pt x="9" y="267"/>
                  </a:lnTo>
                  <a:lnTo>
                    <a:pt x="10" y="267"/>
                  </a:lnTo>
                  <a:lnTo>
                    <a:pt x="12" y="265"/>
                  </a:lnTo>
                  <a:lnTo>
                    <a:pt x="14" y="264"/>
                  </a:lnTo>
                  <a:lnTo>
                    <a:pt x="15" y="264"/>
                  </a:lnTo>
                  <a:lnTo>
                    <a:pt x="15" y="264"/>
                  </a:lnTo>
                  <a:lnTo>
                    <a:pt x="17" y="262"/>
                  </a:lnTo>
                  <a:lnTo>
                    <a:pt x="17" y="260"/>
                  </a:lnTo>
                  <a:lnTo>
                    <a:pt x="19" y="258"/>
                  </a:lnTo>
                  <a:lnTo>
                    <a:pt x="21" y="257"/>
                  </a:lnTo>
                  <a:lnTo>
                    <a:pt x="22" y="255"/>
                  </a:lnTo>
                  <a:lnTo>
                    <a:pt x="24" y="253"/>
                  </a:lnTo>
                  <a:lnTo>
                    <a:pt x="26" y="253"/>
                  </a:lnTo>
                  <a:lnTo>
                    <a:pt x="26" y="252"/>
                  </a:lnTo>
                  <a:lnTo>
                    <a:pt x="27" y="250"/>
                  </a:lnTo>
                  <a:lnTo>
                    <a:pt x="29" y="248"/>
                  </a:lnTo>
                  <a:lnTo>
                    <a:pt x="29" y="247"/>
                  </a:lnTo>
                  <a:lnTo>
                    <a:pt x="31" y="245"/>
                  </a:lnTo>
                  <a:lnTo>
                    <a:pt x="33" y="245"/>
                  </a:lnTo>
                  <a:lnTo>
                    <a:pt x="34" y="245"/>
                  </a:lnTo>
                  <a:lnTo>
                    <a:pt x="34" y="243"/>
                  </a:lnTo>
                  <a:lnTo>
                    <a:pt x="34" y="243"/>
                  </a:lnTo>
                  <a:lnTo>
                    <a:pt x="34" y="241"/>
                  </a:lnTo>
                  <a:lnTo>
                    <a:pt x="36" y="241"/>
                  </a:lnTo>
                  <a:lnTo>
                    <a:pt x="36" y="240"/>
                  </a:lnTo>
                  <a:lnTo>
                    <a:pt x="38" y="240"/>
                  </a:lnTo>
                  <a:lnTo>
                    <a:pt x="36" y="240"/>
                  </a:lnTo>
                  <a:lnTo>
                    <a:pt x="36" y="238"/>
                  </a:lnTo>
                  <a:lnTo>
                    <a:pt x="38" y="238"/>
                  </a:lnTo>
                  <a:lnTo>
                    <a:pt x="38" y="236"/>
                  </a:lnTo>
                  <a:lnTo>
                    <a:pt x="39" y="236"/>
                  </a:lnTo>
                  <a:lnTo>
                    <a:pt x="39" y="235"/>
                  </a:lnTo>
                  <a:lnTo>
                    <a:pt x="39" y="233"/>
                  </a:lnTo>
                  <a:lnTo>
                    <a:pt x="38" y="233"/>
                  </a:lnTo>
                  <a:lnTo>
                    <a:pt x="38" y="231"/>
                  </a:lnTo>
                  <a:lnTo>
                    <a:pt x="36" y="231"/>
                  </a:lnTo>
                  <a:lnTo>
                    <a:pt x="36" y="230"/>
                  </a:lnTo>
                  <a:lnTo>
                    <a:pt x="38" y="230"/>
                  </a:lnTo>
                  <a:lnTo>
                    <a:pt x="38" y="228"/>
                  </a:lnTo>
                  <a:lnTo>
                    <a:pt x="36" y="228"/>
                  </a:lnTo>
                  <a:lnTo>
                    <a:pt x="36" y="226"/>
                  </a:lnTo>
                  <a:lnTo>
                    <a:pt x="34" y="226"/>
                  </a:lnTo>
                  <a:lnTo>
                    <a:pt x="34" y="224"/>
                  </a:lnTo>
                  <a:lnTo>
                    <a:pt x="36" y="223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34" y="221"/>
                  </a:lnTo>
                  <a:lnTo>
                    <a:pt x="34" y="219"/>
                  </a:lnTo>
                  <a:lnTo>
                    <a:pt x="33" y="219"/>
                  </a:lnTo>
                  <a:lnTo>
                    <a:pt x="31" y="219"/>
                  </a:lnTo>
                  <a:lnTo>
                    <a:pt x="31" y="221"/>
                  </a:lnTo>
                  <a:lnTo>
                    <a:pt x="29" y="221"/>
                  </a:lnTo>
                  <a:lnTo>
                    <a:pt x="29" y="219"/>
                  </a:lnTo>
                  <a:lnTo>
                    <a:pt x="27" y="219"/>
                  </a:lnTo>
                  <a:lnTo>
                    <a:pt x="27" y="218"/>
                  </a:lnTo>
                  <a:lnTo>
                    <a:pt x="26" y="218"/>
                  </a:lnTo>
                  <a:lnTo>
                    <a:pt x="26" y="219"/>
                  </a:lnTo>
                  <a:lnTo>
                    <a:pt x="24" y="219"/>
                  </a:lnTo>
                  <a:lnTo>
                    <a:pt x="22" y="219"/>
                  </a:lnTo>
                  <a:lnTo>
                    <a:pt x="22" y="218"/>
                  </a:lnTo>
                  <a:lnTo>
                    <a:pt x="22" y="216"/>
                  </a:lnTo>
                  <a:lnTo>
                    <a:pt x="22" y="214"/>
                  </a:lnTo>
                  <a:lnTo>
                    <a:pt x="21" y="214"/>
                  </a:lnTo>
                  <a:lnTo>
                    <a:pt x="21" y="213"/>
                  </a:lnTo>
                  <a:lnTo>
                    <a:pt x="21" y="211"/>
                  </a:lnTo>
                  <a:lnTo>
                    <a:pt x="22" y="211"/>
                  </a:lnTo>
                  <a:lnTo>
                    <a:pt x="22" y="209"/>
                  </a:lnTo>
                  <a:lnTo>
                    <a:pt x="21" y="209"/>
                  </a:lnTo>
                  <a:lnTo>
                    <a:pt x="19" y="209"/>
                  </a:lnTo>
                  <a:lnTo>
                    <a:pt x="19" y="207"/>
                  </a:lnTo>
                  <a:lnTo>
                    <a:pt x="19" y="206"/>
                  </a:lnTo>
                  <a:lnTo>
                    <a:pt x="17" y="206"/>
                  </a:lnTo>
                  <a:lnTo>
                    <a:pt x="15" y="206"/>
                  </a:lnTo>
                  <a:lnTo>
                    <a:pt x="14" y="206"/>
                  </a:lnTo>
                  <a:lnTo>
                    <a:pt x="12" y="206"/>
                  </a:lnTo>
                  <a:lnTo>
                    <a:pt x="10" y="206"/>
                  </a:lnTo>
                  <a:lnTo>
                    <a:pt x="9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5" y="204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7" y="201"/>
                  </a:lnTo>
                  <a:lnTo>
                    <a:pt x="9" y="201"/>
                  </a:lnTo>
                  <a:lnTo>
                    <a:pt x="10" y="201"/>
                  </a:lnTo>
                  <a:lnTo>
                    <a:pt x="10" y="199"/>
                  </a:lnTo>
                  <a:lnTo>
                    <a:pt x="12" y="199"/>
                  </a:lnTo>
                  <a:lnTo>
                    <a:pt x="14" y="199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4" y="197"/>
                  </a:lnTo>
                  <a:lnTo>
                    <a:pt x="14" y="196"/>
                  </a:lnTo>
                  <a:lnTo>
                    <a:pt x="14" y="194"/>
                  </a:lnTo>
                  <a:lnTo>
                    <a:pt x="15" y="194"/>
                  </a:lnTo>
                  <a:lnTo>
                    <a:pt x="15" y="192"/>
                  </a:lnTo>
                  <a:lnTo>
                    <a:pt x="14" y="192"/>
                  </a:lnTo>
                  <a:lnTo>
                    <a:pt x="14" y="190"/>
                  </a:lnTo>
                  <a:lnTo>
                    <a:pt x="12" y="190"/>
                  </a:lnTo>
                  <a:lnTo>
                    <a:pt x="12" y="189"/>
                  </a:lnTo>
                  <a:lnTo>
                    <a:pt x="12" y="187"/>
                  </a:lnTo>
                  <a:lnTo>
                    <a:pt x="12" y="185"/>
                  </a:lnTo>
                  <a:lnTo>
                    <a:pt x="10" y="185"/>
                  </a:lnTo>
                  <a:lnTo>
                    <a:pt x="10" y="184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12" y="182"/>
                  </a:lnTo>
                  <a:lnTo>
                    <a:pt x="12" y="180"/>
                  </a:lnTo>
                  <a:lnTo>
                    <a:pt x="10" y="180"/>
                  </a:lnTo>
                  <a:lnTo>
                    <a:pt x="10" y="179"/>
                  </a:lnTo>
                  <a:lnTo>
                    <a:pt x="10" y="177"/>
                  </a:lnTo>
                  <a:lnTo>
                    <a:pt x="10" y="175"/>
                  </a:lnTo>
                  <a:lnTo>
                    <a:pt x="10" y="173"/>
                  </a:lnTo>
                  <a:lnTo>
                    <a:pt x="12" y="173"/>
                  </a:lnTo>
                  <a:lnTo>
                    <a:pt x="12" y="172"/>
                  </a:lnTo>
                  <a:lnTo>
                    <a:pt x="12" y="170"/>
                  </a:lnTo>
                  <a:lnTo>
                    <a:pt x="12" y="168"/>
                  </a:lnTo>
                  <a:lnTo>
                    <a:pt x="14" y="168"/>
                  </a:lnTo>
                  <a:lnTo>
                    <a:pt x="14" y="167"/>
                  </a:lnTo>
                  <a:lnTo>
                    <a:pt x="14" y="165"/>
                  </a:lnTo>
                  <a:lnTo>
                    <a:pt x="14" y="163"/>
                  </a:lnTo>
                  <a:lnTo>
                    <a:pt x="14" y="162"/>
                  </a:lnTo>
                  <a:lnTo>
                    <a:pt x="14" y="160"/>
                  </a:lnTo>
                  <a:lnTo>
                    <a:pt x="15" y="160"/>
                  </a:lnTo>
                  <a:lnTo>
                    <a:pt x="17" y="160"/>
                  </a:lnTo>
                  <a:lnTo>
                    <a:pt x="17" y="158"/>
                  </a:lnTo>
                  <a:lnTo>
                    <a:pt x="19" y="158"/>
                  </a:lnTo>
                  <a:lnTo>
                    <a:pt x="21" y="158"/>
                  </a:lnTo>
                  <a:lnTo>
                    <a:pt x="22" y="158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7" y="155"/>
                  </a:lnTo>
                  <a:lnTo>
                    <a:pt x="27" y="156"/>
                  </a:lnTo>
                  <a:lnTo>
                    <a:pt x="29" y="156"/>
                  </a:lnTo>
                  <a:lnTo>
                    <a:pt x="31" y="156"/>
                  </a:lnTo>
                  <a:lnTo>
                    <a:pt x="31" y="158"/>
                  </a:lnTo>
                  <a:lnTo>
                    <a:pt x="31" y="160"/>
                  </a:lnTo>
                  <a:lnTo>
                    <a:pt x="33" y="160"/>
                  </a:lnTo>
                  <a:lnTo>
                    <a:pt x="33" y="162"/>
                  </a:lnTo>
                  <a:lnTo>
                    <a:pt x="34" y="162"/>
                  </a:lnTo>
                  <a:lnTo>
                    <a:pt x="34" y="162"/>
                  </a:lnTo>
                  <a:lnTo>
                    <a:pt x="34" y="163"/>
                  </a:lnTo>
                  <a:lnTo>
                    <a:pt x="34" y="162"/>
                  </a:lnTo>
                  <a:lnTo>
                    <a:pt x="36" y="162"/>
                  </a:lnTo>
                  <a:lnTo>
                    <a:pt x="38" y="162"/>
                  </a:lnTo>
                  <a:lnTo>
                    <a:pt x="38" y="160"/>
                  </a:lnTo>
                  <a:lnTo>
                    <a:pt x="39" y="160"/>
                  </a:lnTo>
                  <a:lnTo>
                    <a:pt x="39" y="158"/>
                  </a:lnTo>
                  <a:lnTo>
                    <a:pt x="41" y="158"/>
                  </a:lnTo>
                  <a:lnTo>
                    <a:pt x="43" y="158"/>
                  </a:lnTo>
                  <a:lnTo>
                    <a:pt x="43" y="156"/>
                  </a:lnTo>
                  <a:lnTo>
                    <a:pt x="43" y="155"/>
                  </a:lnTo>
                  <a:lnTo>
                    <a:pt x="41" y="155"/>
                  </a:lnTo>
                  <a:lnTo>
                    <a:pt x="41" y="153"/>
                  </a:lnTo>
                  <a:lnTo>
                    <a:pt x="41" y="151"/>
                  </a:lnTo>
                  <a:lnTo>
                    <a:pt x="41" y="150"/>
                  </a:lnTo>
                  <a:lnTo>
                    <a:pt x="43" y="150"/>
                  </a:lnTo>
                  <a:lnTo>
                    <a:pt x="43" y="148"/>
                  </a:lnTo>
                  <a:lnTo>
                    <a:pt x="44" y="148"/>
                  </a:lnTo>
                  <a:lnTo>
                    <a:pt x="44" y="146"/>
                  </a:lnTo>
                  <a:lnTo>
                    <a:pt x="43" y="146"/>
                  </a:lnTo>
                  <a:lnTo>
                    <a:pt x="43" y="145"/>
                  </a:lnTo>
                  <a:lnTo>
                    <a:pt x="44" y="143"/>
                  </a:lnTo>
                  <a:lnTo>
                    <a:pt x="44" y="141"/>
                  </a:lnTo>
                  <a:lnTo>
                    <a:pt x="44" y="141"/>
                  </a:lnTo>
                  <a:lnTo>
                    <a:pt x="44" y="139"/>
                  </a:lnTo>
                  <a:lnTo>
                    <a:pt x="44" y="138"/>
                  </a:lnTo>
                  <a:lnTo>
                    <a:pt x="44" y="136"/>
                  </a:lnTo>
                  <a:lnTo>
                    <a:pt x="44" y="134"/>
                  </a:lnTo>
                  <a:lnTo>
                    <a:pt x="46" y="133"/>
                  </a:lnTo>
                  <a:lnTo>
                    <a:pt x="48" y="133"/>
                  </a:lnTo>
                  <a:lnTo>
                    <a:pt x="50" y="133"/>
                  </a:lnTo>
                  <a:lnTo>
                    <a:pt x="50" y="131"/>
                  </a:lnTo>
                  <a:lnTo>
                    <a:pt x="50" y="129"/>
                  </a:lnTo>
                  <a:lnTo>
                    <a:pt x="48" y="129"/>
                  </a:lnTo>
                  <a:lnTo>
                    <a:pt x="48" y="128"/>
                  </a:lnTo>
                  <a:lnTo>
                    <a:pt x="50" y="128"/>
                  </a:lnTo>
                  <a:lnTo>
                    <a:pt x="50" y="126"/>
                  </a:lnTo>
                  <a:lnTo>
                    <a:pt x="51" y="126"/>
                  </a:lnTo>
                  <a:lnTo>
                    <a:pt x="51" y="124"/>
                  </a:lnTo>
                  <a:lnTo>
                    <a:pt x="51" y="122"/>
                  </a:lnTo>
                  <a:lnTo>
                    <a:pt x="51" y="121"/>
                  </a:lnTo>
                  <a:lnTo>
                    <a:pt x="53" y="121"/>
                  </a:lnTo>
                  <a:lnTo>
                    <a:pt x="53" y="119"/>
                  </a:lnTo>
                  <a:lnTo>
                    <a:pt x="53" y="117"/>
                  </a:lnTo>
                  <a:lnTo>
                    <a:pt x="53" y="116"/>
                  </a:lnTo>
                  <a:lnTo>
                    <a:pt x="53" y="114"/>
                  </a:lnTo>
                  <a:lnTo>
                    <a:pt x="53" y="112"/>
                  </a:lnTo>
                  <a:lnTo>
                    <a:pt x="55" y="112"/>
                  </a:lnTo>
                  <a:lnTo>
                    <a:pt x="55" y="110"/>
                  </a:lnTo>
                  <a:lnTo>
                    <a:pt x="53" y="109"/>
                  </a:lnTo>
                  <a:lnTo>
                    <a:pt x="53" y="107"/>
                  </a:lnTo>
                  <a:lnTo>
                    <a:pt x="51" y="107"/>
                  </a:lnTo>
                  <a:lnTo>
                    <a:pt x="51" y="105"/>
                  </a:lnTo>
                  <a:lnTo>
                    <a:pt x="53" y="104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6" y="100"/>
                  </a:lnTo>
                  <a:lnTo>
                    <a:pt x="58" y="100"/>
                  </a:lnTo>
                  <a:lnTo>
                    <a:pt x="60" y="102"/>
                  </a:lnTo>
                  <a:lnTo>
                    <a:pt x="61" y="102"/>
                  </a:lnTo>
                  <a:lnTo>
                    <a:pt x="61" y="104"/>
                  </a:lnTo>
                  <a:lnTo>
                    <a:pt x="63" y="104"/>
                  </a:lnTo>
                  <a:lnTo>
                    <a:pt x="65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70" y="104"/>
                  </a:lnTo>
                  <a:lnTo>
                    <a:pt x="72" y="104"/>
                  </a:lnTo>
                  <a:lnTo>
                    <a:pt x="73" y="104"/>
                  </a:lnTo>
                  <a:lnTo>
                    <a:pt x="75" y="104"/>
                  </a:lnTo>
                  <a:lnTo>
                    <a:pt x="75" y="102"/>
                  </a:lnTo>
                  <a:lnTo>
                    <a:pt x="75" y="102"/>
                  </a:lnTo>
                  <a:lnTo>
                    <a:pt x="77" y="102"/>
                  </a:lnTo>
                  <a:lnTo>
                    <a:pt x="77" y="100"/>
                  </a:lnTo>
                  <a:lnTo>
                    <a:pt x="78" y="100"/>
                  </a:lnTo>
                  <a:lnTo>
                    <a:pt x="78" y="102"/>
                  </a:lnTo>
                  <a:lnTo>
                    <a:pt x="80" y="102"/>
                  </a:lnTo>
                  <a:lnTo>
                    <a:pt x="80" y="100"/>
                  </a:lnTo>
                  <a:lnTo>
                    <a:pt x="82" y="100"/>
                  </a:lnTo>
                  <a:lnTo>
                    <a:pt x="82" y="102"/>
                  </a:lnTo>
                  <a:lnTo>
                    <a:pt x="84" y="102"/>
                  </a:lnTo>
                  <a:lnTo>
                    <a:pt x="84" y="100"/>
                  </a:lnTo>
                  <a:lnTo>
                    <a:pt x="85" y="100"/>
                  </a:lnTo>
                  <a:lnTo>
                    <a:pt x="87" y="100"/>
                  </a:lnTo>
                  <a:lnTo>
                    <a:pt x="87" y="102"/>
                  </a:lnTo>
                  <a:lnTo>
                    <a:pt x="89" y="102"/>
                  </a:lnTo>
                  <a:lnTo>
                    <a:pt x="89" y="100"/>
                  </a:lnTo>
                  <a:lnTo>
                    <a:pt x="90" y="100"/>
                  </a:lnTo>
                  <a:lnTo>
                    <a:pt x="92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0"/>
                  </a:lnTo>
                  <a:lnTo>
                    <a:pt x="94" y="102"/>
                  </a:lnTo>
                  <a:lnTo>
                    <a:pt x="96" y="102"/>
                  </a:lnTo>
                  <a:lnTo>
                    <a:pt x="94" y="102"/>
                  </a:lnTo>
                  <a:lnTo>
                    <a:pt x="94" y="104"/>
                  </a:lnTo>
                  <a:lnTo>
                    <a:pt x="96" y="105"/>
                  </a:lnTo>
                  <a:lnTo>
                    <a:pt x="97" y="105"/>
                  </a:lnTo>
                  <a:lnTo>
                    <a:pt x="97" y="107"/>
                  </a:lnTo>
                  <a:lnTo>
                    <a:pt x="99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102" y="109"/>
                  </a:lnTo>
                  <a:lnTo>
                    <a:pt x="104" y="109"/>
                  </a:lnTo>
                  <a:lnTo>
                    <a:pt x="106" y="109"/>
                  </a:lnTo>
                  <a:lnTo>
                    <a:pt x="106" y="107"/>
                  </a:lnTo>
                  <a:lnTo>
                    <a:pt x="107" y="107"/>
                  </a:lnTo>
                  <a:lnTo>
                    <a:pt x="107" y="105"/>
                  </a:lnTo>
                  <a:lnTo>
                    <a:pt x="109" y="105"/>
                  </a:lnTo>
                  <a:lnTo>
                    <a:pt x="111" y="105"/>
                  </a:lnTo>
                  <a:lnTo>
                    <a:pt x="113" y="105"/>
                  </a:lnTo>
                  <a:lnTo>
                    <a:pt x="113" y="104"/>
                  </a:lnTo>
                  <a:lnTo>
                    <a:pt x="114" y="104"/>
                  </a:lnTo>
                  <a:lnTo>
                    <a:pt x="114" y="102"/>
                  </a:lnTo>
                  <a:lnTo>
                    <a:pt x="114" y="100"/>
                  </a:lnTo>
                  <a:lnTo>
                    <a:pt x="113" y="100"/>
                  </a:lnTo>
                  <a:lnTo>
                    <a:pt x="111" y="99"/>
                  </a:lnTo>
                  <a:lnTo>
                    <a:pt x="111" y="97"/>
                  </a:lnTo>
                  <a:lnTo>
                    <a:pt x="111" y="95"/>
                  </a:lnTo>
                  <a:lnTo>
                    <a:pt x="109" y="95"/>
                  </a:lnTo>
                  <a:lnTo>
                    <a:pt x="109" y="93"/>
                  </a:lnTo>
                  <a:lnTo>
                    <a:pt x="109" y="92"/>
                  </a:lnTo>
                  <a:lnTo>
                    <a:pt x="111" y="92"/>
                  </a:lnTo>
                  <a:lnTo>
                    <a:pt x="111" y="90"/>
                  </a:lnTo>
                  <a:lnTo>
                    <a:pt x="113" y="90"/>
                  </a:lnTo>
                  <a:lnTo>
                    <a:pt x="113" y="88"/>
                  </a:lnTo>
                  <a:lnTo>
                    <a:pt x="111" y="88"/>
                  </a:lnTo>
                  <a:lnTo>
                    <a:pt x="109" y="88"/>
                  </a:lnTo>
                  <a:lnTo>
                    <a:pt x="109" y="87"/>
                  </a:lnTo>
                  <a:lnTo>
                    <a:pt x="109" y="85"/>
                  </a:lnTo>
                  <a:lnTo>
                    <a:pt x="109" y="83"/>
                  </a:lnTo>
                  <a:lnTo>
                    <a:pt x="111" y="83"/>
                  </a:lnTo>
                  <a:lnTo>
                    <a:pt x="111" y="82"/>
                  </a:lnTo>
                  <a:lnTo>
                    <a:pt x="109" y="82"/>
                  </a:lnTo>
                  <a:lnTo>
                    <a:pt x="109" y="80"/>
                  </a:lnTo>
                  <a:lnTo>
                    <a:pt x="109" y="78"/>
                  </a:lnTo>
                  <a:lnTo>
                    <a:pt x="109" y="76"/>
                  </a:lnTo>
                  <a:lnTo>
                    <a:pt x="109" y="75"/>
                  </a:lnTo>
                  <a:lnTo>
                    <a:pt x="107" y="75"/>
                  </a:lnTo>
                  <a:lnTo>
                    <a:pt x="107" y="73"/>
                  </a:lnTo>
                  <a:lnTo>
                    <a:pt x="107" y="71"/>
                  </a:lnTo>
                  <a:lnTo>
                    <a:pt x="107" y="70"/>
                  </a:lnTo>
                  <a:lnTo>
                    <a:pt x="109" y="70"/>
                  </a:lnTo>
                  <a:lnTo>
                    <a:pt x="111" y="70"/>
                  </a:lnTo>
                  <a:lnTo>
                    <a:pt x="113" y="70"/>
                  </a:lnTo>
                  <a:lnTo>
                    <a:pt x="114" y="70"/>
                  </a:lnTo>
                  <a:lnTo>
                    <a:pt x="116" y="70"/>
                  </a:lnTo>
                  <a:lnTo>
                    <a:pt x="116" y="71"/>
                  </a:lnTo>
                  <a:lnTo>
                    <a:pt x="116" y="70"/>
                  </a:lnTo>
                  <a:lnTo>
                    <a:pt x="116" y="70"/>
                  </a:lnTo>
                  <a:lnTo>
                    <a:pt x="116" y="68"/>
                  </a:lnTo>
                  <a:lnTo>
                    <a:pt x="116" y="66"/>
                  </a:lnTo>
                  <a:lnTo>
                    <a:pt x="118" y="66"/>
                  </a:lnTo>
                  <a:lnTo>
                    <a:pt x="119" y="65"/>
                  </a:lnTo>
                  <a:lnTo>
                    <a:pt x="121" y="65"/>
                  </a:lnTo>
                  <a:lnTo>
                    <a:pt x="121" y="63"/>
                  </a:lnTo>
                  <a:lnTo>
                    <a:pt x="123" y="63"/>
                  </a:lnTo>
                  <a:lnTo>
                    <a:pt x="124" y="63"/>
                  </a:lnTo>
                  <a:lnTo>
                    <a:pt x="126" y="63"/>
                  </a:lnTo>
                  <a:lnTo>
                    <a:pt x="126" y="65"/>
                  </a:lnTo>
                  <a:lnTo>
                    <a:pt x="128" y="65"/>
                  </a:lnTo>
                  <a:lnTo>
                    <a:pt x="130" y="63"/>
                  </a:lnTo>
                  <a:lnTo>
                    <a:pt x="130" y="61"/>
                  </a:lnTo>
                  <a:lnTo>
                    <a:pt x="130" y="59"/>
                  </a:lnTo>
                  <a:lnTo>
                    <a:pt x="131" y="59"/>
                  </a:lnTo>
                  <a:lnTo>
                    <a:pt x="131" y="59"/>
                  </a:lnTo>
                  <a:lnTo>
                    <a:pt x="133" y="58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6" y="56"/>
                  </a:lnTo>
                  <a:lnTo>
                    <a:pt x="136" y="54"/>
                  </a:lnTo>
                  <a:lnTo>
                    <a:pt x="135" y="54"/>
                  </a:lnTo>
                  <a:lnTo>
                    <a:pt x="135" y="53"/>
                  </a:lnTo>
                  <a:lnTo>
                    <a:pt x="133" y="53"/>
                  </a:lnTo>
                  <a:lnTo>
                    <a:pt x="131" y="53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49"/>
                  </a:lnTo>
                  <a:lnTo>
                    <a:pt x="135" y="49"/>
                  </a:lnTo>
                  <a:lnTo>
                    <a:pt x="135" y="48"/>
                  </a:lnTo>
                  <a:lnTo>
                    <a:pt x="135" y="46"/>
                  </a:lnTo>
                  <a:lnTo>
                    <a:pt x="133" y="44"/>
                  </a:lnTo>
                  <a:lnTo>
                    <a:pt x="133" y="42"/>
                  </a:lnTo>
                  <a:lnTo>
                    <a:pt x="131" y="42"/>
                  </a:lnTo>
                  <a:lnTo>
                    <a:pt x="131" y="41"/>
                  </a:lnTo>
                  <a:lnTo>
                    <a:pt x="130" y="41"/>
                  </a:lnTo>
                  <a:lnTo>
                    <a:pt x="128" y="41"/>
                  </a:lnTo>
                  <a:lnTo>
                    <a:pt x="130" y="39"/>
                  </a:lnTo>
                  <a:lnTo>
                    <a:pt x="131" y="37"/>
                  </a:lnTo>
                  <a:lnTo>
                    <a:pt x="131" y="36"/>
                  </a:lnTo>
                  <a:lnTo>
                    <a:pt x="130" y="36"/>
                  </a:lnTo>
                  <a:lnTo>
                    <a:pt x="130" y="34"/>
                  </a:lnTo>
                  <a:lnTo>
                    <a:pt x="130" y="32"/>
                  </a:lnTo>
                  <a:lnTo>
                    <a:pt x="131" y="32"/>
                  </a:lnTo>
                  <a:lnTo>
                    <a:pt x="131" y="31"/>
                  </a:lnTo>
                  <a:lnTo>
                    <a:pt x="130" y="31"/>
                  </a:lnTo>
                  <a:lnTo>
                    <a:pt x="128" y="31"/>
                  </a:lnTo>
                  <a:lnTo>
                    <a:pt x="128" y="29"/>
                  </a:lnTo>
                  <a:lnTo>
                    <a:pt x="126" y="29"/>
                  </a:lnTo>
                  <a:lnTo>
                    <a:pt x="126" y="27"/>
                  </a:lnTo>
                  <a:lnTo>
                    <a:pt x="124" y="27"/>
                  </a:lnTo>
                  <a:lnTo>
                    <a:pt x="126" y="25"/>
                  </a:lnTo>
                  <a:lnTo>
                    <a:pt x="128" y="25"/>
                  </a:lnTo>
                  <a:lnTo>
                    <a:pt x="130" y="24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0"/>
                  </a:lnTo>
                  <a:lnTo>
                    <a:pt x="131" y="19"/>
                  </a:lnTo>
                  <a:lnTo>
                    <a:pt x="133" y="19"/>
                  </a:lnTo>
                  <a:lnTo>
                    <a:pt x="133" y="17"/>
                  </a:lnTo>
                  <a:lnTo>
                    <a:pt x="135" y="17"/>
                  </a:lnTo>
                  <a:lnTo>
                    <a:pt x="136" y="17"/>
                  </a:lnTo>
                  <a:lnTo>
                    <a:pt x="138" y="17"/>
                  </a:lnTo>
                  <a:lnTo>
                    <a:pt x="140" y="17"/>
                  </a:lnTo>
                  <a:lnTo>
                    <a:pt x="141" y="17"/>
                  </a:lnTo>
                  <a:lnTo>
                    <a:pt x="143" y="17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4"/>
                  </a:lnTo>
                  <a:lnTo>
                    <a:pt x="143" y="14"/>
                  </a:lnTo>
                  <a:lnTo>
                    <a:pt x="141" y="12"/>
                  </a:lnTo>
                  <a:lnTo>
                    <a:pt x="141" y="10"/>
                  </a:lnTo>
                  <a:lnTo>
                    <a:pt x="143" y="10"/>
                  </a:lnTo>
                  <a:lnTo>
                    <a:pt x="143" y="8"/>
                  </a:lnTo>
                  <a:lnTo>
                    <a:pt x="143" y="7"/>
                  </a:lnTo>
                  <a:lnTo>
                    <a:pt x="141" y="7"/>
                  </a:lnTo>
                  <a:lnTo>
                    <a:pt x="141" y="5"/>
                  </a:lnTo>
                  <a:lnTo>
                    <a:pt x="140" y="5"/>
                  </a:lnTo>
                  <a:lnTo>
                    <a:pt x="140" y="3"/>
                  </a:lnTo>
                  <a:lnTo>
                    <a:pt x="140" y="2"/>
                  </a:lnTo>
                  <a:lnTo>
                    <a:pt x="141" y="2"/>
                  </a:lnTo>
                  <a:lnTo>
                    <a:pt x="141" y="0"/>
                  </a:lnTo>
                  <a:lnTo>
                    <a:pt x="141" y="2"/>
                  </a:lnTo>
                  <a:lnTo>
                    <a:pt x="143" y="3"/>
                  </a:lnTo>
                  <a:lnTo>
                    <a:pt x="145" y="3"/>
                  </a:lnTo>
                  <a:lnTo>
                    <a:pt x="145" y="2"/>
                  </a:lnTo>
                  <a:lnTo>
                    <a:pt x="145" y="0"/>
                  </a:lnTo>
                  <a:lnTo>
                    <a:pt x="147" y="0"/>
                  </a:lnTo>
                  <a:lnTo>
                    <a:pt x="147" y="2"/>
                  </a:lnTo>
                  <a:lnTo>
                    <a:pt x="147" y="3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0" name="Freeform 22">
              <a:extLst>
                <a:ext uri="{FF2B5EF4-FFF2-40B4-BE49-F238E27FC236}">
                  <a16:creationId xmlns:a16="http://schemas.microsoft.com/office/drawing/2014/main" id="{9E8293C4-4B6F-4BCE-ABF5-71D020974BFD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50" y="3460750"/>
              <a:ext cx="868363" cy="569913"/>
            </a:xfrm>
            <a:custGeom>
              <a:avLst/>
              <a:gdLst>
                <a:gd name="T0" fmla="*/ 451 w 547"/>
                <a:gd name="T1" fmla="*/ 17 h 359"/>
                <a:gd name="T2" fmla="*/ 470 w 547"/>
                <a:gd name="T3" fmla="*/ 43 h 359"/>
                <a:gd name="T4" fmla="*/ 478 w 547"/>
                <a:gd name="T5" fmla="*/ 73 h 359"/>
                <a:gd name="T6" fmla="*/ 485 w 547"/>
                <a:gd name="T7" fmla="*/ 100 h 359"/>
                <a:gd name="T8" fmla="*/ 492 w 547"/>
                <a:gd name="T9" fmla="*/ 128 h 359"/>
                <a:gd name="T10" fmla="*/ 513 w 547"/>
                <a:gd name="T11" fmla="*/ 152 h 359"/>
                <a:gd name="T12" fmla="*/ 524 w 547"/>
                <a:gd name="T13" fmla="*/ 172 h 359"/>
                <a:gd name="T14" fmla="*/ 521 w 547"/>
                <a:gd name="T15" fmla="*/ 203 h 359"/>
                <a:gd name="T16" fmla="*/ 536 w 547"/>
                <a:gd name="T17" fmla="*/ 226 h 359"/>
                <a:gd name="T18" fmla="*/ 545 w 547"/>
                <a:gd name="T19" fmla="*/ 257 h 359"/>
                <a:gd name="T20" fmla="*/ 518 w 547"/>
                <a:gd name="T21" fmla="*/ 255 h 359"/>
                <a:gd name="T22" fmla="*/ 501 w 547"/>
                <a:gd name="T23" fmla="*/ 274 h 359"/>
                <a:gd name="T24" fmla="*/ 484 w 547"/>
                <a:gd name="T25" fmla="*/ 286 h 359"/>
                <a:gd name="T26" fmla="*/ 461 w 547"/>
                <a:gd name="T27" fmla="*/ 305 h 359"/>
                <a:gd name="T28" fmla="*/ 431 w 547"/>
                <a:gd name="T29" fmla="*/ 303 h 359"/>
                <a:gd name="T30" fmla="*/ 404 w 547"/>
                <a:gd name="T31" fmla="*/ 286 h 359"/>
                <a:gd name="T32" fmla="*/ 388 w 547"/>
                <a:gd name="T33" fmla="*/ 264 h 359"/>
                <a:gd name="T34" fmla="*/ 375 w 547"/>
                <a:gd name="T35" fmla="*/ 272 h 359"/>
                <a:gd name="T36" fmla="*/ 354 w 547"/>
                <a:gd name="T37" fmla="*/ 259 h 359"/>
                <a:gd name="T38" fmla="*/ 335 w 547"/>
                <a:gd name="T39" fmla="*/ 272 h 359"/>
                <a:gd name="T40" fmla="*/ 310 w 547"/>
                <a:gd name="T41" fmla="*/ 288 h 359"/>
                <a:gd name="T42" fmla="*/ 290 w 547"/>
                <a:gd name="T43" fmla="*/ 288 h 359"/>
                <a:gd name="T44" fmla="*/ 281 w 547"/>
                <a:gd name="T45" fmla="*/ 286 h 359"/>
                <a:gd name="T46" fmla="*/ 262 w 547"/>
                <a:gd name="T47" fmla="*/ 279 h 359"/>
                <a:gd name="T48" fmla="*/ 242 w 547"/>
                <a:gd name="T49" fmla="*/ 276 h 359"/>
                <a:gd name="T50" fmla="*/ 221 w 547"/>
                <a:gd name="T51" fmla="*/ 293 h 359"/>
                <a:gd name="T52" fmla="*/ 194 w 547"/>
                <a:gd name="T53" fmla="*/ 291 h 359"/>
                <a:gd name="T54" fmla="*/ 175 w 547"/>
                <a:gd name="T55" fmla="*/ 298 h 359"/>
                <a:gd name="T56" fmla="*/ 153 w 547"/>
                <a:gd name="T57" fmla="*/ 289 h 359"/>
                <a:gd name="T58" fmla="*/ 135 w 547"/>
                <a:gd name="T59" fmla="*/ 310 h 359"/>
                <a:gd name="T60" fmla="*/ 112 w 547"/>
                <a:gd name="T61" fmla="*/ 317 h 359"/>
                <a:gd name="T62" fmla="*/ 95 w 547"/>
                <a:gd name="T63" fmla="*/ 315 h 359"/>
                <a:gd name="T64" fmla="*/ 104 w 547"/>
                <a:gd name="T65" fmla="*/ 335 h 359"/>
                <a:gd name="T66" fmla="*/ 104 w 547"/>
                <a:gd name="T67" fmla="*/ 356 h 359"/>
                <a:gd name="T68" fmla="*/ 77 w 547"/>
                <a:gd name="T69" fmla="*/ 344 h 359"/>
                <a:gd name="T70" fmla="*/ 46 w 547"/>
                <a:gd name="T71" fmla="*/ 340 h 359"/>
                <a:gd name="T72" fmla="*/ 32 w 547"/>
                <a:gd name="T73" fmla="*/ 322 h 359"/>
                <a:gd name="T74" fmla="*/ 27 w 547"/>
                <a:gd name="T75" fmla="*/ 286 h 359"/>
                <a:gd name="T76" fmla="*/ 15 w 547"/>
                <a:gd name="T77" fmla="*/ 264 h 359"/>
                <a:gd name="T78" fmla="*/ 7 w 547"/>
                <a:gd name="T79" fmla="*/ 240 h 359"/>
                <a:gd name="T80" fmla="*/ 9 w 547"/>
                <a:gd name="T81" fmla="*/ 209 h 359"/>
                <a:gd name="T82" fmla="*/ 36 w 547"/>
                <a:gd name="T83" fmla="*/ 199 h 359"/>
                <a:gd name="T84" fmla="*/ 55 w 547"/>
                <a:gd name="T85" fmla="*/ 189 h 359"/>
                <a:gd name="T86" fmla="*/ 72 w 547"/>
                <a:gd name="T87" fmla="*/ 179 h 359"/>
                <a:gd name="T88" fmla="*/ 87 w 547"/>
                <a:gd name="T89" fmla="*/ 194 h 359"/>
                <a:gd name="T90" fmla="*/ 102 w 547"/>
                <a:gd name="T91" fmla="*/ 197 h 359"/>
                <a:gd name="T92" fmla="*/ 123 w 547"/>
                <a:gd name="T93" fmla="*/ 201 h 359"/>
                <a:gd name="T94" fmla="*/ 145 w 547"/>
                <a:gd name="T95" fmla="*/ 211 h 359"/>
                <a:gd name="T96" fmla="*/ 164 w 547"/>
                <a:gd name="T97" fmla="*/ 211 h 359"/>
                <a:gd name="T98" fmla="*/ 175 w 547"/>
                <a:gd name="T99" fmla="*/ 187 h 359"/>
                <a:gd name="T100" fmla="*/ 194 w 547"/>
                <a:gd name="T101" fmla="*/ 169 h 359"/>
                <a:gd name="T102" fmla="*/ 216 w 547"/>
                <a:gd name="T103" fmla="*/ 152 h 359"/>
                <a:gd name="T104" fmla="*/ 223 w 547"/>
                <a:gd name="T105" fmla="*/ 128 h 359"/>
                <a:gd name="T106" fmla="*/ 237 w 547"/>
                <a:gd name="T107" fmla="*/ 109 h 359"/>
                <a:gd name="T108" fmla="*/ 262 w 547"/>
                <a:gd name="T109" fmla="*/ 114 h 359"/>
                <a:gd name="T110" fmla="*/ 279 w 547"/>
                <a:gd name="T111" fmla="*/ 99 h 359"/>
                <a:gd name="T112" fmla="*/ 305 w 547"/>
                <a:gd name="T113" fmla="*/ 87 h 359"/>
                <a:gd name="T114" fmla="*/ 313 w 547"/>
                <a:gd name="T115" fmla="*/ 73 h 359"/>
                <a:gd name="T116" fmla="*/ 351 w 547"/>
                <a:gd name="T117" fmla="*/ 80 h 359"/>
                <a:gd name="T118" fmla="*/ 393 w 547"/>
                <a:gd name="T119" fmla="*/ 82 h 359"/>
                <a:gd name="T120" fmla="*/ 397 w 547"/>
                <a:gd name="T121" fmla="*/ 73 h 359"/>
                <a:gd name="T122" fmla="*/ 405 w 547"/>
                <a:gd name="T123" fmla="*/ 46 h 359"/>
                <a:gd name="T124" fmla="*/ 417 w 547"/>
                <a:gd name="T125" fmla="*/ 2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47" h="359">
                  <a:moveTo>
                    <a:pt x="431" y="0"/>
                  </a:moveTo>
                  <a:lnTo>
                    <a:pt x="433" y="0"/>
                  </a:lnTo>
                  <a:lnTo>
                    <a:pt x="433" y="2"/>
                  </a:lnTo>
                  <a:lnTo>
                    <a:pt x="434" y="2"/>
                  </a:lnTo>
                  <a:lnTo>
                    <a:pt x="436" y="2"/>
                  </a:lnTo>
                  <a:lnTo>
                    <a:pt x="436" y="2"/>
                  </a:lnTo>
                  <a:lnTo>
                    <a:pt x="438" y="2"/>
                  </a:lnTo>
                  <a:lnTo>
                    <a:pt x="438" y="4"/>
                  </a:lnTo>
                  <a:lnTo>
                    <a:pt x="439" y="4"/>
                  </a:lnTo>
                  <a:lnTo>
                    <a:pt x="441" y="4"/>
                  </a:lnTo>
                  <a:lnTo>
                    <a:pt x="443" y="4"/>
                  </a:lnTo>
                  <a:lnTo>
                    <a:pt x="444" y="5"/>
                  </a:lnTo>
                  <a:lnTo>
                    <a:pt x="446" y="5"/>
                  </a:lnTo>
                  <a:lnTo>
                    <a:pt x="448" y="7"/>
                  </a:lnTo>
                  <a:lnTo>
                    <a:pt x="450" y="7"/>
                  </a:lnTo>
                  <a:lnTo>
                    <a:pt x="451" y="7"/>
                  </a:lnTo>
                  <a:lnTo>
                    <a:pt x="451" y="9"/>
                  </a:lnTo>
                  <a:lnTo>
                    <a:pt x="451" y="10"/>
                  </a:lnTo>
                  <a:lnTo>
                    <a:pt x="451" y="12"/>
                  </a:lnTo>
                  <a:lnTo>
                    <a:pt x="450" y="12"/>
                  </a:lnTo>
                  <a:lnTo>
                    <a:pt x="448" y="12"/>
                  </a:lnTo>
                  <a:lnTo>
                    <a:pt x="448" y="14"/>
                  </a:lnTo>
                  <a:lnTo>
                    <a:pt x="450" y="14"/>
                  </a:lnTo>
                  <a:lnTo>
                    <a:pt x="450" y="15"/>
                  </a:lnTo>
                  <a:lnTo>
                    <a:pt x="450" y="17"/>
                  </a:lnTo>
                  <a:lnTo>
                    <a:pt x="451" y="17"/>
                  </a:lnTo>
                  <a:lnTo>
                    <a:pt x="451" y="19"/>
                  </a:lnTo>
                  <a:lnTo>
                    <a:pt x="451" y="21"/>
                  </a:lnTo>
                  <a:lnTo>
                    <a:pt x="453" y="22"/>
                  </a:lnTo>
                  <a:lnTo>
                    <a:pt x="453" y="24"/>
                  </a:lnTo>
                  <a:lnTo>
                    <a:pt x="453" y="26"/>
                  </a:lnTo>
                  <a:lnTo>
                    <a:pt x="453" y="27"/>
                  </a:lnTo>
                  <a:lnTo>
                    <a:pt x="453" y="29"/>
                  </a:lnTo>
                  <a:lnTo>
                    <a:pt x="455" y="29"/>
                  </a:lnTo>
                  <a:lnTo>
                    <a:pt x="456" y="29"/>
                  </a:lnTo>
                  <a:lnTo>
                    <a:pt x="458" y="29"/>
                  </a:lnTo>
                  <a:lnTo>
                    <a:pt x="458" y="31"/>
                  </a:lnTo>
                  <a:lnTo>
                    <a:pt x="460" y="31"/>
                  </a:lnTo>
                  <a:lnTo>
                    <a:pt x="461" y="31"/>
                  </a:lnTo>
                  <a:lnTo>
                    <a:pt x="461" y="32"/>
                  </a:lnTo>
                  <a:lnTo>
                    <a:pt x="463" y="32"/>
                  </a:lnTo>
                  <a:lnTo>
                    <a:pt x="465" y="32"/>
                  </a:lnTo>
                  <a:lnTo>
                    <a:pt x="467" y="32"/>
                  </a:lnTo>
                  <a:lnTo>
                    <a:pt x="468" y="32"/>
                  </a:lnTo>
                  <a:lnTo>
                    <a:pt x="470" y="32"/>
                  </a:lnTo>
                  <a:lnTo>
                    <a:pt x="470" y="34"/>
                  </a:lnTo>
                  <a:lnTo>
                    <a:pt x="470" y="36"/>
                  </a:lnTo>
                  <a:lnTo>
                    <a:pt x="470" y="36"/>
                  </a:lnTo>
                  <a:lnTo>
                    <a:pt x="470" y="38"/>
                  </a:lnTo>
                  <a:lnTo>
                    <a:pt x="470" y="39"/>
                  </a:lnTo>
                  <a:lnTo>
                    <a:pt x="470" y="41"/>
                  </a:lnTo>
                  <a:lnTo>
                    <a:pt x="470" y="43"/>
                  </a:lnTo>
                  <a:lnTo>
                    <a:pt x="472" y="43"/>
                  </a:lnTo>
                  <a:lnTo>
                    <a:pt x="472" y="44"/>
                  </a:lnTo>
                  <a:lnTo>
                    <a:pt x="470" y="44"/>
                  </a:lnTo>
                  <a:lnTo>
                    <a:pt x="470" y="46"/>
                  </a:lnTo>
                  <a:lnTo>
                    <a:pt x="470" y="48"/>
                  </a:lnTo>
                  <a:lnTo>
                    <a:pt x="472" y="48"/>
                  </a:lnTo>
                  <a:lnTo>
                    <a:pt x="472" y="49"/>
                  </a:lnTo>
                  <a:lnTo>
                    <a:pt x="470" y="51"/>
                  </a:lnTo>
                  <a:lnTo>
                    <a:pt x="472" y="51"/>
                  </a:lnTo>
                  <a:lnTo>
                    <a:pt x="472" y="53"/>
                  </a:lnTo>
                  <a:lnTo>
                    <a:pt x="472" y="55"/>
                  </a:lnTo>
                  <a:lnTo>
                    <a:pt x="473" y="55"/>
                  </a:lnTo>
                  <a:lnTo>
                    <a:pt x="473" y="56"/>
                  </a:lnTo>
                  <a:lnTo>
                    <a:pt x="473" y="58"/>
                  </a:lnTo>
                  <a:lnTo>
                    <a:pt x="473" y="60"/>
                  </a:lnTo>
                  <a:lnTo>
                    <a:pt x="475" y="60"/>
                  </a:lnTo>
                  <a:lnTo>
                    <a:pt x="475" y="61"/>
                  </a:lnTo>
                  <a:lnTo>
                    <a:pt x="477" y="61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77" y="65"/>
                  </a:lnTo>
                  <a:lnTo>
                    <a:pt x="477" y="66"/>
                  </a:lnTo>
                  <a:lnTo>
                    <a:pt x="477" y="68"/>
                  </a:lnTo>
                  <a:lnTo>
                    <a:pt x="478" y="70"/>
                  </a:lnTo>
                  <a:lnTo>
                    <a:pt x="478" y="72"/>
                  </a:lnTo>
                  <a:lnTo>
                    <a:pt x="478" y="73"/>
                  </a:lnTo>
                  <a:lnTo>
                    <a:pt x="478" y="75"/>
                  </a:lnTo>
                  <a:lnTo>
                    <a:pt x="478" y="77"/>
                  </a:lnTo>
                  <a:lnTo>
                    <a:pt x="477" y="77"/>
                  </a:lnTo>
                  <a:lnTo>
                    <a:pt x="478" y="77"/>
                  </a:lnTo>
                  <a:lnTo>
                    <a:pt x="478" y="78"/>
                  </a:lnTo>
                  <a:lnTo>
                    <a:pt x="478" y="80"/>
                  </a:lnTo>
                  <a:lnTo>
                    <a:pt x="478" y="82"/>
                  </a:lnTo>
                  <a:lnTo>
                    <a:pt x="478" y="83"/>
                  </a:lnTo>
                  <a:lnTo>
                    <a:pt x="477" y="83"/>
                  </a:lnTo>
                  <a:lnTo>
                    <a:pt x="477" y="85"/>
                  </a:lnTo>
                  <a:lnTo>
                    <a:pt x="478" y="85"/>
                  </a:lnTo>
                  <a:lnTo>
                    <a:pt x="477" y="87"/>
                  </a:lnTo>
                  <a:lnTo>
                    <a:pt x="477" y="89"/>
                  </a:lnTo>
                  <a:lnTo>
                    <a:pt x="478" y="89"/>
                  </a:lnTo>
                  <a:lnTo>
                    <a:pt x="478" y="90"/>
                  </a:lnTo>
                  <a:lnTo>
                    <a:pt x="480" y="90"/>
                  </a:lnTo>
                  <a:lnTo>
                    <a:pt x="482" y="90"/>
                  </a:lnTo>
                  <a:lnTo>
                    <a:pt x="482" y="92"/>
                  </a:lnTo>
                  <a:lnTo>
                    <a:pt x="482" y="94"/>
                  </a:lnTo>
                  <a:lnTo>
                    <a:pt x="484" y="94"/>
                  </a:lnTo>
                  <a:lnTo>
                    <a:pt x="485" y="95"/>
                  </a:lnTo>
                  <a:lnTo>
                    <a:pt x="485" y="97"/>
                  </a:lnTo>
                  <a:lnTo>
                    <a:pt x="485" y="99"/>
                  </a:lnTo>
                  <a:lnTo>
                    <a:pt x="487" y="99"/>
                  </a:lnTo>
                  <a:lnTo>
                    <a:pt x="485" y="99"/>
                  </a:lnTo>
                  <a:lnTo>
                    <a:pt x="485" y="100"/>
                  </a:lnTo>
                  <a:lnTo>
                    <a:pt x="485" y="102"/>
                  </a:lnTo>
                  <a:lnTo>
                    <a:pt x="487" y="104"/>
                  </a:lnTo>
                  <a:lnTo>
                    <a:pt x="485" y="104"/>
                  </a:lnTo>
                  <a:lnTo>
                    <a:pt x="485" y="106"/>
                  </a:lnTo>
                  <a:lnTo>
                    <a:pt x="485" y="107"/>
                  </a:lnTo>
                  <a:lnTo>
                    <a:pt x="487" y="107"/>
                  </a:lnTo>
                  <a:lnTo>
                    <a:pt x="487" y="109"/>
                  </a:lnTo>
                  <a:lnTo>
                    <a:pt x="485" y="109"/>
                  </a:lnTo>
                  <a:lnTo>
                    <a:pt x="485" y="111"/>
                  </a:lnTo>
                  <a:lnTo>
                    <a:pt x="484" y="111"/>
                  </a:lnTo>
                  <a:lnTo>
                    <a:pt x="484" y="112"/>
                  </a:lnTo>
                  <a:lnTo>
                    <a:pt x="484" y="114"/>
                  </a:lnTo>
                  <a:lnTo>
                    <a:pt x="484" y="116"/>
                  </a:lnTo>
                  <a:lnTo>
                    <a:pt x="485" y="116"/>
                  </a:lnTo>
                  <a:lnTo>
                    <a:pt x="485" y="117"/>
                  </a:lnTo>
                  <a:lnTo>
                    <a:pt x="485" y="117"/>
                  </a:lnTo>
                  <a:lnTo>
                    <a:pt x="485" y="119"/>
                  </a:lnTo>
                  <a:lnTo>
                    <a:pt x="485" y="121"/>
                  </a:lnTo>
                  <a:lnTo>
                    <a:pt x="485" y="123"/>
                  </a:lnTo>
                  <a:lnTo>
                    <a:pt x="485" y="124"/>
                  </a:lnTo>
                  <a:lnTo>
                    <a:pt x="487" y="124"/>
                  </a:lnTo>
                  <a:lnTo>
                    <a:pt x="487" y="126"/>
                  </a:lnTo>
                  <a:lnTo>
                    <a:pt x="489" y="128"/>
                  </a:lnTo>
                  <a:lnTo>
                    <a:pt x="489" y="126"/>
                  </a:lnTo>
                  <a:lnTo>
                    <a:pt x="490" y="128"/>
                  </a:lnTo>
                  <a:lnTo>
                    <a:pt x="492" y="128"/>
                  </a:lnTo>
                  <a:lnTo>
                    <a:pt x="492" y="129"/>
                  </a:lnTo>
                  <a:lnTo>
                    <a:pt x="492" y="131"/>
                  </a:lnTo>
                  <a:lnTo>
                    <a:pt x="494" y="131"/>
                  </a:lnTo>
                  <a:lnTo>
                    <a:pt x="494" y="133"/>
                  </a:lnTo>
                  <a:lnTo>
                    <a:pt x="494" y="135"/>
                  </a:lnTo>
                  <a:lnTo>
                    <a:pt x="494" y="136"/>
                  </a:lnTo>
                  <a:lnTo>
                    <a:pt x="494" y="138"/>
                  </a:lnTo>
                  <a:lnTo>
                    <a:pt x="496" y="140"/>
                  </a:lnTo>
                  <a:lnTo>
                    <a:pt x="496" y="141"/>
                  </a:lnTo>
                  <a:lnTo>
                    <a:pt x="497" y="141"/>
                  </a:lnTo>
                  <a:lnTo>
                    <a:pt x="499" y="141"/>
                  </a:lnTo>
                  <a:lnTo>
                    <a:pt x="501" y="141"/>
                  </a:lnTo>
                  <a:lnTo>
                    <a:pt x="501" y="140"/>
                  </a:lnTo>
                  <a:lnTo>
                    <a:pt x="502" y="140"/>
                  </a:lnTo>
                  <a:lnTo>
                    <a:pt x="504" y="140"/>
                  </a:lnTo>
                  <a:lnTo>
                    <a:pt x="506" y="140"/>
                  </a:lnTo>
                  <a:lnTo>
                    <a:pt x="507" y="140"/>
                  </a:lnTo>
                  <a:lnTo>
                    <a:pt x="507" y="141"/>
                  </a:lnTo>
                  <a:lnTo>
                    <a:pt x="507" y="143"/>
                  </a:lnTo>
                  <a:lnTo>
                    <a:pt x="509" y="145"/>
                  </a:lnTo>
                  <a:lnTo>
                    <a:pt x="509" y="146"/>
                  </a:lnTo>
                  <a:lnTo>
                    <a:pt x="509" y="148"/>
                  </a:lnTo>
                  <a:lnTo>
                    <a:pt x="509" y="150"/>
                  </a:lnTo>
                  <a:lnTo>
                    <a:pt x="509" y="152"/>
                  </a:lnTo>
                  <a:lnTo>
                    <a:pt x="511" y="152"/>
                  </a:lnTo>
                  <a:lnTo>
                    <a:pt x="513" y="152"/>
                  </a:lnTo>
                  <a:lnTo>
                    <a:pt x="513" y="153"/>
                  </a:lnTo>
                  <a:lnTo>
                    <a:pt x="514" y="153"/>
                  </a:lnTo>
                  <a:lnTo>
                    <a:pt x="516" y="153"/>
                  </a:lnTo>
                  <a:lnTo>
                    <a:pt x="518" y="153"/>
                  </a:lnTo>
                  <a:lnTo>
                    <a:pt x="518" y="153"/>
                  </a:lnTo>
                  <a:lnTo>
                    <a:pt x="518" y="155"/>
                  </a:lnTo>
                  <a:lnTo>
                    <a:pt x="518" y="153"/>
                  </a:lnTo>
                  <a:lnTo>
                    <a:pt x="519" y="153"/>
                  </a:lnTo>
                  <a:lnTo>
                    <a:pt x="519" y="155"/>
                  </a:lnTo>
                  <a:lnTo>
                    <a:pt x="521" y="155"/>
                  </a:lnTo>
                  <a:lnTo>
                    <a:pt x="523" y="155"/>
                  </a:lnTo>
                  <a:lnTo>
                    <a:pt x="523" y="157"/>
                  </a:lnTo>
                  <a:lnTo>
                    <a:pt x="524" y="157"/>
                  </a:lnTo>
                  <a:lnTo>
                    <a:pt x="524" y="158"/>
                  </a:lnTo>
                  <a:lnTo>
                    <a:pt x="524" y="158"/>
                  </a:lnTo>
                  <a:lnTo>
                    <a:pt x="524" y="160"/>
                  </a:lnTo>
                  <a:lnTo>
                    <a:pt x="523" y="160"/>
                  </a:lnTo>
                  <a:lnTo>
                    <a:pt x="523" y="162"/>
                  </a:lnTo>
                  <a:lnTo>
                    <a:pt x="523" y="163"/>
                  </a:lnTo>
                  <a:lnTo>
                    <a:pt x="524" y="163"/>
                  </a:lnTo>
                  <a:lnTo>
                    <a:pt x="524" y="165"/>
                  </a:lnTo>
                  <a:lnTo>
                    <a:pt x="524" y="167"/>
                  </a:lnTo>
                  <a:lnTo>
                    <a:pt x="524" y="169"/>
                  </a:lnTo>
                  <a:lnTo>
                    <a:pt x="526" y="170"/>
                  </a:lnTo>
                  <a:lnTo>
                    <a:pt x="524" y="170"/>
                  </a:lnTo>
                  <a:lnTo>
                    <a:pt x="524" y="172"/>
                  </a:lnTo>
                  <a:lnTo>
                    <a:pt x="524" y="174"/>
                  </a:lnTo>
                  <a:lnTo>
                    <a:pt x="524" y="175"/>
                  </a:lnTo>
                  <a:lnTo>
                    <a:pt x="524" y="177"/>
                  </a:lnTo>
                  <a:lnTo>
                    <a:pt x="523" y="177"/>
                  </a:lnTo>
                  <a:lnTo>
                    <a:pt x="523" y="179"/>
                  </a:lnTo>
                  <a:lnTo>
                    <a:pt x="521" y="179"/>
                  </a:lnTo>
                  <a:lnTo>
                    <a:pt x="519" y="180"/>
                  </a:lnTo>
                  <a:lnTo>
                    <a:pt x="519" y="182"/>
                  </a:lnTo>
                  <a:lnTo>
                    <a:pt x="521" y="182"/>
                  </a:lnTo>
                  <a:lnTo>
                    <a:pt x="523" y="184"/>
                  </a:lnTo>
                  <a:lnTo>
                    <a:pt x="523" y="186"/>
                  </a:lnTo>
                  <a:lnTo>
                    <a:pt x="521" y="186"/>
                  </a:lnTo>
                  <a:lnTo>
                    <a:pt x="521" y="187"/>
                  </a:lnTo>
                  <a:lnTo>
                    <a:pt x="519" y="187"/>
                  </a:lnTo>
                  <a:lnTo>
                    <a:pt x="519" y="189"/>
                  </a:lnTo>
                  <a:lnTo>
                    <a:pt x="518" y="191"/>
                  </a:lnTo>
                  <a:lnTo>
                    <a:pt x="518" y="192"/>
                  </a:lnTo>
                  <a:lnTo>
                    <a:pt x="518" y="194"/>
                  </a:lnTo>
                  <a:lnTo>
                    <a:pt x="518" y="196"/>
                  </a:lnTo>
                  <a:lnTo>
                    <a:pt x="519" y="196"/>
                  </a:lnTo>
                  <a:lnTo>
                    <a:pt x="519" y="197"/>
                  </a:lnTo>
                  <a:lnTo>
                    <a:pt x="521" y="197"/>
                  </a:lnTo>
                  <a:lnTo>
                    <a:pt x="521" y="199"/>
                  </a:lnTo>
                  <a:lnTo>
                    <a:pt x="521" y="199"/>
                  </a:lnTo>
                  <a:lnTo>
                    <a:pt x="521" y="201"/>
                  </a:lnTo>
                  <a:lnTo>
                    <a:pt x="521" y="203"/>
                  </a:lnTo>
                  <a:lnTo>
                    <a:pt x="519" y="203"/>
                  </a:lnTo>
                  <a:lnTo>
                    <a:pt x="519" y="204"/>
                  </a:lnTo>
                  <a:lnTo>
                    <a:pt x="521" y="204"/>
                  </a:lnTo>
                  <a:lnTo>
                    <a:pt x="521" y="206"/>
                  </a:lnTo>
                  <a:lnTo>
                    <a:pt x="521" y="208"/>
                  </a:lnTo>
                  <a:lnTo>
                    <a:pt x="523" y="208"/>
                  </a:lnTo>
                  <a:lnTo>
                    <a:pt x="523" y="209"/>
                  </a:lnTo>
                  <a:lnTo>
                    <a:pt x="524" y="209"/>
                  </a:lnTo>
                  <a:lnTo>
                    <a:pt x="524" y="211"/>
                  </a:lnTo>
                  <a:lnTo>
                    <a:pt x="526" y="211"/>
                  </a:lnTo>
                  <a:lnTo>
                    <a:pt x="528" y="211"/>
                  </a:lnTo>
                  <a:lnTo>
                    <a:pt x="528" y="213"/>
                  </a:lnTo>
                  <a:lnTo>
                    <a:pt x="530" y="213"/>
                  </a:lnTo>
                  <a:lnTo>
                    <a:pt x="531" y="214"/>
                  </a:lnTo>
                  <a:lnTo>
                    <a:pt x="531" y="216"/>
                  </a:lnTo>
                  <a:lnTo>
                    <a:pt x="533" y="216"/>
                  </a:lnTo>
                  <a:lnTo>
                    <a:pt x="533" y="218"/>
                  </a:lnTo>
                  <a:lnTo>
                    <a:pt x="535" y="218"/>
                  </a:lnTo>
                  <a:lnTo>
                    <a:pt x="535" y="220"/>
                  </a:lnTo>
                  <a:lnTo>
                    <a:pt x="536" y="220"/>
                  </a:lnTo>
                  <a:lnTo>
                    <a:pt x="536" y="221"/>
                  </a:lnTo>
                  <a:lnTo>
                    <a:pt x="535" y="221"/>
                  </a:lnTo>
                  <a:lnTo>
                    <a:pt x="535" y="223"/>
                  </a:lnTo>
                  <a:lnTo>
                    <a:pt x="535" y="225"/>
                  </a:lnTo>
                  <a:lnTo>
                    <a:pt x="536" y="225"/>
                  </a:lnTo>
                  <a:lnTo>
                    <a:pt x="536" y="226"/>
                  </a:lnTo>
                  <a:lnTo>
                    <a:pt x="536" y="228"/>
                  </a:lnTo>
                  <a:lnTo>
                    <a:pt x="538" y="228"/>
                  </a:lnTo>
                  <a:lnTo>
                    <a:pt x="538" y="230"/>
                  </a:lnTo>
                  <a:lnTo>
                    <a:pt x="540" y="230"/>
                  </a:lnTo>
                  <a:lnTo>
                    <a:pt x="540" y="231"/>
                  </a:lnTo>
                  <a:lnTo>
                    <a:pt x="540" y="233"/>
                  </a:lnTo>
                  <a:lnTo>
                    <a:pt x="540" y="235"/>
                  </a:lnTo>
                  <a:lnTo>
                    <a:pt x="541" y="235"/>
                  </a:lnTo>
                  <a:lnTo>
                    <a:pt x="541" y="237"/>
                  </a:lnTo>
                  <a:lnTo>
                    <a:pt x="541" y="238"/>
                  </a:lnTo>
                  <a:lnTo>
                    <a:pt x="543" y="238"/>
                  </a:lnTo>
                  <a:lnTo>
                    <a:pt x="543" y="240"/>
                  </a:lnTo>
                  <a:lnTo>
                    <a:pt x="543" y="240"/>
                  </a:lnTo>
                  <a:lnTo>
                    <a:pt x="545" y="240"/>
                  </a:lnTo>
                  <a:lnTo>
                    <a:pt x="545" y="242"/>
                  </a:lnTo>
                  <a:lnTo>
                    <a:pt x="545" y="243"/>
                  </a:lnTo>
                  <a:lnTo>
                    <a:pt x="543" y="245"/>
                  </a:lnTo>
                  <a:lnTo>
                    <a:pt x="543" y="247"/>
                  </a:lnTo>
                  <a:lnTo>
                    <a:pt x="545" y="248"/>
                  </a:lnTo>
                  <a:lnTo>
                    <a:pt x="545" y="250"/>
                  </a:lnTo>
                  <a:lnTo>
                    <a:pt x="545" y="252"/>
                  </a:lnTo>
                  <a:lnTo>
                    <a:pt x="545" y="254"/>
                  </a:lnTo>
                  <a:lnTo>
                    <a:pt x="547" y="254"/>
                  </a:lnTo>
                  <a:lnTo>
                    <a:pt x="545" y="254"/>
                  </a:lnTo>
                  <a:lnTo>
                    <a:pt x="545" y="255"/>
                  </a:lnTo>
                  <a:lnTo>
                    <a:pt x="545" y="257"/>
                  </a:lnTo>
                  <a:lnTo>
                    <a:pt x="543" y="257"/>
                  </a:lnTo>
                  <a:lnTo>
                    <a:pt x="543" y="255"/>
                  </a:lnTo>
                  <a:lnTo>
                    <a:pt x="543" y="254"/>
                  </a:lnTo>
                  <a:lnTo>
                    <a:pt x="541" y="254"/>
                  </a:lnTo>
                  <a:lnTo>
                    <a:pt x="541" y="252"/>
                  </a:lnTo>
                  <a:lnTo>
                    <a:pt x="541" y="254"/>
                  </a:lnTo>
                  <a:lnTo>
                    <a:pt x="540" y="252"/>
                  </a:lnTo>
                  <a:lnTo>
                    <a:pt x="540" y="250"/>
                  </a:lnTo>
                  <a:lnTo>
                    <a:pt x="538" y="250"/>
                  </a:lnTo>
                  <a:lnTo>
                    <a:pt x="536" y="250"/>
                  </a:lnTo>
                  <a:lnTo>
                    <a:pt x="535" y="250"/>
                  </a:lnTo>
                  <a:lnTo>
                    <a:pt x="533" y="250"/>
                  </a:lnTo>
                  <a:lnTo>
                    <a:pt x="531" y="250"/>
                  </a:lnTo>
                  <a:lnTo>
                    <a:pt x="531" y="248"/>
                  </a:lnTo>
                  <a:lnTo>
                    <a:pt x="530" y="248"/>
                  </a:lnTo>
                  <a:lnTo>
                    <a:pt x="528" y="248"/>
                  </a:lnTo>
                  <a:lnTo>
                    <a:pt x="526" y="248"/>
                  </a:lnTo>
                  <a:lnTo>
                    <a:pt x="524" y="248"/>
                  </a:lnTo>
                  <a:lnTo>
                    <a:pt x="524" y="250"/>
                  </a:lnTo>
                  <a:lnTo>
                    <a:pt x="524" y="252"/>
                  </a:lnTo>
                  <a:lnTo>
                    <a:pt x="524" y="254"/>
                  </a:lnTo>
                  <a:lnTo>
                    <a:pt x="523" y="254"/>
                  </a:lnTo>
                  <a:lnTo>
                    <a:pt x="521" y="254"/>
                  </a:lnTo>
                  <a:lnTo>
                    <a:pt x="519" y="254"/>
                  </a:lnTo>
                  <a:lnTo>
                    <a:pt x="519" y="255"/>
                  </a:lnTo>
                  <a:lnTo>
                    <a:pt x="518" y="255"/>
                  </a:lnTo>
                  <a:lnTo>
                    <a:pt x="518" y="257"/>
                  </a:lnTo>
                  <a:lnTo>
                    <a:pt x="518" y="259"/>
                  </a:lnTo>
                  <a:lnTo>
                    <a:pt x="518" y="259"/>
                  </a:lnTo>
                  <a:lnTo>
                    <a:pt x="516" y="259"/>
                  </a:lnTo>
                  <a:lnTo>
                    <a:pt x="516" y="257"/>
                  </a:lnTo>
                  <a:lnTo>
                    <a:pt x="514" y="257"/>
                  </a:lnTo>
                  <a:lnTo>
                    <a:pt x="513" y="257"/>
                  </a:lnTo>
                  <a:lnTo>
                    <a:pt x="513" y="259"/>
                  </a:lnTo>
                  <a:lnTo>
                    <a:pt x="514" y="259"/>
                  </a:lnTo>
                  <a:lnTo>
                    <a:pt x="513" y="260"/>
                  </a:lnTo>
                  <a:lnTo>
                    <a:pt x="513" y="262"/>
                  </a:lnTo>
                  <a:lnTo>
                    <a:pt x="511" y="262"/>
                  </a:lnTo>
                  <a:lnTo>
                    <a:pt x="511" y="264"/>
                  </a:lnTo>
                  <a:lnTo>
                    <a:pt x="509" y="264"/>
                  </a:lnTo>
                  <a:lnTo>
                    <a:pt x="509" y="266"/>
                  </a:lnTo>
                  <a:lnTo>
                    <a:pt x="507" y="267"/>
                  </a:lnTo>
                  <a:lnTo>
                    <a:pt x="507" y="266"/>
                  </a:lnTo>
                  <a:lnTo>
                    <a:pt x="507" y="267"/>
                  </a:lnTo>
                  <a:lnTo>
                    <a:pt x="506" y="267"/>
                  </a:lnTo>
                  <a:lnTo>
                    <a:pt x="507" y="267"/>
                  </a:lnTo>
                  <a:lnTo>
                    <a:pt x="507" y="269"/>
                  </a:lnTo>
                  <a:lnTo>
                    <a:pt x="506" y="269"/>
                  </a:lnTo>
                  <a:lnTo>
                    <a:pt x="504" y="271"/>
                  </a:lnTo>
                  <a:lnTo>
                    <a:pt x="502" y="271"/>
                  </a:lnTo>
                  <a:lnTo>
                    <a:pt x="501" y="272"/>
                  </a:lnTo>
                  <a:lnTo>
                    <a:pt x="501" y="274"/>
                  </a:lnTo>
                  <a:lnTo>
                    <a:pt x="501" y="276"/>
                  </a:lnTo>
                  <a:lnTo>
                    <a:pt x="499" y="276"/>
                  </a:lnTo>
                  <a:lnTo>
                    <a:pt x="499" y="274"/>
                  </a:lnTo>
                  <a:lnTo>
                    <a:pt x="499" y="276"/>
                  </a:lnTo>
                  <a:lnTo>
                    <a:pt x="497" y="276"/>
                  </a:lnTo>
                  <a:lnTo>
                    <a:pt x="496" y="276"/>
                  </a:lnTo>
                  <a:lnTo>
                    <a:pt x="496" y="274"/>
                  </a:lnTo>
                  <a:lnTo>
                    <a:pt x="496" y="276"/>
                  </a:lnTo>
                  <a:lnTo>
                    <a:pt x="494" y="276"/>
                  </a:lnTo>
                  <a:lnTo>
                    <a:pt x="494" y="274"/>
                  </a:lnTo>
                  <a:lnTo>
                    <a:pt x="492" y="274"/>
                  </a:lnTo>
                  <a:lnTo>
                    <a:pt x="492" y="276"/>
                  </a:lnTo>
                  <a:lnTo>
                    <a:pt x="492" y="277"/>
                  </a:lnTo>
                  <a:lnTo>
                    <a:pt x="492" y="279"/>
                  </a:lnTo>
                  <a:lnTo>
                    <a:pt x="492" y="281"/>
                  </a:lnTo>
                  <a:lnTo>
                    <a:pt x="494" y="281"/>
                  </a:lnTo>
                  <a:lnTo>
                    <a:pt x="494" y="281"/>
                  </a:lnTo>
                  <a:lnTo>
                    <a:pt x="494" y="283"/>
                  </a:lnTo>
                  <a:lnTo>
                    <a:pt x="492" y="284"/>
                  </a:lnTo>
                  <a:lnTo>
                    <a:pt x="492" y="286"/>
                  </a:lnTo>
                  <a:lnTo>
                    <a:pt x="490" y="286"/>
                  </a:lnTo>
                  <a:lnTo>
                    <a:pt x="489" y="286"/>
                  </a:lnTo>
                  <a:lnTo>
                    <a:pt x="487" y="286"/>
                  </a:lnTo>
                  <a:lnTo>
                    <a:pt x="485" y="286"/>
                  </a:lnTo>
                  <a:lnTo>
                    <a:pt x="484" y="288"/>
                  </a:lnTo>
                  <a:lnTo>
                    <a:pt x="484" y="286"/>
                  </a:lnTo>
                  <a:lnTo>
                    <a:pt x="482" y="286"/>
                  </a:lnTo>
                  <a:lnTo>
                    <a:pt x="480" y="288"/>
                  </a:lnTo>
                  <a:lnTo>
                    <a:pt x="478" y="288"/>
                  </a:lnTo>
                  <a:lnTo>
                    <a:pt x="478" y="289"/>
                  </a:lnTo>
                  <a:lnTo>
                    <a:pt x="477" y="289"/>
                  </a:lnTo>
                  <a:lnTo>
                    <a:pt x="477" y="289"/>
                  </a:lnTo>
                  <a:lnTo>
                    <a:pt x="477" y="291"/>
                  </a:lnTo>
                  <a:lnTo>
                    <a:pt x="475" y="291"/>
                  </a:lnTo>
                  <a:lnTo>
                    <a:pt x="473" y="291"/>
                  </a:lnTo>
                  <a:lnTo>
                    <a:pt x="472" y="291"/>
                  </a:lnTo>
                  <a:lnTo>
                    <a:pt x="472" y="293"/>
                  </a:lnTo>
                  <a:lnTo>
                    <a:pt x="470" y="293"/>
                  </a:lnTo>
                  <a:lnTo>
                    <a:pt x="470" y="294"/>
                  </a:lnTo>
                  <a:lnTo>
                    <a:pt x="472" y="294"/>
                  </a:lnTo>
                  <a:lnTo>
                    <a:pt x="472" y="296"/>
                  </a:lnTo>
                  <a:lnTo>
                    <a:pt x="472" y="298"/>
                  </a:lnTo>
                  <a:lnTo>
                    <a:pt x="472" y="300"/>
                  </a:lnTo>
                  <a:lnTo>
                    <a:pt x="472" y="301"/>
                  </a:lnTo>
                  <a:lnTo>
                    <a:pt x="472" y="303"/>
                  </a:lnTo>
                  <a:lnTo>
                    <a:pt x="470" y="303"/>
                  </a:lnTo>
                  <a:lnTo>
                    <a:pt x="470" y="305"/>
                  </a:lnTo>
                  <a:lnTo>
                    <a:pt x="468" y="305"/>
                  </a:lnTo>
                  <a:lnTo>
                    <a:pt x="467" y="305"/>
                  </a:lnTo>
                  <a:lnTo>
                    <a:pt x="465" y="305"/>
                  </a:lnTo>
                  <a:lnTo>
                    <a:pt x="463" y="305"/>
                  </a:lnTo>
                  <a:lnTo>
                    <a:pt x="461" y="305"/>
                  </a:lnTo>
                  <a:lnTo>
                    <a:pt x="460" y="305"/>
                  </a:lnTo>
                  <a:lnTo>
                    <a:pt x="460" y="303"/>
                  </a:lnTo>
                  <a:lnTo>
                    <a:pt x="458" y="303"/>
                  </a:lnTo>
                  <a:lnTo>
                    <a:pt x="456" y="305"/>
                  </a:lnTo>
                  <a:lnTo>
                    <a:pt x="455" y="305"/>
                  </a:lnTo>
                  <a:lnTo>
                    <a:pt x="455" y="306"/>
                  </a:lnTo>
                  <a:lnTo>
                    <a:pt x="453" y="306"/>
                  </a:lnTo>
                  <a:lnTo>
                    <a:pt x="453" y="308"/>
                  </a:lnTo>
                  <a:lnTo>
                    <a:pt x="451" y="308"/>
                  </a:lnTo>
                  <a:lnTo>
                    <a:pt x="450" y="308"/>
                  </a:lnTo>
                  <a:lnTo>
                    <a:pt x="448" y="308"/>
                  </a:lnTo>
                  <a:lnTo>
                    <a:pt x="446" y="308"/>
                  </a:lnTo>
                  <a:lnTo>
                    <a:pt x="444" y="306"/>
                  </a:lnTo>
                  <a:lnTo>
                    <a:pt x="443" y="306"/>
                  </a:lnTo>
                  <a:lnTo>
                    <a:pt x="443" y="305"/>
                  </a:lnTo>
                  <a:lnTo>
                    <a:pt x="441" y="303"/>
                  </a:lnTo>
                  <a:lnTo>
                    <a:pt x="439" y="303"/>
                  </a:lnTo>
                  <a:lnTo>
                    <a:pt x="439" y="301"/>
                  </a:lnTo>
                  <a:lnTo>
                    <a:pt x="439" y="300"/>
                  </a:lnTo>
                  <a:lnTo>
                    <a:pt x="438" y="298"/>
                  </a:lnTo>
                  <a:lnTo>
                    <a:pt x="436" y="298"/>
                  </a:lnTo>
                  <a:lnTo>
                    <a:pt x="436" y="300"/>
                  </a:lnTo>
                  <a:lnTo>
                    <a:pt x="434" y="300"/>
                  </a:lnTo>
                  <a:lnTo>
                    <a:pt x="433" y="300"/>
                  </a:lnTo>
                  <a:lnTo>
                    <a:pt x="431" y="301"/>
                  </a:lnTo>
                  <a:lnTo>
                    <a:pt x="431" y="303"/>
                  </a:lnTo>
                  <a:lnTo>
                    <a:pt x="429" y="303"/>
                  </a:lnTo>
                  <a:lnTo>
                    <a:pt x="427" y="303"/>
                  </a:lnTo>
                  <a:lnTo>
                    <a:pt x="427" y="301"/>
                  </a:lnTo>
                  <a:lnTo>
                    <a:pt x="427" y="300"/>
                  </a:lnTo>
                  <a:lnTo>
                    <a:pt x="426" y="300"/>
                  </a:lnTo>
                  <a:lnTo>
                    <a:pt x="426" y="298"/>
                  </a:lnTo>
                  <a:lnTo>
                    <a:pt x="426" y="296"/>
                  </a:lnTo>
                  <a:lnTo>
                    <a:pt x="424" y="296"/>
                  </a:lnTo>
                  <a:lnTo>
                    <a:pt x="424" y="294"/>
                  </a:lnTo>
                  <a:lnTo>
                    <a:pt x="422" y="294"/>
                  </a:lnTo>
                  <a:lnTo>
                    <a:pt x="421" y="293"/>
                  </a:lnTo>
                  <a:lnTo>
                    <a:pt x="421" y="291"/>
                  </a:lnTo>
                  <a:lnTo>
                    <a:pt x="419" y="291"/>
                  </a:lnTo>
                  <a:lnTo>
                    <a:pt x="417" y="291"/>
                  </a:lnTo>
                  <a:lnTo>
                    <a:pt x="416" y="289"/>
                  </a:lnTo>
                  <a:lnTo>
                    <a:pt x="414" y="289"/>
                  </a:lnTo>
                  <a:lnTo>
                    <a:pt x="412" y="289"/>
                  </a:lnTo>
                  <a:lnTo>
                    <a:pt x="410" y="289"/>
                  </a:lnTo>
                  <a:lnTo>
                    <a:pt x="409" y="289"/>
                  </a:lnTo>
                  <a:lnTo>
                    <a:pt x="407" y="289"/>
                  </a:lnTo>
                  <a:lnTo>
                    <a:pt x="407" y="291"/>
                  </a:lnTo>
                  <a:lnTo>
                    <a:pt x="407" y="289"/>
                  </a:lnTo>
                  <a:lnTo>
                    <a:pt x="405" y="289"/>
                  </a:lnTo>
                  <a:lnTo>
                    <a:pt x="405" y="288"/>
                  </a:lnTo>
                  <a:lnTo>
                    <a:pt x="404" y="288"/>
                  </a:lnTo>
                  <a:lnTo>
                    <a:pt x="404" y="286"/>
                  </a:lnTo>
                  <a:lnTo>
                    <a:pt x="402" y="286"/>
                  </a:lnTo>
                  <a:lnTo>
                    <a:pt x="402" y="284"/>
                  </a:lnTo>
                  <a:lnTo>
                    <a:pt x="400" y="284"/>
                  </a:lnTo>
                  <a:lnTo>
                    <a:pt x="400" y="283"/>
                  </a:lnTo>
                  <a:lnTo>
                    <a:pt x="400" y="281"/>
                  </a:lnTo>
                  <a:lnTo>
                    <a:pt x="398" y="281"/>
                  </a:lnTo>
                  <a:lnTo>
                    <a:pt x="398" y="281"/>
                  </a:lnTo>
                  <a:lnTo>
                    <a:pt x="397" y="281"/>
                  </a:lnTo>
                  <a:lnTo>
                    <a:pt x="397" y="279"/>
                  </a:lnTo>
                  <a:lnTo>
                    <a:pt x="397" y="277"/>
                  </a:lnTo>
                  <a:lnTo>
                    <a:pt x="395" y="277"/>
                  </a:lnTo>
                  <a:lnTo>
                    <a:pt x="397" y="277"/>
                  </a:lnTo>
                  <a:lnTo>
                    <a:pt x="397" y="276"/>
                  </a:lnTo>
                  <a:lnTo>
                    <a:pt x="395" y="276"/>
                  </a:lnTo>
                  <a:lnTo>
                    <a:pt x="395" y="274"/>
                  </a:lnTo>
                  <a:lnTo>
                    <a:pt x="395" y="272"/>
                  </a:lnTo>
                  <a:lnTo>
                    <a:pt x="395" y="272"/>
                  </a:lnTo>
                  <a:lnTo>
                    <a:pt x="395" y="271"/>
                  </a:lnTo>
                  <a:lnTo>
                    <a:pt x="395" y="269"/>
                  </a:lnTo>
                  <a:lnTo>
                    <a:pt x="393" y="269"/>
                  </a:lnTo>
                  <a:lnTo>
                    <a:pt x="393" y="267"/>
                  </a:lnTo>
                  <a:lnTo>
                    <a:pt x="392" y="267"/>
                  </a:lnTo>
                  <a:lnTo>
                    <a:pt x="392" y="266"/>
                  </a:lnTo>
                  <a:lnTo>
                    <a:pt x="390" y="266"/>
                  </a:lnTo>
                  <a:lnTo>
                    <a:pt x="390" y="264"/>
                  </a:lnTo>
                  <a:lnTo>
                    <a:pt x="388" y="264"/>
                  </a:lnTo>
                  <a:lnTo>
                    <a:pt x="388" y="266"/>
                  </a:lnTo>
                  <a:lnTo>
                    <a:pt x="388" y="267"/>
                  </a:lnTo>
                  <a:lnTo>
                    <a:pt x="388" y="269"/>
                  </a:lnTo>
                  <a:lnTo>
                    <a:pt x="390" y="269"/>
                  </a:lnTo>
                  <a:lnTo>
                    <a:pt x="390" y="271"/>
                  </a:lnTo>
                  <a:lnTo>
                    <a:pt x="392" y="271"/>
                  </a:lnTo>
                  <a:lnTo>
                    <a:pt x="392" y="272"/>
                  </a:lnTo>
                  <a:lnTo>
                    <a:pt x="392" y="274"/>
                  </a:lnTo>
                  <a:lnTo>
                    <a:pt x="392" y="276"/>
                  </a:lnTo>
                  <a:lnTo>
                    <a:pt x="392" y="277"/>
                  </a:lnTo>
                  <a:lnTo>
                    <a:pt x="390" y="277"/>
                  </a:lnTo>
                  <a:lnTo>
                    <a:pt x="388" y="277"/>
                  </a:lnTo>
                  <a:lnTo>
                    <a:pt x="388" y="279"/>
                  </a:lnTo>
                  <a:lnTo>
                    <a:pt x="387" y="279"/>
                  </a:lnTo>
                  <a:lnTo>
                    <a:pt x="387" y="277"/>
                  </a:lnTo>
                  <a:lnTo>
                    <a:pt x="385" y="277"/>
                  </a:lnTo>
                  <a:lnTo>
                    <a:pt x="385" y="276"/>
                  </a:lnTo>
                  <a:lnTo>
                    <a:pt x="383" y="276"/>
                  </a:lnTo>
                  <a:lnTo>
                    <a:pt x="383" y="274"/>
                  </a:lnTo>
                  <a:lnTo>
                    <a:pt x="381" y="274"/>
                  </a:lnTo>
                  <a:lnTo>
                    <a:pt x="381" y="276"/>
                  </a:lnTo>
                  <a:lnTo>
                    <a:pt x="380" y="276"/>
                  </a:lnTo>
                  <a:lnTo>
                    <a:pt x="380" y="274"/>
                  </a:lnTo>
                  <a:lnTo>
                    <a:pt x="378" y="274"/>
                  </a:lnTo>
                  <a:lnTo>
                    <a:pt x="376" y="274"/>
                  </a:lnTo>
                  <a:lnTo>
                    <a:pt x="375" y="272"/>
                  </a:lnTo>
                  <a:lnTo>
                    <a:pt x="373" y="272"/>
                  </a:lnTo>
                  <a:lnTo>
                    <a:pt x="373" y="271"/>
                  </a:lnTo>
                  <a:lnTo>
                    <a:pt x="371" y="271"/>
                  </a:lnTo>
                  <a:lnTo>
                    <a:pt x="371" y="272"/>
                  </a:lnTo>
                  <a:lnTo>
                    <a:pt x="370" y="272"/>
                  </a:lnTo>
                  <a:lnTo>
                    <a:pt x="368" y="272"/>
                  </a:lnTo>
                  <a:lnTo>
                    <a:pt x="368" y="274"/>
                  </a:lnTo>
                  <a:lnTo>
                    <a:pt x="366" y="274"/>
                  </a:lnTo>
                  <a:lnTo>
                    <a:pt x="366" y="272"/>
                  </a:lnTo>
                  <a:lnTo>
                    <a:pt x="366" y="271"/>
                  </a:lnTo>
                  <a:lnTo>
                    <a:pt x="364" y="271"/>
                  </a:lnTo>
                  <a:lnTo>
                    <a:pt x="364" y="269"/>
                  </a:lnTo>
                  <a:lnTo>
                    <a:pt x="363" y="269"/>
                  </a:lnTo>
                  <a:lnTo>
                    <a:pt x="363" y="267"/>
                  </a:lnTo>
                  <a:lnTo>
                    <a:pt x="361" y="267"/>
                  </a:lnTo>
                  <a:lnTo>
                    <a:pt x="361" y="266"/>
                  </a:lnTo>
                  <a:lnTo>
                    <a:pt x="361" y="264"/>
                  </a:lnTo>
                  <a:lnTo>
                    <a:pt x="361" y="262"/>
                  </a:lnTo>
                  <a:lnTo>
                    <a:pt x="361" y="260"/>
                  </a:lnTo>
                  <a:lnTo>
                    <a:pt x="361" y="259"/>
                  </a:lnTo>
                  <a:lnTo>
                    <a:pt x="359" y="259"/>
                  </a:lnTo>
                  <a:lnTo>
                    <a:pt x="359" y="257"/>
                  </a:lnTo>
                  <a:lnTo>
                    <a:pt x="358" y="257"/>
                  </a:lnTo>
                  <a:lnTo>
                    <a:pt x="358" y="259"/>
                  </a:lnTo>
                  <a:lnTo>
                    <a:pt x="356" y="259"/>
                  </a:lnTo>
                  <a:lnTo>
                    <a:pt x="354" y="259"/>
                  </a:lnTo>
                  <a:lnTo>
                    <a:pt x="354" y="257"/>
                  </a:lnTo>
                  <a:lnTo>
                    <a:pt x="354" y="257"/>
                  </a:lnTo>
                  <a:lnTo>
                    <a:pt x="354" y="255"/>
                  </a:lnTo>
                  <a:lnTo>
                    <a:pt x="353" y="255"/>
                  </a:lnTo>
                  <a:lnTo>
                    <a:pt x="353" y="254"/>
                  </a:lnTo>
                  <a:lnTo>
                    <a:pt x="351" y="254"/>
                  </a:lnTo>
                  <a:lnTo>
                    <a:pt x="349" y="254"/>
                  </a:lnTo>
                  <a:lnTo>
                    <a:pt x="349" y="255"/>
                  </a:lnTo>
                  <a:lnTo>
                    <a:pt x="349" y="257"/>
                  </a:lnTo>
                  <a:lnTo>
                    <a:pt x="349" y="259"/>
                  </a:lnTo>
                  <a:lnTo>
                    <a:pt x="347" y="259"/>
                  </a:lnTo>
                  <a:lnTo>
                    <a:pt x="347" y="260"/>
                  </a:lnTo>
                  <a:lnTo>
                    <a:pt x="346" y="260"/>
                  </a:lnTo>
                  <a:lnTo>
                    <a:pt x="346" y="262"/>
                  </a:lnTo>
                  <a:lnTo>
                    <a:pt x="344" y="262"/>
                  </a:lnTo>
                  <a:lnTo>
                    <a:pt x="344" y="264"/>
                  </a:lnTo>
                  <a:lnTo>
                    <a:pt x="344" y="266"/>
                  </a:lnTo>
                  <a:lnTo>
                    <a:pt x="342" y="266"/>
                  </a:lnTo>
                  <a:lnTo>
                    <a:pt x="342" y="267"/>
                  </a:lnTo>
                  <a:lnTo>
                    <a:pt x="341" y="267"/>
                  </a:lnTo>
                  <a:lnTo>
                    <a:pt x="341" y="269"/>
                  </a:lnTo>
                  <a:lnTo>
                    <a:pt x="339" y="269"/>
                  </a:lnTo>
                  <a:lnTo>
                    <a:pt x="339" y="271"/>
                  </a:lnTo>
                  <a:lnTo>
                    <a:pt x="337" y="271"/>
                  </a:lnTo>
                  <a:lnTo>
                    <a:pt x="337" y="272"/>
                  </a:lnTo>
                  <a:lnTo>
                    <a:pt x="335" y="272"/>
                  </a:lnTo>
                  <a:lnTo>
                    <a:pt x="334" y="272"/>
                  </a:lnTo>
                  <a:lnTo>
                    <a:pt x="332" y="272"/>
                  </a:lnTo>
                  <a:lnTo>
                    <a:pt x="332" y="274"/>
                  </a:lnTo>
                  <a:lnTo>
                    <a:pt x="330" y="274"/>
                  </a:lnTo>
                  <a:lnTo>
                    <a:pt x="330" y="276"/>
                  </a:lnTo>
                  <a:lnTo>
                    <a:pt x="330" y="277"/>
                  </a:lnTo>
                  <a:lnTo>
                    <a:pt x="327" y="274"/>
                  </a:lnTo>
                  <a:lnTo>
                    <a:pt x="324" y="281"/>
                  </a:lnTo>
                  <a:lnTo>
                    <a:pt x="322" y="281"/>
                  </a:lnTo>
                  <a:lnTo>
                    <a:pt x="322" y="279"/>
                  </a:lnTo>
                  <a:lnTo>
                    <a:pt x="320" y="277"/>
                  </a:lnTo>
                  <a:lnTo>
                    <a:pt x="318" y="277"/>
                  </a:lnTo>
                  <a:lnTo>
                    <a:pt x="317" y="277"/>
                  </a:lnTo>
                  <a:lnTo>
                    <a:pt x="315" y="277"/>
                  </a:lnTo>
                  <a:lnTo>
                    <a:pt x="315" y="276"/>
                  </a:lnTo>
                  <a:lnTo>
                    <a:pt x="313" y="276"/>
                  </a:lnTo>
                  <a:lnTo>
                    <a:pt x="313" y="277"/>
                  </a:lnTo>
                  <a:lnTo>
                    <a:pt x="313" y="279"/>
                  </a:lnTo>
                  <a:lnTo>
                    <a:pt x="313" y="281"/>
                  </a:lnTo>
                  <a:lnTo>
                    <a:pt x="313" y="281"/>
                  </a:lnTo>
                  <a:lnTo>
                    <a:pt x="313" y="283"/>
                  </a:lnTo>
                  <a:lnTo>
                    <a:pt x="312" y="283"/>
                  </a:lnTo>
                  <a:lnTo>
                    <a:pt x="312" y="284"/>
                  </a:lnTo>
                  <a:lnTo>
                    <a:pt x="312" y="286"/>
                  </a:lnTo>
                  <a:lnTo>
                    <a:pt x="310" y="286"/>
                  </a:lnTo>
                  <a:lnTo>
                    <a:pt x="310" y="288"/>
                  </a:lnTo>
                  <a:lnTo>
                    <a:pt x="308" y="289"/>
                  </a:lnTo>
                  <a:lnTo>
                    <a:pt x="307" y="289"/>
                  </a:lnTo>
                  <a:lnTo>
                    <a:pt x="307" y="291"/>
                  </a:lnTo>
                  <a:lnTo>
                    <a:pt x="305" y="291"/>
                  </a:lnTo>
                  <a:lnTo>
                    <a:pt x="305" y="293"/>
                  </a:lnTo>
                  <a:lnTo>
                    <a:pt x="303" y="293"/>
                  </a:lnTo>
                  <a:lnTo>
                    <a:pt x="303" y="291"/>
                  </a:lnTo>
                  <a:lnTo>
                    <a:pt x="303" y="293"/>
                  </a:lnTo>
                  <a:lnTo>
                    <a:pt x="301" y="293"/>
                  </a:lnTo>
                  <a:lnTo>
                    <a:pt x="301" y="291"/>
                  </a:lnTo>
                  <a:lnTo>
                    <a:pt x="300" y="291"/>
                  </a:lnTo>
                  <a:lnTo>
                    <a:pt x="298" y="291"/>
                  </a:lnTo>
                  <a:lnTo>
                    <a:pt x="298" y="289"/>
                  </a:lnTo>
                  <a:lnTo>
                    <a:pt x="296" y="289"/>
                  </a:lnTo>
                  <a:lnTo>
                    <a:pt x="296" y="288"/>
                  </a:lnTo>
                  <a:lnTo>
                    <a:pt x="295" y="288"/>
                  </a:lnTo>
                  <a:lnTo>
                    <a:pt x="295" y="286"/>
                  </a:lnTo>
                  <a:lnTo>
                    <a:pt x="293" y="286"/>
                  </a:lnTo>
                  <a:lnTo>
                    <a:pt x="293" y="284"/>
                  </a:lnTo>
                  <a:lnTo>
                    <a:pt x="291" y="284"/>
                  </a:lnTo>
                  <a:lnTo>
                    <a:pt x="291" y="283"/>
                  </a:lnTo>
                  <a:lnTo>
                    <a:pt x="291" y="284"/>
                  </a:lnTo>
                  <a:lnTo>
                    <a:pt x="290" y="284"/>
                  </a:lnTo>
                  <a:lnTo>
                    <a:pt x="288" y="286"/>
                  </a:lnTo>
                  <a:lnTo>
                    <a:pt x="288" y="288"/>
                  </a:lnTo>
                  <a:lnTo>
                    <a:pt x="290" y="288"/>
                  </a:lnTo>
                  <a:lnTo>
                    <a:pt x="288" y="288"/>
                  </a:lnTo>
                  <a:lnTo>
                    <a:pt x="288" y="289"/>
                  </a:lnTo>
                  <a:lnTo>
                    <a:pt x="290" y="289"/>
                  </a:lnTo>
                  <a:lnTo>
                    <a:pt x="288" y="289"/>
                  </a:lnTo>
                  <a:lnTo>
                    <a:pt x="288" y="291"/>
                  </a:lnTo>
                  <a:lnTo>
                    <a:pt x="288" y="293"/>
                  </a:lnTo>
                  <a:lnTo>
                    <a:pt x="288" y="294"/>
                  </a:lnTo>
                  <a:lnTo>
                    <a:pt x="286" y="294"/>
                  </a:lnTo>
                  <a:lnTo>
                    <a:pt x="284" y="294"/>
                  </a:lnTo>
                  <a:lnTo>
                    <a:pt x="284" y="296"/>
                  </a:lnTo>
                  <a:lnTo>
                    <a:pt x="283" y="296"/>
                  </a:lnTo>
                  <a:lnTo>
                    <a:pt x="283" y="298"/>
                  </a:lnTo>
                  <a:lnTo>
                    <a:pt x="281" y="298"/>
                  </a:lnTo>
                  <a:lnTo>
                    <a:pt x="281" y="296"/>
                  </a:lnTo>
                  <a:lnTo>
                    <a:pt x="279" y="294"/>
                  </a:lnTo>
                  <a:lnTo>
                    <a:pt x="278" y="296"/>
                  </a:lnTo>
                  <a:lnTo>
                    <a:pt x="276" y="296"/>
                  </a:lnTo>
                  <a:lnTo>
                    <a:pt x="278" y="296"/>
                  </a:lnTo>
                  <a:lnTo>
                    <a:pt x="278" y="294"/>
                  </a:lnTo>
                  <a:lnTo>
                    <a:pt x="278" y="293"/>
                  </a:lnTo>
                  <a:lnTo>
                    <a:pt x="279" y="293"/>
                  </a:lnTo>
                  <a:lnTo>
                    <a:pt x="279" y="291"/>
                  </a:lnTo>
                  <a:lnTo>
                    <a:pt x="281" y="291"/>
                  </a:lnTo>
                  <a:lnTo>
                    <a:pt x="281" y="289"/>
                  </a:lnTo>
                  <a:lnTo>
                    <a:pt x="281" y="288"/>
                  </a:lnTo>
                  <a:lnTo>
                    <a:pt x="281" y="286"/>
                  </a:lnTo>
                  <a:lnTo>
                    <a:pt x="281" y="284"/>
                  </a:lnTo>
                  <a:lnTo>
                    <a:pt x="281" y="283"/>
                  </a:lnTo>
                  <a:lnTo>
                    <a:pt x="281" y="281"/>
                  </a:lnTo>
                  <a:lnTo>
                    <a:pt x="281" y="281"/>
                  </a:lnTo>
                  <a:lnTo>
                    <a:pt x="281" y="279"/>
                  </a:lnTo>
                  <a:lnTo>
                    <a:pt x="279" y="279"/>
                  </a:lnTo>
                  <a:lnTo>
                    <a:pt x="279" y="277"/>
                  </a:lnTo>
                  <a:lnTo>
                    <a:pt x="279" y="276"/>
                  </a:lnTo>
                  <a:lnTo>
                    <a:pt x="278" y="276"/>
                  </a:lnTo>
                  <a:lnTo>
                    <a:pt x="278" y="274"/>
                  </a:lnTo>
                  <a:lnTo>
                    <a:pt x="276" y="274"/>
                  </a:lnTo>
                  <a:lnTo>
                    <a:pt x="274" y="276"/>
                  </a:lnTo>
                  <a:lnTo>
                    <a:pt x="272" y="274"/>
                  </a:lnTo>
                  <a:lnTo>
                    <a:pt x="272" y="274"/>
                  </a:lnTo>
                  <a:lnTo>
                    <a:pt x="271" y="274"/>
                  </a:lnTo>
                  <a:lnTo>
                    <a:pt x="269" y="274"/>
                  </a:lnTo>
                  <a:lnTo>
                    <a:pt x="267" y="274"/>
                  </a:lnTo>
                  <a:lnTo>
                    <a:pt x="266" y="274"/>
                  </a:lnTo>
                  <a:lnTo>
                    <a:pt x="266" y="276"/>
                  </a:lnTo>
                  <a:lnTo>
                    <a:pt x="267" y="276"/>
                  </a:lnTo>
                  <a:lnTo>
                    <a:pt x="266" y="277"/>
                  </a:lnTo>
                  <a:lnTo>
                    <a:pt x="266" y="279"/>
                  </a:lnTo>
                  <a:lnTo>
                    <a:pt x="266" y="281"/>
                  </a:lnTo>
                  <a:lnTo>
                    <a:pt x="264" y="281"/>
                  </a:lnTo>
                  <a:lnTo>
                    <a:pt x="262" y="281"/>
                  </a:lnTo>
                  <a:lnTo>
                    <a:pt x="262" y="279"/>
                  </a:lnTo>
                  <a:lnTo>
                    <a:pt x="262" y="277"/>
                  </a:lnTo>
                  <a:lnTo>
                    <a:pt x="261" y="277"/>
                  </a:lnTo>
                  <a:lnTo>
                    <a:pt x="261" y="276"/>
                  </a:lnTo>
                  <a:lnTo>
                    <a:pt x="259" y="276"/>
                  </a:lnTo>
                  <a:lnTo>
                    <a:pt x="257" y="276"/>
                  </a:lnTo>
                  <a:lnTo>
                    <a:pt x="255" y="276"/>
                  </a:lnTo>
                  <a:lnTo>
                    <a:pt x="254" y="276"/>
                  </a:lnTo>
                  <a:lnTo>
                    <a:pt x="254" y="274"/>
                  </a:lnTo>
                  <a:lnTo>
                    <a:pt x="252" y="274"/>
                  </a:lnTo>
                  <a:lnTo>
                    <a:pt x="252" y="272"/>
                  </a:lnTo>
                  <a:lnTo>
                    <a:pt x="250" y="272"/>
                  </a:lnTo>
                  <a:lnTo>
                    <a:pt x="249" y="272"/>
                  </a:lnTo>
                  <a:lnTo>
                    <a:pt x="249" y="274"/>
                  </a:lnTo>
                  <a:lnTo>
                    <a:pt x="247" y="274"/>
                  </a:lnTo>
                  <a:lnTo>
                    <a:pt x="247" y="272"/>
                  </a:lnTo>
                  <a:lnTo>
                    <a:pt x="245" y="272"/>
                  </a:lnTo>
                  <a:lnTo>
                    <a:pt x="245" y="271"/>
                  </a:lnTo>
                  <a:lnTo>
                    <a:pt x="245" y="269"/>
                  </a:lnTo>
                  <a:lnTo>
                    <a:pt x="244" y="269"/>
                  </a:lnTo>
                  <a:lnTo>
                    <a:pt x="244" y="271"/>
                  </a:lnTo>
                  <a:lnTo>
                    <a:pt x="244" y="272"/>
                  </a:lnTo>
                  <a:lnTo>
                    <a:pt x="242" y="272"/>
                  </a:lnTo>
                  <a:lnTo>
                    <a:pt x="244" y="272"/>
                  </a:lnTo>
                  <a:lnTo>
                    <a:pt x="244" y="274"/>
                  </a:lnTo>
                  <a:lnTo>
                    <a:pt x="242" y="274"/>
                  </a:lnTo>
                  <a:lnTo>
                    <a:pt x="242" y="276"/>
                  </a:lnTo>
                  <a:lnTo>
                    <a:pt x="242" y="277"/>
                  </a:lnTo>
                  <a:lnTo>
                    <a:pt x="244" y="277"/>
                  </a:lnTo>
                  <a:lnTo>
                    <a:pt x="242" y="279"/>
                  </a:lnTo>
                  <a:lnTo>
                    <a:pt x="242" y="281"/>
                  </a:lnTo>
                  <a:lnTo>
                    <a:pt x="242" y="281"/>
                  </a:lnTo>
                  <a:lnTo>
                    <a:pt x="240" y="283"/>
                  </a:lnTo>
                  <a:lnTo>
                    <a:pt x="240" y="284"/>
                  </a:lnTo>
                  <a:lnTo>
                    <a:pt x="240" y="286"/>
                  </a:lnTo>
                  <a:lnTo>
                    <a:pt x="238" y="286"/>
                  </a:lnTo>
                  <a:lnTo>
                    <a:pt x="237" y="286"/>
                  </a:lnTo>
                  <a:lnTo>
                    <a:pt x="237" y="288"/>
                  </a:lnTo>
                  <a:lnTo>
                    <a:pt x="235" y="288"/>
                  </a:lnTo>
                  <a:lnTo>
                    <a:pt x="235" y="289"/>
                  </a:lnTo>
                  <a:lnTo>
                    <a:pt x="235" y="288"/>
                  </a:lnTo>
                  <a:lnTo>
                    <a:pt x="233" y="288"/>
                  </a:lnTo>
                  <a:lnTo>
                    <a:pt x="233" y="289"/>
                  </a:lnTo>
                  <a:lnTo>
                    <a:pt x="232" y="289"/>
                  </a:lnTo>
                  <a:lnTo>
                    <a:pt x="232" y="289"/>
                  </a:lnTo>
                  <a:lnTo>
                    <a:pt x="230" y="289"/>
                  </a:lnTo>
                  <a:lnTo>
                    <a:pt x="228" y="289"/>
                  </a:lnTo>
                  <a:lnTo>
                    <a:pt x="227" y="289"/>
                  </a:lnTo>
                  <a:lnTo>
                    <a:pt x="225" y="289"/>
                  </a:lnTo>
                  <a:lnTo>
                    <a:pt x="223" y="289"/>
                  </a:lnTo>
                  <a:lnTo>
                    <a:pt x="223" y="291"/>
                  </a:lnTo>
                  <a:lnTo>
                    <a:pt x="221" y="291"/>
                  </a:lnTo>
                  <a:lnTo>
                    <a:pt x="221" y="293"/>
                  </a:lnTo>
                  <a:lnTo>
                    <a:pt x="221" y="291"/>
                  </a:lnTo>
                  <a:lnTo>
                    <a:pt x="220" y="291"/>
                  </a:lnTo>
                  <a:lnTo>
                    <a:pt x="218" y="291"/>
                  </a:lnTo>
                  <a:lnTo>
                    <a:pt x="220" y="289"/>
                  </a:lnTo>
                  <a:lnTo>
                    <a:pt x="220" y="288"/>
                  </a:lnTo>
                  <a:lnTo>
                    <a:pt x="218" y="288"/>
                  </a:lnTo>
                  <a:lnTo>
                    <a:pt x="216" y="288"/>
                  </a:lnTo>
                  <a:lnTo>
                    <a:pt x="216" y="286"/>
                  </a:lnTo>
                  <a:lnTo>
                    <a:pt x="216" y="288"/>
                  </a:lnTo>
                  <a:lnTo>
                    <a:pt x="215" y="288"/>
                  </a:lnTo>
                  <a:lnTo>
                    <a:pt x="215" y="286"/>
                  </a:lnTo>
                  <a:lnTo>
                    <a:pt x="213" y="286"/>
                  </a:lnTo>
                  <a:lnTo>
                    <a:pt x="211" y="286"/>
                  </a:lnTo>
                  <a:lnTo>
                    <a:pt x="210" y="286"/>
                  </a:lnTo>
                  <a:lnTo>
                    <a:pt x="210" y="288"/>
                  </a:lnTo>
                  <a:lnTo>
                    <a:pt x="208" y="288"/>
                  </a:lnTo>
                  <a:lnTo>
                    <a:pt x="208" y="289"/>
                  </a:lnTo>
                  <a:lnTo>
                    <a:pt x="206" y="289"/>
                  </a:lnTo>
                  <a:lnTo>
                    <a:pt x="204" y="289"/>
                  </a:lnTo>
                  <a:lnTo>
                    <a:pt x="203" y="289"/>
                  </a:lnTo>
                  <a:lnTo>
                    <a:pt x="201" y="289"/>
                  </a:lnTo>
                  <a:lnTo>
                    <a:pt x="199" y="289"/>
                  </a:lnTo>
                  <a:lnTo>
                    <a:pt x="198" y="289"/>
                  </a:lnTo>
                  <a:lnTo>
                    <a:pt x="196" y="289"/>
                  </a:lnTo>
                  <a:lnTo>
                    <a:pt x="196" y="291"/>
                  </a:lnTo>
                  <a:lnTo>
                    <a:pt x="194" y="291"/>
                  </a:lnTo>
                  <a:lnTo>
                    <a:pt x="194" y="293"/>
                  </a:lnTo>
                  <a:lnTo>
                    <a:pt x="192" y="293"/>
                  </a:lnTo>
                  <a:lnTo>
                    <a:pt x="192" y="294"/>
                  </a:lnTo>
                  <a:lnTo>
                    <a:pt x="191" y="294"/>
                  </a:lnTo>
                  <a:lnTo>
                    <a:pt x="191" y="296"/>
                  </a:lnTo>
                  <a:lnTo>
                    <a:pt x="191" y="298"/>
                  </a:lnTo>
                  <a:lnTo>
                    <a:pt x="192" y="298"/>
                  </a:lnTo>
                  <a:lnTo>
                    <a:pt x="192" y="300"/>
                  </a:lnTo>
                  <a:lnTo>
                    <a:pt x="191" y="300"/>
                  </a:lnTo>
                  <a:lnTo>
                    <a:pt x="191" y="300"/>
                  </a:lnTo>
                  <a:lnTo>
                    <a:pt x="189" y="301"/>
                  </a:lnTo>
                  <a:lnTo>
                    <a:pt x="189" y="303"/>
                  </a:lnTo>
                  <a:lnTo>
                    <a:pt x="187" y="303"/>
                  </a:lnTo>
                  <a:lnTo>
                    <a:pt x="187" y="301"/>
                  </a:lnTo>
                  <a:lnTo>
                    <a:pt x="186" y="301"/>
                  </a:lnTo>
                  <a:lnTo>
                    <a:pt x="186" y="300"/>
                  </a:lnTo>
                  <a:lnTo>
                    <a:pt x="184" y="300"/>
                  </a:lnTo>
                  <a:lnTo>
                    <a:pt x="184" y="298"/>
                  </a:lnTo>
                  <a:lnTo>
                    <a:pt x="184" y="300"/>
                  </a:lnTo>
                  <a:lnTo>
                    <a:pt x="182" y="300"/>
                  </a:lnTo>
                  <a:lnTo>
                    <a:pt x="181" y="300"/>
                  </a:lnTo>
                  <a:lnTo>
                    <a:pt x="181" y="298"/>
                  </a:lnTo>
                  <a:lnTo>
                    <a:pt x="179" y="298"/>
                  </a:lnTo>
                  <a:lnTo>
                    <a:pt x="177" y="298"/>
                  </a:lnTo>
                  <a:lnTo>
                    <a:pt x="177" y="300"/>
                  </a:lnTo>
                  <a:lnTo>
                    <a:pt x="175" y="298"/>
                  </a:lnTo>
                  <a:lnTo>
                    <a:pt x="174" y="298"/>
                  </a:lnTo>
                  <a:lnTo>
                    <a:pt x="174" y="300"/>
                  </a:lnTo>
                  <a:lnTo>
                    <a:pt x="172" y="300"/>
                  </a:lnTo>
                  <a:lnTo>
                    <a:pt x="170" y="300"/>
                  </a:lnTo>
                  <a:lnTo>
                    <a:pt x="170" y="301"/>
                  </a:lnTo>
                  <a:lnTo>
                    <a:pt x="169" y="301"/>
                  </a:lnTo>
                  <a:lnTo>
                    <a:pt x="167" y="303"/>
                  </a:lnTo>
                  <a:lnTo>
                    <a:pt x="167" y="301"/>
                  </a:lnTo>
                  <a:lnTo>
                    <a:pt x="167" y="300"/>
                  </a:lnTo>
                  <a:lnTo>
                    <a:pt x="165" y="298"/>
                  </a:lnTo>
                  <a:lnTo>
                    <a:pt x="164" y="298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4" y="296"/>
                  </a:lnTo>
                  <a:lnTo>
                    <a:pt x="162" y="296"/>
                  </a:lnTo>
                  <a:lnTo>
                    <a:pt x="162" y="294"/>
                  </a:lnTo>
                  <a:lnTo>
                    <a:pt x="162" y="293"/>
                  </a:lnTo>
                  <a:lnTo>
                    <a:pt x="160" y="293"/>
                  </a:lnTo>
                  <a:lnTo>
                    <a:pt x="158" y="293"/>
                  </a:lnTo>
                  <a:lnTo>
                    <a:pt x="158" y="291"/>
                  </a:lnTo>
                  <a:lnTo>
                    <a:pt x="157" y="291"/>
                  </a:lnTo>
                  <a:lnTo>
                    <a:pt x="157" y="289"/>
                  </a:lnTo>
                  <a:lnTo>
                    <a:pt x="155" y="289"/>
                  </a:lnTo>
                  <a:lnTo>
                    <a:pt x="155" y="288"/>
                  </a:lnTo>
                  <a:lnTo>
                    <a:pt x="153" y="288"/>
                  </a:lnTo>
                  <a:lnTo>
                    <a:pt x="153" y="289"/>
                  </a:lnTo>
                  <a:lnTo>
                    <a:pt x="152" y="289"/>
                  </a:lnTo>
                  <a:lnTo>
                    <a:pt x="152" y="291"/>
                  </a:lnTo>
                  <a:lnTo>
                    <a:pt x="152" y="293"/>
                  </a:lnTo>
                  <a:lnTo>
                    <a:pt x="150" y="293"/>
                  </a:lnTo>
                  <a:lnTo>
                    <a:pt x="150" y="294"/>
                  </a:lnTo>
                  <a:lnTo>
                    <a:pt x="150" y="294"/>
                  </a:lnTo>
                  <a:lnTo>
                    <a:pt x="150" y="296"/>
                  </a:lnTo>
                  <a:lnTo>
                    <a:pt x="148" y="296"/>
                  </a:lnTo>
                  <a:lnTo>
                    <a:pt x="148" y="298"/>
                  </a:lnTo>
                  <a:lnTo>
                    <a:pt x="147" y="298"/>
                  </a:lnTo>
                  <a:lnTo>
                    <a:pt x="147" y="300"/>
                  </a:lnTo>
                  <a:lnTo>
                    <a:pt x="145" y="300"/>
                  </a:lnTo>
                  <a:lnTo>
                    <a:pt x="145" y="301"/>
                  </a:lnTo>
                  <a:lnTo>
                    <a:pt x="143" y="301"/>
                  </a:lnTo>
                  <a:lnTo>
                    <a:pt x="141" y="301"/>
                  </a:lnTo>
                  <a:lnTo>
                    <a:pt x="141" y="303"/>
                  </a:lnTo>
                  <a:lnTo>
                    <a:pt x="140" y="303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8" y="303"/>
                  </a:lnTo>
                  <a:lnTo>
                    <a:pt x="138" y="305"/>
                  </a:lnTo>
                  <a:lnTo>
                    <a:pt x="136" y="305"/>
                  </a:lnTo>
                  <a:lnTo>
                    <a:pt x="136" y="306"/>
                  </a:lnTo>
                  <a:lnTo>
                    <a:pt x="135" y="306"/>
                  </a:lnTo>
                  <a:lnTo>
                    <a:pt x="135" y="308"/>
                  </a:lnTo>
                  <a:lnTo>
                    <a:pt x="135" y="310"/>
                  </a:lnTo>
                  <a:lnTo>
                    <a:pt x="133" y="310"/>
                  </a:lnTo>
                  <a:lnTo>
                    <a:pt x="133" y="311"/>
                  </a:lnTo>
                  <a:lnTo>
                    <a:pt x="133" y="313"/>
                  </a:lnTo>
                  <a:lnTo>
                    <a:pt x="131" y="313"/>
                  </a:lnTo>
                  <a:lnTo>
                    <a:pt x="131" y="315"/>
                  </a:lnTo>
                  <a:lnTo>
                    <a:pt x="129" y="317"/>
                  </a:lnTo>
                  <a:lnTo>
                    <a:pt x="129" y="318"/>
                  </a:lnTo>
                  <a:lnTo>
                    <a:pt x="128" y="318"/>
                  </a:lnTo>
                  <a:lnTo>
                    <a:pt x="128" y="317"/>
                  </a:lnTo>
                  <a:lnTo>
                    <a:pt x="126" y="317"/>
                  </a:lnTo>
                  <a:lnTo>
                    <a:pt x="126" y="315"/>
                  </a:lnTo>
                  <a:lnTo>
                    <a:pt x="124" y="315"/>
                  </a:lnTo>
                  <a:lnTo>
                    <a:pt x="124" y="317"/>
                  </a:lnTo>
                  <a:lnTo>
                    <a:pt x="124" y="315"/>
                  </a:lnTo>
                  <a:lnTo>
                    <a:pt x="123" y="315"/>
                  </a:lnTo>
                  <a:lnTo>
                    <a:pt x="123" y="317"/>
                  </a:lnTo>
                  <a:lnTo>
                    <a:pt x="121" y="317"/>
                  </a:lnTo>
                  <a:lnTo>
                    <a:pt x="119" y="317"/>
                  </a:lnTo>
                  <a:lnTo>
                    <a:pt x="119" y="315"/>
                  </a:lnTo>
                  <a:lnTo>
                    <a:pt x="118" y="315"/>
                  </a:lnTo>
                  <a:lnTo>
                    <a:pt x="118" y="317"/>
                  </a:lnTo>
                  <a:lnTo>
                    <a:pt x="116" y="317"/>
                  </a:lnTo>
                  <a:lnTo>
                    <a:pt x="116" y="318"/>
                  </a:lnTo>
                  <a:lnTo>
                    <a:pt x="114" y="318"/>
                  </a:lnTo>
                  <a:lnTo>
                    <a:pt x="112" y="318"/>
                  </a:lnTo>
                  <a:lnTo>
                    <a:pt x="112" y="317"/>
                  </a:lnTo>
                  <a:lnTo>
                    <a:pt x="111" y="317"/>
                  </a:lnTo>
                  <a:lnTo>
                    <a:pt x="111" y="315"/>
                  </a:lnTo>
                  <a:lnTo>
                    <a:pt x="109" y="315"/>
                  </a:lnTo>
                  <a:lnTo>
                    <a:pt x="109" y="313"/>
                  </a:lnTo>
                  <a:lnTo>
                    <a:pt x="109" y="311"/>
                  </a:lnTo>
                  <a:lnTo>
                    <a:pt x="109" y="310"/>
                  </a:lnTo>
                  <a:lnTo>
                    <a:pt x="109" y="310"/>
                  </a:lnTo>
                  <a:lnTo>
                    <a:pt x="109" y="308"/>
                  </a:lnTo>
                  <a:lnTo>
                    <a:pt x="107" y="308"/>
                  </a:lnTo>
                  <a:lnTo>
                    <a:pt x="106" y="308"/>
                  </a:lnTo>
                  <a:lnTo>
                    <a:pt x="106" y="310"/>
                  </a:lnTo>
                  <a:lnTo>
                    <a:pt x="104" y="310"/>
                  </a:lnTo>
                  <a:lnTo>
                    <a:pt x="102" y="310"/>
                  </a:lnTo>
                  <a:lnTo>
                    <a:pt x="102" y="311"/>
                  </a:lnTo>
                  <a:lnTo>
                    <a:pt x="102" y="310"/>
                  </a:lnTo>
                  <a:lnTo>
                    <a:pt x="101" y="310"/>
                  </a:lnTo>
                  <a:lnTo>
                    <a:pt x="99" y="310"/>
                  </a:lnTo>
                  <a:lnTo>
                    <a:pt x="99" y="308"/>
                  </a:lnTo>
                  <a:lnTo>
                    <a:pt x="97" y="308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08"/>
                  </a:lnTo>
                  <a:lnTo>
                    <a:pt x="95" y="310"/>
                  </a:lnTo>
                  <a:lnTo>
                    <a:pt x="95" y="311"/>
                  </a:lnTo>
                  <a:lnTo>
                    <a:pt x="95" y="313"/>
                  </a:lnTo>
                  <a:lnTo>
                    <a:pt x="95" y="315"/>
                  </a:lnTo>
                  <a:lnTo>
                    <a:pt x="95" y="317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7" y="317"/>
                  </a:lnTo>
                  <a:lnTo>
                    <a:pt x="97" y="318"/>
                  </a:lnTo>
                  <a:lnTo>
                    <a:pt x="99" y="318"/>
                  </a:lnTo>
                  <a:lnTo>
                    <a:pt x="97" y="318"/>
                  </a:lnTo>
                  <a:lnTo>
                    <a:pt x="97" y="320"/>
                  </a:lnTo>
                  <a:lnTo>
                    <a:pt x="99" y="320"/>
                  </a:lnTo>
                  <a:lnTo>
                    <a:pt x="97" y="320"/>
                  </a:lnTo>
                  <a:lnTo>
                    <a:pt x="97" y="322"/>
                  </a:lnTo>
                  <a:lnTo>
                    <a:pt x="97" y="322"/>
                  </a:lnTo>
                  <a:lnTo>
                    <a:pt x="99" y="322"/>
                  </a:lnTo>
                  <a:lnTo>
                    <a:pt x="99" y="323"/>
                  </a:lnTo>
                  <a:lnTo>
                    <a:pt x="99" y="325"/>
                  </a:lnTo>
                  <a:lnTo>
                    <a:pt x="101" y="325"/>
                  </a:lnTo>
                  <a:lnTo>
                    <a:pt x="101" y="327"/>
                  </a:lnTo>
                  <a:lnTo>
                    <a:pt x="101" y="328"/>
                  </a:lnTo>
                  <a:lnTo>
                    <a:pt x="101" y="330"/>
                  </a:lnTo>
                  <a:lnTo>
                    <a:pt x="101" y="332"/>
                  </a:lnTo>
                  <a:lnTo>
                    <a:pt x="102" y="332"/>
                  </a:lnTo>
                  <a:lnTo>
                    <a:pt x="102" y="334"/>
                  </a:lnTo>
                  <a:lnTo>
                    <a:pt x="104" y="334"/>
                  </a:lnTo>
                  <a:lnTo>
                    <a:pt x="104" y="335"/>
                  </a:lnTo>
                  <a:lnTo>
                    <a:pt x="102" y="335"/>
                  </a:lnTo>
                  <a:lnTo>
                    <a:pt x="104" y="335"/>
                  </a:lnTo>
                  <a:lnTo>
                    <a:pt x="104" y="337"/>
                  </a:lnTo>
                  <a:lnTo>
                    <a:pt x="104" y="339"/>
                  </a:lnTo>
                  <a:lnTo>
                    <a:pt x="104" y="340"/>
                  </a:lnTo>
                  <a:lnTo>
                    <a:pt x="102" y="340"/>
                  </a:lnTo>
                  <a:lnTo>
                    <a:pt x="104" y="340"/>
                  </a:lnTo>
                  <a:lnTo>
                    <a:pt x="104" y="342"/>
                  </a:lnTo>
                  <a:lnTo>
                    <a:pt x="102" y="342"/>
                  </a:lnTo>
                  <a:lnTo>
                    <a:pt x="102" y="344"/>
                  </a:lnTo>
                  <a:lnTo>
                    <a:pt x="102" y="345"/>
                  </a:lnTo>
                  <a:lnTo>
                    <a:pt x="102" y="347"/>
                  </a:lnTo>
                  <a:lnTo>
                    <a:pt x="102" y="349"/>
                  </a:lnTo>
                  <a:lnTo>
                    <a:pt x="102" y="351"/>
                  </a:lnTo>
                  <a:lnTo>
                    <a:pt x="104" y="351"/>
                  </a:lnTo>
                  <a:lnTo>
                    <a:pt x="106" y="351"/>
                  </a:lnTo>
                  <a:lnTo>
                    <a:pt x="106" y="352"/>
                  </a:lnTo>
                  <a:lnTo>
                    <a:pt x="106" y="354"/>
                  </a:lnTo>
                  <a:lnTo>
                    <a:pt x="107" y="354"/>
                  </a:lnTo>
                  <a:lnTo>
                    <a:pt x="107" y="356"/>
                  </a:lnTo>
                  <a:lnTo>
                    <a:pt x="109" y="356"/>
                  </a:lnTo>
                  <a:lnTo>
                    <a:pt x="109" y="357"/>
                  </a:lnTo>
                  <a:lnTo>
                    <a:pt x="109" y="359"/>
                  </a:lnTo>
                  <a:lnTo>
                    <a:pt x="107" y="359"/>
                  </a:lnTo>
                  <a:lnTo>
                    <a:pt x="106" y="359"/>
                  </a:lnTo>
                  <a:lnTo>
                    <a:pt x="106" y="357"/>
                  </a:lnTo>
                  <a:lnTo>
                    <a:pt x="104" y="357"/>
                  </a:lnTo>
                  <a:lnTo>
                    <a:pt x="104" y="356"/>
                  </a:lnTo>
                  <a:lnTo>
                    <a:pt x="102" y="357"/>
                  </a:lnTo>
                  <a:lnTo>
                    <a:pt x="101" y="357"/>
                  </a:lnTo>
                  <a:lnTo>
                    <a:pt x="101" y="359"/>
                  </a:lnTo>
                  <a:lnTo>
                    <a:pt x="101" y="357"/>
                  </a:lnTo>
                  <a:lnTo>
                    <a:pt x="99" y="357"/>
                  </a:lnTo>
                  <a:lnTo>
                    <a:pt x="97" y="357"/>
                  </a:lnTo>
                  <a:lnTo>
                    <a:pt x="97" y="356"/>
                  </a:lnTo>
                  <a:lnTo>
                    <a:pt x="95" y="356"/>
                  </a:lnTo>
                  <a:lnTo>
                    <a:pt x="94" y="356"/>
                  </a:lnTo>
                  <a:lnTo>
                    <a:pt x="92" y="356"/>
                  </a:lnTo>
                  <a:lnTo>
                    <a:pt x="92" y="354"/>
                  </a:lnTo>
                  <a:lnTo>
                    <a:pt x="90" y="354"/>
                  </a:lnTo>
                  <a:lnTo>
                    <a:pt x="89" y="354"/>
                  </a:lnTo>
                  <a:lnTo>
                    <a:pt x="89" y="352"/>
                  </a:lnTo>
                  <a:lnTo>
                    <a:pt x="87" y="351"/>
                  </a:lnTo>
                  <a:lnTo>
                    <a:pt x="87" y="349"/>
                  </a:lnTo>
                  <a:lnTo>
                    <a:pt x="87" y="347"/>
                  </a:lnTo>
                  <a:lnTo>
                    <a:pt x="87" y="345"/>
                  </a:lnTo>
                  <a:lnTo>
                    <a:pt x="85" y="344"/>
                  </a:lnTo>
                  <a:lnTo>
                    <a:pt x="84" y="344"/>
                  </a:lnTo>
                  <a:lnTo>
                    <a:pt x="82" y="344"/>
                  </a:lnTo>
                  <a:lnTo>
                    <a:pt x="82" y="345"/>
                  </a:lnTo>
                  <a:lnTo>
                    <a:pt x="80" y="345"/>
                  </a:lnTo>
                  <a:lnTo>
                    <a:pt x="78" y="345"/>
                  </a:lnTo>
                  <a:lnTo>
                    <a:pt x="78" y="344"/>
                  </a:lnTo>
                  <a:lnTo>
                    <a:pt x="77" y="344"/>
                  </a:lnTo>
                  <a:lnTo>
                    <a:pt x="75" y="344"/>
                  </a:lnTo>
                  <a:lnTo>
                    <a:pt x="73" y="344"/>
                  </a:lnTo>
                  <a:lnTo>
                    <a:pt x="73" y="342"/>
                  </a:lnTo>
                  <a:lnTo>
                    <a:pt x="72" y="340"/>
                  </a:lnTo>
                  <a:lnTo>
                    <a:pt x="70" y="340"/>
                  </a:lnTo>
                  <a:lnTo>
                    <a:pt x="70" y="342"/>
                  </a:lnTo>
                  <a:lnTo>
                    <a:pt x="68" y="342"/>
                  </a:lnTo>
                  <a:lnTo>
                    <a:pt x="68" y="342"/>
                  </a:lnTo>
                  <a:lnTo>
                    <a:pt x="67" y="342"/>
                  </a:lnTo>
                  <a:lnTo>
                    <a:pt x="65" y="342"/>
                  </a:lnTo>
                  <a:lnTo>
                    <a:pt x="63" y="342"/>
                  </a:lnTo>
                  <a:lnTo>
                    <a:pt x="61" y="342"/>
                  </a:lnTo>
                  <a:lnTo>
                    <a:pt x="61" y="340"/>
                  </a:lnTo>
                  <a:lnTo>
                    <a:pt x="60" y="340"/>
                  </a:lnTo>
                  <a:lnTo>
                    <a:pt x="60" y="342"/>
                  </a:lnTo>
                  <a:lnTo>
                    <a:pt x="58" y="342"/>
                  </a:lnTo>
                  <a:lnTo>
                    <a:pt x="58" y="344"/>
                  </a:lnTo>
                  <a:lnTo>
                    <a:pt x="56" y="344"/>
                  </a:lnTo>
                  <a:lnTo>
                    <a:pt x="55" y="344"/>
                  </a:lnTo>
                  <a:lnTo>
                    <a:pt x="53" y="344"/>
                  </a:lnTo>
                  <a:lnTo>
                    <a:pt x="51" y="344"/>
                  </a:lnTo>
                  <a:lnTo>
                    <a:pt x="51" y="345"/>
                  </a:lnTo>
                  <a:lnTo>
                    <a:pt x="49" y="344"/>
                  </a:lnTo>
                  <a:lnTo>
                    <a:pt x="48" y="342"/>
                  </a:lnTo>
                  <a:lnTo>
                    <a:pt x="46" y="342"/>
                  </a:lnTo>
                  <a:lnTo>
                    <a:pt x="46" y="340"/>
                  </a:lnTo>
                  <a:lnTo>
                    <a:pt x="46" y="339"/>
                  </a:lnTo>
                  <a:lnTo>
                    <a:pt x="44" y="339"/>
                  </a:lnTo>
                  <a:lnTo>
                    <a:pt x="44" y="337"/>
                  </a:lnTo>
                  <a:lnTo>
                    <a:pt x="43" y="337"/>
                  </a:lnTo>
                  <a:lnTo>
                    <a:pt x="43" y="335"/>
                  </a:lnTo>
                  <a:lnTo>
                    <a:pt x="43" y="334"/>
                  </a:lnTo>
                  <a:lnTo>
                    <a:pt x="41" y="332"/>
                  </a:lnTo>
                  <a:lnTo>
                    <a:pt x="41" y="334"/>
                  </a:lnTo>
                  <a:lnTo>
                    <a:pt x="41" y="332"/>
                  </a:lnTo>
                  <a:lnTo>
                    <a:pt x="39" y="332"/>
                  </a:lnTo>
                  <a:lnTo>
                    <a:pt x="38" y="332"/>
                  </a:lnTo>
                  <a:lnTo>
                    <a:pt x="38" y="330"/>
                  </a:lnTo>
                  <a:lnTo>
                    <a:pt x="36" y="330"/>
                  </a:lnTo>
                  <a:lnTo>
                    <a:pt x="34" y="330"/>
                  </a:lnTo>
                  <a:lnTo>
                    <a:pt x="34" y="328"/>
                  </a:lnTo>
                  <a:lnTo>
                    <a:pt x="32" y="328"/>
                  </a:lnTo>
                  <a:lnTo>
                    <a:pt x="31" y="328"/>
                  </a:lnTo>
                  <a:lnTo>
                    <a:pt x="31" y="327"/>
                  </a:lnTo>
                  <a:lnTo>
                    <a:pt x="32" y="327"/>
                  </a:lnTo>
                  <a:lnTo>
                    <a:pt x="31" y="327"/>
                  </a:lnTo>
                  <a:lnTo>
                    <a:pt x="32" y="325"/>
                  </a:lnTo>
                  <a:lnTo>
                    <a:pt x="32" y="323"/>
                  </a:lnTo>
                  <a:lnTo>
                    <a:pt x="31" y="323"/>
                  </a:lnTo>
                  <a:lnTo>
                    <a:pt x="31" y="322"/>
                  </a:lnTo>
                  <a:lnTo>
                    <a:pt x="32" y="322"/>
                  </a:lnTo>
                  <a:lnTo>
                    <a:pt x="32" y="322"/>
                  </a:lnTo>
                  <a:lnTo>
                    <a:pt x="34" y="322"/>
                  </a:lnTo>
                  <a:lnTo>
                    <a:pt x="34" y="320"/>
                  </a:lnTo>
                  <a:lnTo>
                    <a:pt x="34" y="318"/>
                  </a:lnTo>
                  <a:lnTo>
                    <a:pt x="34" y="317"/>
                  </a:lnTo>
                  <a:lnTo>
                    <a:pt x="34" y="315"/>
                  </a:lnTo>
                  <a:lnTo>
                    <a:pt x="34" y="313"/>
                  </a:lnTo>
                  <a:lnTo>
                    <a:pt x="34" y="311"/>
                  </a:lnTo>
                  <a:lnTo>
                    <a:pt x="34" y="310"/>
                  </a:lnTo>
                  <a:lnTo>
                    <a:pt x="32" y="308"/>
                  </a:lnTo>
                  <a:lnTo>
                    <a:pt x="32" y="306"/>
                  </a:lnTo>
                  <a:lnTo>
                    <a:pt x="32" y="305"/>
                  </a:lnTo>
                  <a:lnTo>
                    <a:pt x="32" y="303"/>
                  </a:lnTo>
                  <a:lnTo>
                    <a:pt x="31" y="303"/>
                  </a:lnTo>
                  <a:lnTo>
                    <a:pt x="32" y="301"/>
                  </a:lnTo>
                  <a:lnTo>
                    <a:pt x="31" y="301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31" y="294"/>
                  </a:lnTo>
                  <a:lnTo>
                    <a:pt x="31" y="293"/>
                  </a:lnTo>
                  <a:lnTo>
                    <a:pt x="29" y="293"/>
                  </a:lnTo>
                  <a:lnTo>
                    <a:pt x="29" y="291"/>
                  </a:lnTo>
                  <a:lnTo>
                    <a:pt x="29" y="289"/>
                  </a:lnTo>
                  <a:lnTo>
                    <a:pt x="27" y="289"/>
                  </a:lnTo>
                  <a:lnTo>
                    <a:pt x="27" y="288"/>
                  </a:lnTo>
                  <a:lnTo>
                    <a:pt x="27" y="286"/>
                  </a:lnTo>
                  <a:lnTo>
                    <a:pt x="27" y="286"/>
                  </a:lnTo>
                  <a:lnTo>
                    <a:pt x="27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4" y="286"/>
                  </a:lnTo>
                  <a:lnTo>
                    <a:pt x="24" y="284"/>
                  </a:lnTo>
                  <a:lnTo>
                    <a:pt x="24" y="283"/>
                  </a:lnTo>
                  <a:lnTo>
                    <a:pt x="22" y="283"/>
                  </a:lnTo>
                  <a:lnTo>
                    <a:pt x="24" y="283"/>
                  </a:lnTo>
                  <a:lnTo>
                    <a:pt x="24" y="281"/>
                  </a:lnTo>
                  <a:lnTo>
                    <a:pt x="22" y="281"/>
                  </a:lnTo>
                  <a:lnTo>
                    <a:pt x="22" y="281"/>
                  </a:lnTo>
                  <a:lnTo>
                    <a:pt x="22" y="279"/>
                  </a:lnTo>
                  <a:lnTo>
                    <a:pt x="22" y="277"/>
                  </a:lnTo>
                  <a:lnTo>
                    <a:pt x="22" y="276"/>
                  </a:lnTo>
                  <a:lnTo>
                    <a:pt x="22" y="274"/>
                  </a:lnTo>
                  <a:lnTo>
                    <a:pt x="21" y="274"/>
                  </a:lnTo>
                  <a:lnTo>
                    <a:pt x="21" y="272"/>
                  </a:lnTo>
                  <a:lnTo>
                    <a:pt x="19" y="272"/>
                  </a:lnTo>
                  <a:lnTo>
                    <a:pt x="19" y="271"/>
                  </a:lnTo>
                  <a:lnTo>
                    <a:pt x="19" y="269"/>
                  </a:lnTo>
                  <a:lnTo>
                    <a:pt x="19" y="267"/>
                  </a:lnTo>
                  <a:lnTo>
                    <a:pt x="17" y="267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4"/>
                  </a:lnTo>
                  <a:lnTo>
                    <a:pt x="15" y="262"/>
                  </a:lnTo>
                  <a:lnTo>
                    <a:pt x="15" y="260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5" y="257"/>
                  </a:lnTo>
                  <a:lnTo>
                    <a:pt x="15" y="255"/>
                  </a:lnTo>
                  <a:lnTo>
                    <a:pt x="15" y="254"/>
                  </a:lnTo>
                  <a:lnTo>
                    <a:pt x="17" y="254"/>
                  </a:lnTo>
                  <a:lnTo>
                    <a:pt x="17" y="252"/>
                  </a:lnTo>
                  <a:lnTo>
                    <a:pt x="15" y="250"/>
                  </a:lnTo>
                  <a:lnTo>
                    <a:pt x="15" y="248"/>
                  </a:lnTo>
                  <a:lnTo>
                    <a:pt x="14" y="248"/>
                  </a:lnTo>
                  <a:lnTo>
                    <a:pt x="14" y="247"/>
                  </a:lnTo>
                  <a:lnTo>
                    <a:pt x="12" y="247"/>
                  </a:lnTo>
                  <a:lnTo>
                    <a:pt x="12" y="245"/>
                  </a:lnTo>
                  <a:lnTo>
                    <a:pt x="14" y="245"/>
                  </a:lnTo>
                  <a:lnTo>
                    <a:pt x="14" y="243"/>
                  </a:lnTo>
                  <a:lnTo>
                    <a:pt x="12" y="243"/>
                  </a:lnTo>
                  <a:lnTo>
                    <a:pt x="12" y="242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2" y="240"/>
                  </a:lnTo>
                  <a:lnTo>
                    <a:pt x="10" y="240"/>
                  </a:lnTo>
                  <a:lnTo>
                    <a:pt x="9" y="240"/>
                  </a:lnTo>
                  <a:lnTo>
                    <a:pt x="7" y="240"/>
                  </a:lnTo>
                  <a:lnTo>
                    <a:pt x="7" y="240"/>
                  </a:lnTo>
                  <a:lnTo>
                    <a:pt x="7" y="238"/>
                  </a:lnTo>
                  <a:lnTo>
                    <a:pt x="7" y="237"/>
                  </a:lnTo>
                  <a:lnTo>
                    <a:pt x="7" y="235"/>
                  </a:lnTo>
                  <a:lnTo>
                    <a:pt x="5" y="235"/>
                  </a:lnTo>
                  <a:lnTo>
                    <a:pt x="5" y="233"/>
                  </a:lnTo>
                  <a:lnTo>
                    <a:pt x="5" y="231"/>
                  </a:lnTo>
                  <a:lnTo>
                    <a:pt x="5" y="230"/>
                  </a:lnTo>
                  <a:lnTo>
                    <a:pt x="4" y="230"/>
                  </a:lnTo>
                  <a:lnTo>
                    <a:pt x="4" y="228"/>
                  </a:lnTo>
                  <a:lnTo>
                    <a:pt x="4" y="226"/>
                  </a:lnTo>
                  <a:lnTo>
                    <a:pt x="2" y="226"/>
                  </a:lnTo>
                  <a:lnTo>
                    <a:pt x="2" y="225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0" y="220"/>
                  </a:lnTo>
                  <a:lnTo>
                    <a:pt x="2" y="220"/>
                  </a:lnTo>
                  <a:lnTo>
                    <a:pt x="2" y="218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4" y="214"/>
                  </a:lnTo>
                  <a:lnTo>
                    <a:pt x="4" y="213"/>
                  </a:lnTo>
                  <a:lnTo>
                    <a:pt x="5" y="213"/>
                  </a:lnTo>
                  <a:lnTo>
                    <a:pt x="7" y="213"/>
                  </a:lnTo>
                  <a:lnTo>
                    <a:pt x="7" y="211"/>
                  </a:lnTo>
                  <a:lnTo>
                    <a:pt x="7" y="209"/>
                  </a:lnTo>
                  <a:lnTo>
                    <a:pt x="9" y="209"/>
                  </a:lnTo>
                  <a:lnTo>
                    <a:pt x="10" y="209"/>
                  </a:lnTo>
                  <a:lnTo>
                    <a:pt x="10" y="208"/>
                  </a:lnTo>
                  <a:lnTo>
                    <a:pt x="12" y="208"/>
                  </a:lnTo>
                  <a:lnTo>
                    <a:pt x="14" y="208"/>
                  </a:lnTo>
                  <a:lnTo>
                    <a:pt x="15" y="208"/>
                  </a:lnTo>
                  <a:lnTo>
                    <a:pt x="15" y="206"/>
                  </a:lnTo>
                  <a:lnTo>
                    <a:pt x="15" y="204"/>
                  </a:lnTo>
                  <a:lnTo>
                    <a:pt x="17" y="204"/>
                  </a:lnTo>
                  <a:lnTo>
                    <a:pt x="19" y="203"/>
                  </a:lnTo>
                  <a:lnTo>
                    <a:pt x="21" y="203"/>
                  </a:lnTo>
                  <a:lnTo>
                    <a:pt x="22" y="203"/>
                  </a:lnTo>
                  <a:lnTo>
                    <a:pt x="24" y="203"/>
                  </a:lnTo>
                  <a:lnTo>
                    <a:pt x="26" y="203"/>
                  </a:lnTo>
                  <a:lnTo>
                    <a:pt x="26" y="201"/>
                  </a:lnTo>
                  <a:lnTo>
                    <a:pt x="27" y="201"/>
                  </a:lnTo>
                  <a:lnTo>
                    <a:pt x="27" y="201"/>
                  </a:lnTo>
                  <a:lnTo>
                    <a:pt x="29" y="199"/>
                  </a:lnTo>
                  <a:lnTo>
                    <a:pt x="29" y="199"/>
                  </a:lnTo>
                  <a:lnTo>
                    <a:pt x="29" y="197"/>
                  </a:lnTo>
                  <a:lnTo>
                    <a:pt x="31" y="197"/>
                  </a:lnTo>
                  <a:lnTo>
                    <a:pt x="31" y="196"/>
                  </a:lnTo>
                  <a:lnTo>
                    <a:pt x="32" y="196"/>
                  </a:lnTo>
                  <a:lnTo>
                    <a:pt x="32" y="197"/>
                  </a:lnTo>
                  <a:lnTo>
                    <a:pt x="34" y="197"/>
                  </a:lnTo>
                  <a:lnTo>
                    <a:pt x="34" y="199"/>
                  </a:lnTo>
                  <a:lnTo>
                    <a:pt x="36" y="199"/>
                  </a:lnTo>
                  <a:lnTo>
                    <a:pt x="38" y="199"/>
                  </a:lnTo>
                  <a:lnTo>
                    <a:pt x="38" y="197"/>
                  </a:lnTo>
                  <a:lnTo>
                    <a:pt x="39" y="197"/>
                  </a:lnTo>
                  <a:lnTo>
                    <a:pt x="39" y="199"/>
                  </a:lnTo>
                  <a:lnTo>
                    <a:pt x="41" y="199"/>
                  </a:lnTo>
                  <a:lnTo>
                    <a:pt x="41" y="197"/>
                  </a:lnTo>
                  <a:lnTo>
                    <a:pt x="41" y="199"/>
                  </a:lnTo>
                  <a:lnTo>
                    <a:pt x="43" y="199"/>
                  </a:lnTo>
                  <a:lnTo>
                    <a:pt x="43" y="197"/>
                  </a:lnTo>
                  <a:lnTo>
                    <a:pt x="44" y="197"/>
                  </a:lnTo>
                  <a:lnTo>
                    <a:pt x="44" y="196"/>
                  </a:lnTo>
                  <a:lnTo>
                    <a:pt x="44" y="197"/>
                  </a:lnTo>
                  <a:lnTo>
                    <a:pt x="46" y="197"/>
                  </a:lnTo>
                  <a:lnTo>
                    <a:pt x="48" y="197"/>
                  </a:lnTo>
                  <a:lnTo>
                    <a:pt x="49" y="197"/>
                  </a:lnTo>
                  <a:lnTo>
                    <a:pt x="51" y="197"/>
                  </a:lnTo>
                  <a:lnTo>
                    <a:pt x="51" y="196"/>
                  </a:lnTo>
                  <a:lnTo>
                    <a:pt x="51" y="194"/>
                  </a:lnTo>
                  <a:lnTo>
                    <a:pt x="53" y="194"/>
                  </a:lnTo>
                  <a:lnTo>
                    <a:pt x="53" y="192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3" y="191"/>
                  </a:lnTo>
                  <a:lnTo>
                    <a:pt x="53" y="189"/>
                  </a:lnTo>
                  <a:lnTo>
                    <a:pt x="55" y="191"/>
                  </a:lnTo>
                  <a:lnTo>
                    <a:pt x="55" y="189"/>
                  </a:lnTo>
                  <a:lnTo>
                    <a:pt x="55" y="187"/>
                  </a:lnTo>
                  <a:lnTo>
                    <a:pt x="53" y="186"/>
                  </a:lnTo>
                  <a:lnTo>
                    <a:pt x="53" y="184"/>
                  </a:lnTo>
                  <a:lnTo>
                    <a:pt x="51" y="184"/>
                  </a:lnTo>
                  <a:lnTo>
                    <a:pt x="51" y="182"/>
                  </a:lnTo>
                  <a:lnTo>
                    <a:pt x="53" y="182"/>
                  </a:lnTo>
                  <a:lnTo>
                    <a:pt x="55" y="182"/>
                  </a:lnTo>
                  <a:lnTo>
                    <a:pt x="56" y="182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58" y="182"/>
                  </a:lnTo>
                  <a:lnTo>
                    <a:pt x="58" y="184"/>
                  </a:lnTo>
                  <a:lnTo>
                    <a:pt x="60" y="184"/>
                  </a:lnTo>
                  <a:lnTo>
                    <a:pt x="60" y="182"/>
                  </a:lnTo>
                  <a:lnTo>
                    <a:pt x="60" y="184"/>
                  </a:lnTo>
                  <a:lnTo>
                    <a:pt x="61" y="184"/>
                  </a:lnTo>
                  <a:lnTo>
                    <a:pt x="63" y="184"/>
                  </a:lnTo>
                  <a:lnTo>
                    <a:pt x="65" y="184"/>
                  </a:lnTo>
                  <a:lnTo>
                    <a:pt x="67" y="184"/>
                  </a:lnTo>
                  <a:lnTo>
                    <a:pt x="67" y="182"/>
                  </a:lnTo>
                  <a:lnTo>
                    <a:pt x="68" y="182"/>
                  </a:lnTo>
                  <a:lnTo>
                    <a:pt x="68" y="182"/>
                  </a:lnTo>
                  <a:lnTo>
                    <a:pt x="70" y="182"/>
                  </a:lnTo>
                  <a:lnTo>
                    <a:pt x="70" y="180"/>
                  </a:lnTo>
                  <a:lnTo>
                    <a:pt x="70" y="179"/>
                  </a:lnTo>
                  <a:lnTo>
                    <a:pt x="72" y="179"/>
                  </a:lnTo>
                  <a:lnTo>
                    <a:pt x="72" y="177"/>
                  </a:lnTo>
                  <a:lnTo>
                    <a:pt x="73" y="177"/>
                  </a:lnTo>
                  <a:lnTo>
                    <a:pt x="73" y="179"/>
                  </a:lnTo>
                  <a:lnTo>
                    <a:pt x="75" y="179"/>
                  </a:lnTo>
                  <a:lnTo>
                    <a:pt x="77" y="179"/>
                  </a:lnTo>
                  <a:lnTo>
                    <a:pt x="78" y="179"/>
                  </a:lnTo>
                  <a:lnTo>
                    <a:pt x="80" y="179"/>
                  </a:lnTo>
                  <a:lnTo>
                    <a:pt x="80" y="177"/>
                  </a:lnTo>
                  <a:lnTo>
                    <a:pt x="82" y="177"/>
                  </a:lnTo>
                  <a:lnTo>
                    <a:pt x="84" y="177"/>
                  </a:lnTo>
                  <a:lnTo>
                    <a:pt x="84" y="179"/>
                  </a:lnTo>
                  <a:lnTo>
                    <a:pt x="85" y="179"/>
                  </a:lnTo>
                  <a:lnTo>
                    <a:pt x="85" y="180"/>
                  </a:lnTo>
                  <a:lnTo>
                    <a:pt x="85" y="182"/>
                  </a:lnTo>
                  <a:lnTo>
                    <a:pt x="84" y="182"/>
                  </a:lnTo>
                  <a:lnTo>
                    <a:pt x="84" y="184"/>
                  </a:lnTo>
                  <a:lnTo>
                    <a:pt x="85" y="184"/>
                  </a:lnTo>
                  <a:lnTo>
                    <a:pt x="85" y="186"/>
                  </a:lnTo>
                  <a:lnTo>
                    <a:pt x="87" y="186"/>
                  </a:lnTo>
                  <a:lnTo>
                    <a:pt x="87" y="187"/>
                  </a:lnTo>
                  <a:lnTo>
                    <a:pt x="87" y="189"/>
                  </a:lnTo>
                  <a:lnTo>
                    <a:pt x="87" y="191"/>
                  </a:lnTo>
                  <a:lnTo>
                    <a:pt x="85" y="191"/>
                  </a:lnTo>
                  <a:lnTo>
                    <a:pt x="85" y="192"/>
                  </a:lnTo>
                  <a:lnTo>
                    <a:pt x="87" y="192"/>
                  </a:lnTo>
                  <a:lnTo>
                    <a:pt x="87" y="194"/>
                  </a:lnTo>
                  <a:lnTo>
                    <a:pt x="87" y="196"/>
                  </a:lnTo>
                  <a:lnTo>
                    <a:pt x="87" y="197"/>
                  </a:lnTo>
                  <a:lnTo>
                    <a:pt x="89" y="197"/>
                  </a:lnTo>
                  <a:lnTo>
                    <a:pt x="89" y="199"/>
                  </a:lnTo>
                  <a:lnTo>
                    <a:pt x="89" y="199"/>
                  </a:lnTo>
                  <a:lnTo>
                    <a:pt x="89" y="201"/>
                  </a:lnTo>
                  <a:lnTo>
                    <a:pt x="90" y="201"/>
                  </a:lnTo>
                  <a:lnTo>
                    <a:pt x="90" y="203"/>
                  </a:lnTo>
                  <a:lnTo>
                    <a:pt x="92" y="201"/>
                  </a:lnTo>
                  <a:lnTo>
                    <a:pt x="92" y="203"/>
                  </a:lnTo>
                  <a:lnTo>
                    <a:pt x="94" y="203"/>
                  </a:lnTo>
                  <a:lnTo>
                    <a:pt x="95" y="203"/>
                  </a:lnTo>
                  <a:lnTo>
                    <a:pt x="95" y="201"/>
                  </a:lnTo>
                  <a:lnTo>
                    <a:pt x="97" y="201"/>
                  </a:lnTo>
                  <a:lnTo>
                    <a:pt x="97" y="199"/>
                  </a:lnTo>
                  <a:lnTo>
                    <a:pt x="95" y="199"/>
                  </a:lnTo>
                  <a:lnTo>
                    <a:pt x="95" y="199"/>
                  </a:lnTo>
                  <a:lnTo>
                    <a:pt x="97" y="199"/>
                  </a:lnTo>
                  <a:lnTo>
                    <a:pt x="97" y="197"/>
                  </a:lnTo>
                  <a:lnTo>
                    <a:pt x="97" y="196"/>
                  </a:lnTo>
                  <a:lnTo>
                    <a:pt x="97" y="194"/>
                  </a:lnTo>
                  <a:lnTo>
                    <a:pt x="99" y="194"/>
                  </a:lnTo>
                  <a:lnTo>
                    <a:pt x="99" y="196"/>
                  </a:lnTo>
                  <a:lnTo>
                    <a:pt x="101" y="196"/>
                  </a:lnTo>
                  <a:lnTo>
                    <a:pt x="102" y="196"/>
                  </a:lnTo>
                  <a:lnTo>
                    <a:pt x="102" y="197"/>
                  </a:lnTo>
                  <a:lnTo>
                    <a:pt x="104" y="197"/>
                  </a:lnTo>
                  <a:lnTo>
                    <a:pt x="104" y="199"/>
                  </a:lnTo>
                  <a:lnTo>
                    <a:pt x="106" y="199"/>
                  </a:lnTo>
                  <a:lnTo>
                    <a:pt x="106" y="199"/>
                  </a:lnTo>
                  <a:lnTo>
                    <a:pt x="107" y="199"/>
                  </a:lnTo>
                  <a:lnTo>
                    <a:pt x="107" y="199"/>
                  </a:lnTo>
                  <a:lnTo>
                    <a:pt x="107" y="197"/>
                  </a:lnTo>
                  <a:lnTo>
                    <a:pt x="106" y="197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9" y="196"/>
                  </a:lnTo>
                  <a:lnTo>
                    <a:pt x="109" y="196"/>
                  </a:lnTo>
                  <a:lnTo>
                    <a:pt x="111" y="196"/>
                  </a:lnTo>
                  <a:lnTo>
                    <a:pt x="111" y="197"/>
                  </a:lnTo>
                  <a:lnTo>
                    <a:pt x="109" y="197"/>
                  </a:lnTo>
                  <a:lnTo>
                    <a:pt x="109" y="199"/>
                  </a:lnTo>
                  <a:lnTo>
                    <a:pt x="111" y="199"/>
                  </a:lnTo>
                  <a:lnTo>
                    <a:pt x="112" y="199"/>
                  </a:lnTo>
                  <a:lnTo>
                    <a:pt x="114" y="199"/>
                  </a:lnTo>
                  <a:lnTo>
                    <a:pt x="116" y="201"/>
                  </a:lnTo>
                  <a:lnTo>
                    <a:pt x="116" y="203"/>
                  </a:lnTo>
                  <a:lnTo>
                    <a:pt x="118" y="203"/>
                  </a:lnTo>
                  <a:lnTo>
                    <a:pt x="119" y="203"/>
                  </a:lnTo>
                  <a:lnTo>
                    <a:pt x="121" y="203"/>
                  </a:lnTo>
                  <a:lnTo>
                    <a:pt x="121" y="201"/>
                  </a:lnTo>
                  <a:lnTo>
                    <a:pt x="123" y="201"/>
                  </a:lnTo>
                  <a:lnTo>
                    <a:pt x="124" y="201"/>
                  </a:lnTo>
                  <a:lnTo>
                    <a:pt x="124" y="203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6" y="206"/>
                  </a:lnTo>
                  <a:lnTo>
                    <a:pt x="128" y="206"/>
                  </a:lnTo>
                  <a:lnTo>
                    <a:pt x="129" y="206"/>
                  </a:lnTo>
                  <a:lnTo>
                    <a:pt x="131" y="206"/>
                  </a:lnTo>
                  <a:lnTo>
                    <a:pt x="131" y="208"/>
                  </a:lnTo>
                  <a:lnTo>
                    <a:pt x="133" y="208"/>
                  </a:lnTo>
                  <a:lnTo>
                    <a:pt x="135" y="206"/>
                  </a:lnTo>
                  <a:lnTo>
                    <a:pt x="136" y="206"/>
                  </a:lnTo>
                  <a:lnTo>
                    <a:pt x="136" y="208"/>
                  </a:lnTo>
                  <a:lnTo>
                    <a:pt x="138" y="208"/>
                  </a:lnTo>
                  <a:lnTo>
                    <a:pt x="138" y="209"/>
                  </a:lnTo>
                  <a:lnTo>
                    <a:pt x="138" y="211"/>
                  </a:lnTo>
                  <a:lnTo>
                    <a:pt x="140" y="211"/>
                  </a:lnTo>
                  <a:lnTo>
                    <a:pt x="140" y="213"/>
                  </a:lnTo>
                  <a:lnTo>
                    <a:pt x="141" y="213"/>
                  </a:lnTo>
                  <a:lnTo>
                    <a:pt x="141" y="214"/>
                  </a:lnTo>
                  <a:lnTo>
                    <a:pt x="143" y="214"/>
                  </a:lnTo>
                  <a:lnTo>
                    <a:pt x="143" y="213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5" y="213"/>
                  </a:lnTo>
                  <a:lnTo>
                    <a:pt x="145" y="211"/>
                  </a:lnTo>
                  <a:lnTo>
                    <a:pt x="147" y="211"/>
                  </a:lnTo>
                  <a:lnTo>
                    <a:pt x="148" y="211"/>
                  </a:lnTo>
                  <a:lnTo>
                    <a:pt x="148" y="213"/>
                  </a:lnTo>
                  <a:lnTo>
                    <a:pt x="148" y="214"/>
                  </a:lnTo>
                  <a:lnTo>
                    <a:pt x="150" y="214"/>
                  </a:lnTo>
                  <a:lnTo>
                    <a:pt x="150" y="213"/>
                  </a:lnTo>
                  <a:lnTo>
                    <a:pt x="150" y="213"/>
                  </a:lnTo>
                  <a:lnTo>
                    <a:pt x="150" y="211"/>
                  </a:lnTo>
                  <a:lnTo>
                    <a:pt x="152" y="211"/>
                  </a:lnTo>
                  <a:lnTo>
                    <a:pt x="152" y="213"/>
                  </a:lnTo>
                  <a:lnTo>
                    <a:pt x="152" y="214"/>
                  </a:lnTo>
                  <a:lnTo>
                    <a:pt x="152" y="216"/>
                  </a:lnTo>
                  <a:lnTo>
                    <a:pt x="152" y="218"/>
                  </a:lnTo>
                  <a:lnTo>
                    <a:pt x="153" y="218"/>
                  </a:lnTo>
                  <a:lnTo>
                    <a:pt x="152" y="218"/>
                  </a:lnTo>
                  <a:lnTo>
                    <a:pt x="152" y="220"/>
                  </a:lnTo>
                  <a:lnTo>
                    <a:pt x="153" y="220"/>
                  </a:lnTo>
                  <a:lnTo>
                    <a:pt x="153" y="218"/>
                  </a:lnTo>
                  <a:lnTo>
                    <a:pt x="155" y="218"/>
                  </a:lnTo>
                  <a:lnTo>
                    <a:pt x="157" y="218"/>
                  </a:lnTo>
                  <a:lnTo>
                    <a:pt x="158" y="218"/>
                  </a:lnTo>
                  <a:lnTo>
                    <a:pt x="158" y="216"/>
                  </a:lnTo>
                  <a:lnTo>
                    <a:pt x="160" y="214"/>
                  </a:lnTo>
                  <a:lnTo>
                    <a:pt x="162" y="213"/>
                  </a:lnTo>
                  <a:lnTo>
                    <a:pt x="162" y="211"/>
                  </a:lnTo>
                  <a:lnTo>
                    <a:pt x="164" y="211"/>
                  </a:lnTo>
                  <a:lnTo>
                    <a:pt x="164" y="209"/>
                  </a:lnTo>
                  <a:lnTo>
                    <a:pt x="164" y="208"/>
                  </a:lnTo>
                  <a:lnTo>
                    <a:pt x="165" y="208"/>
                  </a:lnTo>
                  <a:lnTo>
                    <a:pt x="165" y="206"/>
                  </a:lnTo>
                  <a:lnTo>
                    <a:pt x="167" y="206"/>
                  </a:lnTo>
                  <a:lnTo>
                    <a:pt x="167" y="204"/>
                  </a:lnTo>
                  <a:lnTo>
                    <a:pt x="169" y="204"/>
                  </a:lnTo>
                  <a:lnTo>
                    <a:pt x="169" y="203"/>
                  </a:lnTo>
                  <a:lnTo>
                    <a:pt x="169" y="201"/>
                  </a:lnTo>
                  <a:lnTo>
                    <a:pt x="170" y="201"/>
                  </a:lnTo>
                  <a:lnTo>
                    <a:pt x="169" y="201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197"/>
                  </a:lnTo>
                  <a:lnTo>
                    <a:pt x="167" y="197"/>
                  </a:lnTo>
                  <a:lnTo>
                    <a:pt x="167" y="196"/>
                  </a:lnTo>
                  <a:lnTo>
                    <a:pt x="167" y="194"/>
                  </a:lnTo>
                  <a:lnTo>
                    <a:pt x="169" y="194"/>
                  </a:lnTo>
                  <a:lnTo>
                    <a:pt x="169" y="192"/>
                  </a:lnTo>
                  <a:lnTo>
                    <a:pt x="170" y="192"/>
                  </a:lnTo>
                  <a:lnTo>
                    <a:pt x="170" y="191"/>
                  </a:lnTo>
                  <a:lnTo>
                    <a:pt x="172" y="191"/>
                  </a:lnTo>
                  <a:lnTo>
                    <a:pt x="172" y="189"/>
                  </a:lnTo>
                  <a:lnTo>
                    <a:pt x="174" y="189"/>
                  </a:lnTo>
                  <a:lnTo>
                    <a:pt x="174" y="187"/>
                  </a:lnTo>
                  <a:lnTo>
                    <a:pt x="175" y="187"/>
                  </a:lnTo>
                  <a:lnTo>
                    <a:pt x="175" y="186"/>
                  </a:lnTo>
                  <a:lnTo>
                    <a:pt x="177" y="186"/>
                  </a:lnTo>
                  <a:lnTo>
                    <a:pt x="177" y="184"/>
                  </a:lnTo>
                  <a:lnTo>
                    <a:pt x="179" y="184"/>
                  </a:lnTo>
                  <a:lnTo>
                    <a:pt x="179" y="182"/>
                  </a:lnTo>
                  <a:lnTo>
                    <a:pt x="181" y="182"/>
                  </a:lnTo>
                  <a:lnTo>
                    <a:pt x="182" y="182"/>
                  </a:lnTo>
                  <a:lnTo>
                    <a:pt x="182" y="180"/>
                  </a:lnTo>
                  <a:lnTo>
                    <a:pt x="184" y="180"/>
                  </a:lnTo>
                  <a:lnTo>
                    <a:pt x="184" y="179"/>
                  </a:lnTo>
                  <a:lnTo>
                    <a:pt x="186" y="179"/>
                  </a:lnTo>
                  <a:lnTo>
                    <a:pt x="186" y="177"/>
                  </a:lnTo>
                  <a:lnTo>
                    <a:pt x="186" y="175"/>
                  </a:lnTo>
                  <a:lnTo>
                    <a:pt x="187" y="175"/>
                  </a:lnTo>
                  <a:lnTo>
                    <a:pt x="187" y="174"/>
                  </a:lnTo>
                  <a:lnTo>
                    <a:pt x="187" y="172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7" y="170"/>
                  </a:lnTo>
                  <a:lnTo>
                    <a:pt x="189" y="170"/>
                  </a:lnTo>
                  <a:lnTo>
                    <a:pt x="189" y="169"/>
                  </a:lnTo>
                  <a:lnTo>
                    <a:pt x="191" y="169"/>
                  </a:lnTo>
                  <a:lnTo>
                    <a:pt x="191" y="169"/>
                  </a:lnTo>
                  <a:lnTo>
                    <a:pt x="191" y="167"/>
                  </a:lnTo>
                  <a:lnTo>
                    <a:pt x="192" y="167"/>
                  </a:lnTo>
                  <a:lnTo>
                    <a:pt x="194" y="169"/>
                  </a:lnTo>
                  <a:lnTo>
                    <a:pt x="196" y="169"/>
                  </a:lnTo>
                  <a:lnTo>
                    <a:pt x="198" y="169"/>
                  </a:lnTo>
                  <a:lnTo>
                    <a:pt x="199" y="169"/>
                  </a:lnTo>
                  <a:lnTo>
                    <a:pt x="201" y="169"/>
                  </a:lnTo>
                  <a:lnTo>
                    <a:pt x="201" y="167"/>
                  </a:lnTo>
                  <a:lnTo>
                    <a:pt x="203" y="167"/>
                  </a:lnTo>
                  <a:lnTo>
                    <a:pt x="204" y="167"/>
                  </a:lnTo>
                  <a:lnTo>
                    <a:pt x="204" y="165"/>
                  </a:lnTo>
                  <a:lnTo>
                    <a:pt x="204" y="167"/>
                  </a:lnTo>
                  <a:lnTo>
                    <a:pt x="206" y="167"/>
                  </a:lnTo>
                  <a:lnTo>
                    <a:pt x="206" y="165"/>
                  </a:lnTo>
                  <a:lnTo>
                    <a:pt x="208" y="165"/>
                  </a:lnTo>
                  <a:lnTo>
                    <a:pt x="210" y="165"/>
                  </a:lnTo>
                  <a:lnTo>
                    <a:pt x="211" y="165"/>
                  </a:lnTo>
                  <a:lnTo>
                    <a:pt x="211" y="163"/>
                  </a:lnTo>
                  <a:lnTo>
                    <a:pt x="213" y="163"/>
                  </a:lnTo>
                  <a:lnTo>
                    <a:pt x="213" y="162"/>
                  </a:lnTo>
                  <a:lnTo>
                    <a:pt x="215" y="162"/>
                  </a:lnTo>
                  <a:lnTo>
                    <a:pt x="215" y="160"/>
                  </a:lnTo>
                  <a:lnTo>
                    <a:pt x="216" y="160"/>
                  </a:lnTo>
                  <a:lnTo>
                    <a:pt x="216" y="158"/>
                  </a:lnTo>
                  <a:lnTo>
                    <a:pt x="216" y="158"/>
                  </a:lnTo>
                  <a:lnTo>
                    <a:pt x="216" y="157"/>
                  </a:lnTo>
                  <a:lnTo>
                    <a:pt x="216" y="155"/>
                  </a:lnTo>
                  <a:lnTo>
                    <a:pt x="216" y="153"/>
                  </a:lnTo>
                  <a:lnTo>
                    <a:pt x="216" y="152"/>
                  </a:lnTo>
                  <a:lnTo>
                    <a:pt x="216" y="150"/>
                  </a:lnTo>
                  <a:lnTo>
                    <a:pt x="216" y="148"/>
                  </a:lnTo>
                  <a:lnTo>
                    <a:pt x="216" y="146"/>
                  </a:lnTo>
                  <a:lnTo>
                    <a:pt x="216" y="145"/>
                  </a:lnTo>
                  <a:lnTo>
                    <a:pt x="216" y="143"/>
                  </a:lnTo>
                  <a:lnTo>
                    <a:pt x="218" y="143"/>
                  </a:lnTo>
                  <a:lnTo>
                    <a:pt x="218" y="141"/>
                  </a:lnTo>
                  <a:lnTo>
                    <a:pt x="220" y="141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20" y="140"/>
                  </a:lnTo>
                  <a:lnTo>
                    <a:pt x="218" y="140"/>
                  </a:lnTo>
                  <a:lnTo>
                    <a:pt x="218" y="138"/>
                  </a:lnTo>
                  <a:lnTo>
                    <a:pt x="220" y="138"/>
                  </a:lnTo>
                  <a:lnTo>
                    <a:pt x="218" y="138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0" y="135"/>
                  </a:lnTo>
                  <a:lnTo>
                    <a:pt x="220" y="133"/>
                  </a:lnTo>
                  <a:lnTo>
                    <a:pt x="221" y="133"/>
                  </a:lnTo>
                  <a:lnTo>
                    <a:pt x="221" y="131"/>
                  </a:lnTo>
                  <a:lnTo>
                    <a:pt x="221" y="129"/>
                  </a:lnTo>
                  <a:lnTo>
                    <a:pt x="221" y="128"/>
                  </a:lnTo>
                  <a:lnTo>
                    <a:pt x="223" y="128"/>
                  </a:lnTo>
                  <a:lnTo>
                    <a:pt x="223" y="126"/>
                  </a:lnTo>
                  <a:lnTo>
                    <a:pt x="225" y="126"/>
                  </a:lnTo>
                  <a:lnTo>
                    <a:pt x="227" y="124"/>
                  </a:lnTo>
                  <a:lnTo>
                    <a:pt x="227" y="123"/>
                  </a:lnTo>
                  <a:lnTo>
                    <a:pt x="228" y="123"/>
                  </a:lnTo>
                  <a:lnTo>
                    <a:pt x="228" y="121"/>
                  </a:lnTo>
                  <a:lnTo>
                    <a:pt x="230" y="121"/>
                  </a:lnTo>
                  <a:lnTo>
                    <a:pt x="232" y="121"/>
                  </a:lnTo>
                  <a:lnTo>
                    <a:pt x="232" y="121"/>
                  </a:lnTo>
                  <a:lnTo>
                    <a:pt x="233" y="121"/>
                  </a:lnTo>
                  <a:lnTo>
                    <a:pt x="235" y="121"/>
                  </a:lnTo>
                  <a:lnTo>
                    <a:pt x="237" y="121"/>
                  </a:lnTo>
                  <a:lnTo>
                    <a:pt x="237" y="119"/>
                  </a:lnTo>
                  <a:lnTo>
                    <a:pt x="238" y="119"/>
                  </a:lnTo>
                  <a:lnTo>
                    <a:pt x="238" y="117"/>
                  </a:lnTo>
                  <a:lnTo>
                    <a:pt x="238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lnTo>
                    <a:pt x="238" y="114"/>
                  </a:lnTo>
                  <a:lnTo>
                    <a:pt x="238" y="112"/>
                  </a:lnTo>
                  <a:lnTo>
                    <a:pt x="237" y="112"/>
                  </a:lnTo>
                  <a:lnTo>
                    <a:pt x="237" y="111"/>
                  </a:lnTo>
                  <a:lnTo>
                    <a:pt x="238" y="111"/>
                  </a:lnTo>
                  <a:lnTo>
                    <a:pt x="238" y="109"/>
                  </a:lnTo>
                  <a:lnTo>
                    <a:pt x="237" y="109"/>
                  </a:lnTo>
                  <a:lnTo>
                    <a:pt x="237" y="107"/>
                  </a:lnTo>
                  <a:lnTo>
                    <a:pt x="238" y="107"/>
                  </a:lnTo>
                  <a:lnTo>
                    <a:pt x="240" y="107"/>
                  </a:lnTo>
                  <a:lnTo>
                    <a:pt x="240" y="109"/>
                  </a:lnTo>
                  <a:lnTo>
                    <a:pt x="242" y="109"/>
                  </a:lnTo>
                  <a:lnTo>
                    <a:pt x="244" y="109"/>
                  </a:lnTo>
                  <a:lnTo>
                    <a:pt x="245" y="109"/>
                  </a:lnTo>
                  <a:lnTo>
                    <a:pt x="245" y="111"/>
                  </a:lnTo>
                  <a:lnTo>
                    <a:pt x="245" y="112"/>
                  </a:lnTo>
                  <a:lnTo>
                    <a:pt x="247" y="112"/>
                  </a:lnTo>
                  <a:lnTo>
                    <a:pt x="247" y="114"/>
                  </a:lnTo>
                  <a:lnTo>
                    <a:pt x="249" y="114"/>
                  </a:lnTo>
                  <a:lnTo>
                    <a:pt x="250" y="114"/>
                  </a:lnTo>
                  <a:lnTo>
                    <a:pt x="250" y="112"/>
                  </a:lnTo>
                  <a:lnTo>
                    <a:pt x="252" y="114"/>
                  </a:lnTo>
                  <a:lnTo>
                    <a:pt x="252" y="112"/>
                  </a:lnTo>
                  <a:lnTo>
                    <a:pt x="252" y="114"/>
                  </a:lnTo>
                  <a:lnTo>
                    <a:pt x="254" y="112"/>
                  </a:lnTo>
                  <a:lnTo>
                    <a:pt x="254" y="114"/>
                  </a:lnTo>
                  <a:lnTo>
                    <a:pt x="255" y="114"/>
                  </a:lnTo>
                  <a:lnTo>
                    <a:pt x="255" y="112"/>
                  </a:lnTo>
                  <a:lnTo>
                    <a:pt x="257" y="112"/>
                  </a:lnTo>
                  <a:lnTo>
                    <a:pt x="259" y="112"/>
                  </a:lnTo>
                  <a:lnTo>
                    <a:pt x="261" y="112"/>
                  </a:lnTo>
                  <a:lnTo>
                    <a:pt x="261" y="114"/>
                  </a:lnTo>
                  <a:lnTo>
                    <a:pt x="262" y="114"/>
                  </a:lnTo>
                  <a:lnTo>
                    <a:pt x="264" y="114"/>
                  </a:lnTo>
                  <a:lnTo>
                    <a:pt x="264" y="116"/>
                  </a:lnTo>
                  <a:lnTo>
                    <a:pt x="266" y="116"/>
                  </a:lnTo>
                  <a:lnTo>
                    <a:pt x="266" y="114"/>
                  </a:lnTo>
                  <a:lnTo>
                    <a:pt x="266" y="112"/>
                  </a:lnTo>
                  <a:lnTo>
                    <a:pt x="266" y="111"/>
                  </a:lnTo>
                  <a:lnTo>
                    <a:pt x="267" y="111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7" y="109"/>
                  </a:lnTo>
                  <a:lnTo>
                    <a:pt x="267" y="107"/>
                  </a:lnTo>
                  <a:lnTo>
                    <a:pt x="269" y="107"/>
                  </a:lnTo>
                  <a:lnTo>
                    <a:pt x="269" y="106"/>
                  </a:lnTo>
                  <a:lnTo>
                    <a:pt x="269" y="104"/>
                  </a:lnTo>
                  <a:lnTo>
                    <a:pt x="271" y="104"/>
                  </a:lnTo>
                  <a:lnTo>
                    <a:pt x="272" y="104"/>
                  </a:lnTo>
                  <a:lnTo>
                    <a:pt x="272" y="104"/>
                  </a:lnTo>
                  <a:lnTo>
                    <a:pt x="272" y="106"/>
                  </a:lnTo>
                  <a:lnTo>
                    <a:pt x="274" y="106"/>
                  </a:lnTo>
                  <a:lnTo>
                    <a:pt x="274" y="104"/>
                  </a:lnTo>
                  <a:lnTo>
                    <a:pt x="276" y="104"/>
                  </a:lnTo>
                  <a:lnTo>
                    <a:pt x="276" y="102"/>
                  </a:lnTo>
                  <a:lnTo>
                    <a:pt x="278" y="102"/>
                  </a:lnTo>
                  <a:lnTo>
                    <a:pt x="278" y="100"/>
                  </a:lnTo>
                  <a:lnTo>
                    <a:pt x="279" y="100"/>
                  </a:lnTo>
                  <a:lnTo>
                    <a:pt x="279" y="99"/>
                  </a:lnTo>
                  <a:lnTo>
                    <a:pt x="279" y="97"/>
                  </a:lnTo>
                  <a:lnTo>
                    <a:pt x="278" y="97"/>
                  </a:lnTo>
                  <a:lnTo>
                    <a:pt x="278" y="95"/>
                  </a:lnTo>
                  <a:lnTo>
                    <a:pt x="278" y="94"/>
                  </a:lnTo>
                  <a:lnTo>
                    <a:pt x="276" y="94"/>
                  </a:lnTo>
                  <a:lnTo>
                    <a:pt x="278" y="92"/>
                  </a:lnTo>
                  <a:lnTo>
                    <a:pt x="279" y="92"/>
                  </a:lnTo>
                  <a:lnTo>
                    <a:pt x="279" y="90"/>
                  </a:lnTo>
                  <a:lnTo>
                    <a:pt x="281" y="90"/>
                  </a:lnTo>
                  <a:lnTo>
                    <a:pt x="283" y="90"/>
                  </a:lnTo>
                  <a:lnTo>
                    <a:pt x="284" y="90"/>
                  </a:lnTo>
                  <a:lnTo>
                    <a:pt x="284" y="89"/>
                  </a:lnTo>
                  <a:lnTo>
                    <a:pt x="286" y="89"/>
                  </a:lnTo>
                  <a:lnTo>
                    <a:pt x="288" y="90"/>
                  </a:lnTo>
                  <a:lnTo>
                    <a:pt x="290" y="90"/>
                  </a:lnTo>
                  <a:lnTo>
                    <a:pt x="291" y="90"/>
                  </a:lnTo>
                  <a:lnTo>
                    <a:pt x="293" y="90"/>
                  </a:lnTo>
                  <a:lnTo>
                    <a:pt x="295" y="90"/>
                  </a:lnTo>
                  <a:lnTo>
                    <a:pt x="296" y="90"/>
                  </a:lnTo>
                  <a:lnTo>
                    <a:pt x="298" y="90"/>
                  </a:lnTo>
                  <a:lnTo>
                    <a:pt x="300" y="90"/>
                  </a:lnTo>
                  <a:lnTo>
                    <a:pt x="301" y="90"/>
                  </a:lnTo>
                  <a:lnTo>
                    <a:pt x="301" y="89"/>
                  </a:lnTo>
                  <a:lnTo>
                    <a:pt x="303" y="89"/>
                  </a:lnTo>
                  <a:lnTo>
                    <a:pt x="305" y="89"/>
                  </a:lnTo>
                  <a:lnTo>
                    <a:pt x="305" y="87"/>
                  </a:lnTo>
                  <a:lnTo>
                    <a:pt x="307" y="85"/>
                  </a:lnTo>
                  <a:lnTo>
                    <a:pt x="307" y="83"/>
                  </a:lnTo>
                  <a:lnTo>
                    <a:pt x="305" y="83"/>
                  </a:lnTo>
                  <a:lnTo>
                    <a:pt x="305" y="82"/>
                  </a:lnTo>
                  <a:lnTo>
                    <a:pt x="305" y="80"/>
                  </a:lnTo>
                  <a:lnTo>
                    <a:pt x="303" y="80"/>
                  </a:lnTo>
                  <a:lnTo>
                    <a:pt x="303" y="78"/>
                  </a:lnTo>
                  <a:lnTo>
                    <a:pt x="303" y="77"/>
                  </a:lnTo>
                  <a:lnTo>
                    <a:pt x="301" y="77"/>
                  </a:lnTo>
                  <a:lnTo>
                    <a:pt x="301" y="77"/>
                  </a:lnTo>
                  <a:lnTo>
                    <a:pt x="301" y="75"/>
                  </a:lnTo>
                  <a:lnTo>
                    <a:pt x="301" y="73"/>
                  </a:lnTo>
                  <a:lnTo>
                    <a:pt x="300" y="73"/>
                  </a:lnTo>
                  <a:lnTo>
                    <a:pt x="300" y="72"/>
                  </a:lnTo>
                  <a:lnTo>
                    <a:pt x="298" y="70"/>
                  </a:lnTo>
                  <a:lnTo>
                    <a:pt x="300" y="70"/>
                  </a:lnTo>
                  <a:lnTo>
                    <a:pt x="301" y="70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8" y="72"/>
                  </a:lnTo>
                  <a:lnTo>
                    <a:pt x="310" y="72"/>
                  </a:lnTo>
                  <a:lnTo>
                    <a:pt x="312" y="72"/>
                  </a:lnTo>
                  <a:lnTo>
                    <a:pt x="313" y="73"/>
                  </a:lnTo>
                  <a:lnTo>
                    <a:pt x="313" y="73"/>
                  </a:lnTo>
                  <a:lnTo>
                    <a:pt x="315" y="73"/>
                  </a:lnTo>
                  <a:lnTo>
                    <a:pt x="315" y="75"/>
                  </a:lnTo>
                  <a:lnTo>
                    <a:pt x="317" y="75"/>
                  </a:lnTo>
                  <a:lnTo>
                    <a:pt x="317" y="77"/>
                  </a:lnTo>
                  <a:lnTo>
                    <a:pt x="320" y="77"/>
                  </a:lnTo>
                  <a:lnTo>
                    <a:pt x="322" y="78"/>
                  </a:lnTo>
                  <a:lnTo>
                    <a:pt x="324" y="78"/>
                  </a:lnTo>
                  <a:lnTo>
                    <a:pt x="324" y="80"/>
                  </a:lnTo>
                  <a:lnTo>
                    <a:pt x="325" y="80"/>
                  </a:lnTo>
                  <a:lnTo>
                    <a:pt x="327" y="80"/>
                  </a:lnTo>
                  <a:lnTo>
                    <a:pt x="327" y="82"/>
                  </a:lnTo>
                  <a:lnTo>
                    <a:pt x="329" y="82"/>
                  </a:lnTo>
                  <a:lnTo>
                    <a:pt x="330" y="82"/>
                  </a:lnTo>
                  <a:lnTo>
                    <a:pt x="332" y="83"/>
                  </a:lnTo>
                  <a:lnTo>
                    <a:pt x="332" y="82"/>
                  </a:lnTo>
                  <a:lnTo>
                    <a:pt x="334" y="82"/>
                  </a:lnTo>
                  <a:lnTo>
                    <a:pt x="335" y="82"/>
                  </a:lnTo>
                  <a:lnTo>
                    <a:pt x="337" y="83"/>
                  </a:lnTo>
                  <a:lnTo>
                    <a:pt x="339" y="83"/>
                  </a:lnTo>
                  <a:lnTo>
                    <a:pt x="341" y="83"/>
                  </a:lnTo>
                  <a:lnTo>
                    <a:pt x="342" y="83"/>
                  </a:lnTo>
                  <a:lnTo>
                    <a:pt x="344" y="83"/>
                  </a:lnTo>
                  <a:lnTo>
                    <a:pt x="346" y="83"/>
                  </a:lnTo>
                  <a:lnTo>
                    <a:pt x="347" y="82"/>
                  </a:lnTo>
                  <a:lnTo>
                    <a:pt x="349" y="80"/>
                  </a:lnTo>
                  <a:lnTo>
                    <a:pt x="351" y="80"/>
                  </a:lnTo>
                  <a:lnTo>
                    <a:pt x="351" y="78"/>
                  </a:lnTo>
                  <a:lnTo>
                    <a:pt x="353" y="78"/>
                  </a:lnTo>
                  <a:lnTo>
                    <a:pt x="354" y="78"/>
                  </a:lnTo>
                  <a:lnTo>
                    <a:pt x="354" y="78"/>
                  </a:lnTo>
                  <a:lnTo>
                    <a:pt x="354" y="80"/>
                  </a:lnTo>
                  <a:lnTo>
                    <a:pt x="356" y="80"/>
                  </a:lnTo>
                  <a:lnTo>
                    <a:pt x="358" y="80"/>
                  </a:lnTo>
                  <a:lnTo>
                    <a:pt x="359" y="82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3"/>
                  </a:lnTo>
                  <a:lnTo>
                    <a:pt x="364" y="83"/>
                  </a:lnTo>
                  <a:lnTo>
                    <a:pt x="364" y="82"/>
                  </a:lnTo>
                  <a:lnTo>
                    <a:pt x="366" y="89"/>
                  </a:lnTo>
                  <a:lnTo>
                    <a:pt x="373" y="87"/>
                  </a:lnTo>
                  <a:lnTo>
                    <a:pt x="383" y="82"/>
                  </a:lnTo>
                  <a:lnTo>
                    <a:pt x="385" y="82"/>
                  </a:lnTo>
                  <a:lnTo>
                    <a:pt x="385" y="80"/>
                  </a:lnTo>
                  <a:lnTo>
                    <a:pt x="387" y="80"/>
                  </a:lnTo>
                  <a:lnTo>
                    <a:pt x="387" y="78"/>
                  </a:lnTo>
                  <a:lnTo>
                    <a:pt x="388" y="78"/>
                  </a:lnTo>
                  <a:lnTo>
                    <a:pt x="390" y="78"/>
                  </a:lnTo>
                  <a:lnTo>
                    <a:pt x="390" y="80"/>
                  </a:lnTo>
                  <a:lnTo>
                    <a:pt x="392" y="80"/>
                  </a:lnTo>
                  <a:lnTo>
                    <a:pt x="392" y="82"/>
                  </a:lnTo>
                  <a:lnTo>
                    <a:pt x="393" y="82"/>
                  </a:lnTo>
                  <a:lnTo>
                    <a:pt x="393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5" y="83"/>
                  </a:lnTo>
                  <a:lnTo>
                    <a:pt x="395" y="83"/>
                  </a:lnTo>
                  <a:lnTo>
                    <a:pt x="395" y="85"/>
                  </a:lnTo>
                  <a:lnTo>
                    <a:pt x="397" y="85"/>
                  </a:lnTo>
                  <a:lnTo>
                    <a:pt x="397" y="83"/>
                  </a:lnTo>
                  <a:lnTo>
                    <a:pt x="397" y="82"/>
                  </a:lnTo>
                  <a:lnTo>
                    <a:pt x="398" y="82"/>
                  </a:lnTo>
                  <a:lnTo>
                    <a:pt x="398" y="80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8" y="78"/>
                  </a:lnTo>
                  <a:lnTo>
                    <a:pt x="400" y="77"/>
                  </a:lnTo>
                  <a:lnTo>
                    <a:pt x="398" y="77"/>
                  </a:lnTo>
                  <a:lnTo>
                    <a:pt x="398" y="77"/>
                  </a:lnTo>
                  <a:lnTo>
                    <a:pt x="400" y="77"/>
                  </a:lnTo>
                  <a:lnTo>
                    <a:pt x="400" y="75"/>
                  </a:lnTo>
                  <a:lnTo>
                    <a:pt x="402" y="75"/>
                  </a:lnTo>
                  <a:lnTo>
                    <a:pt x="402" y="73"/>
                  </a:lnTo>
                  <a:lnTo>
                    <a:pt x="400" y="73"/>
                  </a:lnTo>
                  <a:lnTo>
                    <a:pt x="400" y="72"/>
                  </a:lnTo>
                  <a:lnTo>
                    <a:pt x="398" y="72"/>
                  </a:lnTo>
                  <a:lnTo>
                    <a:pt x="397" y="72"/>
                  </a:lnTo>
                  <a:lnTo>
                    <a:pt x="397" y="73"/>
                  </a:lnTo>
                  <a:lnTo>
                    <a:pt x="395" y="73"/>
                  </a:lnTo>
                  <a:lnTo>
                    <a:pt x="395" y="72"/>
                  </a:lnTo>
                  <a:lnTo>
                    <a:pt x="395" y="70"/>
                  </a:lnTo>
                  <a:lnTo>
                    <a:pt x="395" y="68"/>
                  </a:lnTo>
                  <a:lnTo>
                    <a:pt x="397" y="68"/>
                  </a:lnTo>
                  <a:lnTo>
                    <a:pt x="395" y="66"/>
                  </a:lnTo>
                  <a:lnTo>
                    <a:pt x="395" y="65"/>
                  </a:lnTo>
                  <a:lnTo>
                    <a:pt x="397" y="65"/>
                  </a:lnTo>
                  <a:lnTo>
                    <a:pt x="397" y="63"/>
                  </a:lnTo>
                  <a:lnTo>
                    <a:pt x="398" y="63"/>
                  </a:lnTo>
                  <a:lnTo>
                    <a:pt x="400" y="63"/>
                  </a:lnTo>
                  <a:lnTo>
                    <a:pt x="400" y="61"/>
                  </a:lnTo>
                  <a:lnTo>
                    <a:pt x="402" y="61"/>
                  </a:lnTo>
                  <a:lnTo>
                    <a:pt x="400" y="61"/>
                  </a:lnTo>
                  <a:lnTo>
                    <a:pt x="400" y="60"/>
                  </a:lnTo>
                  <a:lnTo>
                    <a:pt x="400" y="58"/>
                  </a:lnTo>
                  <a:lnTo>
                    <a:pt x="400" y="56"/>
                  </a:lnTo>
                  <a:lnTo>
                    <a:pt x="398" y="55"/>
                  </a:lnTo>
                  <a:lnTo>
                    <a:pt x="400" y="55"/>
                  </a:lnTo>
                  <a:lnTo>
                    <a:pt x="400" y="53"/>
                  </a:lnTo>
                  <a:lnTo>
                    <a:pt x="400" y="51"/>
                  </a:lnTo>
                  <a:lnTo>
                    <a:pt x="400" y="49"/>
                  </a:lnTo>
                  <a:lnTo>
                    <a:pt x="400" y="48"/>
                  </a:lnTo>
                  <a:lnTo>
                    <a:pt x="402" y="48"/>
                  </a:lnTo>
                  <a:lnTo>
                    <a:pt x="404" y="48"/>
                  </a:lnTo>
                  <a:lnTo>
                    <a:pt x="405" y="46"/>
                  </a:lnTo>
                  <a:lnTo>
                    <a:pt x="407" y="46"/>
                  </a:lnTo>
                  <a:lnTo>
                    <a:pt x="409" y="44"/>
                  </a:lnTo>
                  <a:lnTo>
                    <a:pt x="409" y="43"/>
                  </a:lnTo>
                  <a:lnTo>
                    <a:pt x="410" y="43"/>
                  </a:lnTo>
                  <a:lnTo>
                    <a:pt x="410" y="41"/>
                  </a:lnTo>
                  <a:lnTo>
                    <a:pt x="412" y="41"/>
                  </a:lnTo>
                  <a:lnTo>
                    <a:pt x="412" y="39"/>
                  </a:lnTo>
                  <a:lnTo>
                    <a:pt x="412" y="38"/>
                  </a:lnTo>
                  <a:lnTo>
                    <a:pt x="412" y="36"/>
                  </a:lnTo>
                  <a:lnTo>
                    <a:pt x="410" y="36"/>
                  </a:lnTo>
                  <a:lnTo>
                    <a:pt x="410" y="36"/>
                  </a:lnTo>
                  <a:lnTo>
                    <a:pt x="412" y="36"/>
                  </a:lnTo>
                  <a:lnTo>
                    <a:pt x="412" y="34"/>
                  </a:lnTo>
                  <a:lnTo>
                    <a:pt x="414" y="34"/>
                  </a:lnTo>
                  <a:lnTo>
                    <a:pt x="414" y="36"/>
                  </a:lnTo>
                  <a:lnTo>
                    <a:pt x="414" y="34"/>
                  </a:lnTo>
                  <a:lnTo>
                    <a:pt x="414" y="32"/>
                  </a:lnTo>
                  <a:lnTo>
                    <a:pt x="416" y="32"/>
                  </a:lnTo>
                  <a:lnTo>
                    <a:pt x="414" y="32"/>
                  </a:lnTo>
                  <a:lnTo>
                    <a:pt x="414" y="31"/>
                  </a:lnTo>
                  <a:lnTo>
                    <a:pt x="416" y="29"/>
                  </a:lnTo>
                  <a:lnTo>
                    <a:pt x="417" y="29"/>
                  </a:lnTo>
                  <a:lnTo>
                    <a:pt x="419" y="29"/>
                  </a:lnTo>
                  <a:lnTo>
                    <a:pt x="419" y="27"/>
                  </a:lnTo>
                  <a:lnTo>
                    <a:pt x="419" y="26"/>
                  </a:lnTo>
                  <a:lnTo>
                    <a:pt x="417" y="26"/>
                  </a:lnTo>
                  <a:lnTo>
                    <a:pt x="417" y="24"/>
                  </a:lnTo>
                  <a:lnTo>
                    <a:pt x="417" y="22"/>
                  </a:lnTo>
                  <a:lnTo>
                    <a:pt x="416" y="21"/>
                  </a:lnTo>
                  <a:lnTo>
                    <a:pt x="417" y="21"/>
                  </a:lnTo>
                  <a:lnTo>
                    <a:pt x="416" y="19"/>
                  </a:lnTo>
                  <a:lnTo>
                    <a:pt x="416" y="17"/>
                  </a:lnTo>
                  <a:lnTo>
                    <a:pt x="416" y="15"/>
                  </a:lnTo>
                  <a:lnTo>
                    <a:pt x="417" y="15"/>
                  </a:lnTo>
                  <a:lnTo>
                    <a:pt x="417" y="14"/>
                  </a:lnTo>
                  <a:lnTo>
                    <a:pt x="417" y="12"/>
                  </a:lnTo>
                  <a:lnTo>
                    <a:pt x="419" y="10"/>
                  </a:lnTo>
                  <a:lnTo>
                    <a:pt x="419" y="9"/>
                  </a:lnTo>
                  <a:lnTo>
                    <a:pt x="421" y="9"/>
                  </a:lnTo>
                  <a:lnTo>
                    <a:pt x="421" y="7"/>
                  </a:lnTo>
                  <a:lnTo>
                    <a:pt x="421" y="5"/>
                  </a:lnTo>
                  <a:lnTo>
                    <a:pt x="422" y="5"/>
                  </a:lnTo>
                  <a:lnTo>
                    <a:pt x="422" y="4"/>
                  </a:lnTo>
                  <a:lnTo>
                    <a:pt x="424" y="2"/>
                  </a:lnTo>
                  <a:lnTo>
                    <a:pt x="426" y="2"/>
                  </a:lnTo>
                  <a:lnTo>
                    <a:pt x="427" y="2"/>
                  </a:lnTo>
                  <a:lnTo>
                    <a:pt x="427" y="0"/>
                  </a:lnTo>
                  <a:lnTo>
                    <a:pt x="429" y="0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869F2984-FEF8-4D7C-A94B-65B6D77162AC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1677988"/>
              <a:ext cx="703263" cy="762000"/>
            </a:xfrm>
            <a:custGeom>
              <a:avLst/>
              <a:gdLst>
                <a:gd name="T0" fmla="*/ 191 w 443"/>
                <a:gd name="T1" fmla="*/ 28 h 480"/>
                <a:gd name="T2" fmla="*/ 211 w 443"/>
                <a:gd name="T3" fmla="*/ 29 h 480"/>
                <a:gd name="T4" fmla="*/ 187 w 443"/>
                <a:gd name="T5" fmla="*/ 53 h 480"/>
                <a:gd name="T6" fmla="*/ 184 w 443"/>
                <a:gd name="T7" fmla="*/ 77 h 480"/>
                <a:gd name="T8" fmla="*/ 208 w 443"/>
                <a:gd name="T9" fmla="*/ 80 h 480"/>
                <a:gd name="T10" fmla="*/ 228 w 443"/>
                <a:gd name="T11" fmla="*/ 62 h 480"/>
                <a:gd name="T12" fmla="*/ 240 w 443"/>
                <a:gd name="T13" fmla="*/ 48 h 480"/>
                <a:gd name="T14" fmla="*/ 257 w 443"/>
                <a:gd name="T15" fmla="*/ 46 h 480"/>
                <a:gd name="T16" fmla="*/ 285 w 443"/>
                <a:gd name="T17" fmla="*/ 63 h 480"/>
                <a:gd name="T18" fmla="*/ 307 w 443"/>
                <a:gd name="T19" fmla="*/ 73 h 480"/>
                <a:gd name="T20" fmla="*/ 332 w 443"/>
                <a:gd name="T21" fmla="*/ 84 h 480"/>
                <a:gd name="T22" fmla="*/ 359 w 443"/>
                <a:gd name="T23" fmla="*/ 79 h 480"/>
                <a:gd name="T24" fmla="*/ 376 w 443"/>
                <a:gd name="T25" fmla="*/ 94 h 480"/>
                <a:gd name="T26" fmla="*/ 387 w 443"/>
                <a:gd name="T27" fmla="*/ 116 h 480"/>
                <a:gd name="T28" fmla="*/ 402 w 443"/>
                <a:gd name="T29" fmla="*/ 147 h 480"/>
                <a:gd name="T30" fmla="*/ 421 w 443"/>
                <a:gd name="T31" fmla="*/ 170 h 480"/>
                <a:gd name="T32" fmla="*/ 441 w 443"/>
                <a:gd name="T33" fmla="*/ 187 h 480"/>
                <a:gd name="T34" fmla="*/ 426 w 443"/>
                <a:gd name="T35" fmla="*/ 213 h 480"/>
                <a:gd name="T36" fmla="*/ 411 w 443"/>
                <a:gd name="T37" fmla="*/ 237 h 480"/>
                <a:gd name="T38" fmla="*/ 417 w 443"/>
                <a:gd name="T39" fmla="*/ 264 h 480"/>
                <a:gd name="T40" fmla="*/ 426 w 443"/>
                <a:gd name="T41" fmla="*/ 291 h 480"/>
                <a:gd name="T42" fmla="*/ 411 w 443"/>
                <a:gd name="T43" fmla="*/ 301 h 480"/>
                <a:gd name="T44" fmla="*/ 409 w 443"/>
                <a:gd name="T45" fmla="*/ 327 h 480"/>
                <a:gd name="T46" fmla="*/ 409 w 443"/>
                <a:gd name="T47" fmla="*/ 359 h 480"/>
                <a:gd name="T48" fmla="*/ 412 w 443"/>
                <a:gd name="T49" fmla="*/ 386 h 480"/>
                <a:gd name="T50" fmla="*/ 385 w 443"/>
                <a:gd name="T51" fmla="*/ 385 h 480"/>
                <a:gd name="T52" fmla="*/ 361 w 443"/>
                <a:gd name="T53" fmla="*/ 386 h 480"/>
                <a:gd name="T54" fmla="*/ 354 w 443"/>
                <a:gd name="T55" fmla="*/ 359 h 480"/>
                <a:gd name="T56" fmla="*/ 332 w 443"/>
                <a:gd name="T57" fmla="*/ 363 h 480"/>
                <a:gd name="T58" fmla="*/ 329 w 443"/>
                <a:gd name="T59" fmla="*/ 339 h 480"/>
                <a:gd name="T60" fmla="*/ 312 w 443"/>
                <a:gd name="T61" fmla="*/ 327 h 480"/>
                <a:gd name="T62" fmla="*/ 303 w 443"/>
                <a:gd name="T63" fmla="*/ 298 h 480"/>
                <a:gd name="T64" fmla="*/ 285 w 443"/>
                <a:gd name="T65" fmla="*/ 315 h 480"/>
                <a:gd name="T66" fmla="*/ 273 w 443"/>
                <a:gd name="T67" fmla="*/ 354 h 480"/>
                <a:gd name="T68" fmla="*/ 250 w 443"/>
                <a:gd name="T69" fmla="*/ 380 h 480"/>
                <a:gd name="T70" fmla="*/ 206 w 443"/>
                <a:gd name="T71" fmla="*/ 393 h 480"/>
                <a:gd name="T72" fmla="*/ 159 w 443"/>
                <a:gd name="T73" fmla="*/ 463 h 480"/>
                <a:gd name="T74" fmla="*/ 125 w 443"/>
                <a:gd name="T75" fmla="*/ 468 h 480"/>
                <a:gd name="T76" fmla="*/ 99 w 443"/>
                <a:gd name="T77" fmla="*/ 451 h 480"/>
                <a:gd name="T78" fmla="*/ 70 w 443"/>
                <a:gd name="T79" fmla="*/ 431 h 480"/>
                <a:gd name="T80" fmla="*/ 44 w 443"/>
                <a:gd name="T81" fmla="*/ 410 h 480"/>
                <a:gd name="T82" fmla="*/ 41 w 443"/>
                <a:gd name="T83" fmla="*/ 376 h 480"/>
                <a:gd name="T84" fmla="*/ 60 w 443"/>
                <a:gd name="T85" fmla="*/ 364 h 480"/>
                <a:gd name="T86" fmla="*/ 90 w 443"/>
                <a:gd name="T87" fmla="*/ 361 h 480"/>
                <a:gd name="T88" fmla="*/ 97 w 443"/>
                <a:gd name="T89" fmla="*/ 324 h 480"/>
                <a:gd name="T90" fmla="*/ 84 w 443"/>
                <a:gd name="T91" fmla="*/ 291 h 480"/>
                <a:gd name="T92" fmla="*/ 60 w 443"/>
                <a:gd name="T93" fmla="*/ 264 h 480"/>
                <a:gd name="T94" fmla="*/ 36 w 443"/>
                <a:gd name="T95" fmla="*/ 247 h 480"/>
                <a:gd name="T96" fmla="*/ 34 w 443"/>
                <a:gd name="T97" fmla="*/ 218 h 480"/>
                <a:gd name="T98" fmla="*/ 48 w 443"/>
                <a:gd name="T99" fmla="*/ 210 h 480"/>
                <a:gd name="T100" fmla="*/ 46 w 443"/>
                <a:gd name="T101" fmla="*/ 181 h 480"/>
                <a:gd name="T102" fmla="*/ 24 w 443"/>
                <a:gd name="T103" fmla="*/ 153 h 480"/>
                <a:gd name="T104" fmla="*/ 2 w 443"/>
                <a:gd name="T105" fmla="*/ 130 h 480"/>
                <a:gd name="T106" fmla="*/ 10 w 443"/>
                <a:gd name="T107" fmla="*/ 102 h 480"/>
                <a:gd name="T108" fmla="*/ 10 w 443"/>
                <a:gd name="T109" fmla="*/ 75 h 480"/>
                <a:gd name="T110" fmla="*/ 14 w 443"/>
                <a:gd name="T111" fmla="*/ 43 h 480"/>
                <a:gd name="T112" fmla="*/ 39 w 443"/>
                <a:gd name="T113" fmla="*/ 21 h 480"/>
                <a:gd name="T114" fmla="*/ 62 w 443"/>
                <a:gd name="T115" fmla="*/ 4 h 480"/>
                <a:gd name="T116" fmla="*/ 82 w 443"/>
                <a:gd name="T117" fmla="*/ 19 h 480"/>
                <a:gd name="T118" fmla="*/ 109 w 443"/>
                <a:gd name="T119" fmla="*/ 21 h 480"/>
                <a:gd name="T120" fmla="*/ 135 w 443"/>
                <a:gd name="T121" fmla="*/ 24 h 480"/>
                <a:gd name="T122" fmla="*/ 157 w 443"/>
                <a:gd name="T123" fmla="*/ 21 h 480"/>
                <a:gd name="T124" fmla="*/ 174 w 443"/>
                <a:gd name="T125" fmla="*/ 2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43" h="480">
                  <a:moveTo>
                    <a:pt x="176" y="2"/>
                  </a:moveTo>
                  <a:lnTo>
                    <a:pt x="176" y="4"/>
                  </a:lnTo>
                  <a:lnTo>
                    <a:pt x="177" y="4"/>
                  </a:lnTo>
                  <a:lnTo>
                    <a:pt x="177" y="5"/>
                  </a:lnTo>
                  <a:lnTo>
                    <a:pt x="179" y="5"/>
                  </a:lnTo>
                  <a:lnTo>
                    <a:pt x="179" y="7"/>
                  </a:lnTo>
                  <a:lnTo>
                    <a:pt x="181" y="9"/>
                  </a:lnTo>
                  <a:lnTo>
                    <a:pt x="179" y="9"/>
                  </a:lnTo>
                  <a:lnTo>
                    <a:pt x="179" y="10"/>
                  </a:lnTo>
                  <a:lnTo>
                    <a:pt x="181" y="10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4" y="9"/>
                  </a:lnTo>
                  <a:lnTo>
                    <a:pt x="184" y="10"/>
                  </a:lnTo>
                  <a:lnTo>
                    <a:pt x="182" y="10"/>
                  </a:lnTo>
                  <a:lnTo>
                    <a:pt x="182" y="14"/>
                  </a:lnTo>
                  <a:lnTo>
                    <a:pt x="182" y="21"/>
                  </a:lnTo>
                  <a:lnTo>
                    <a:pt x="182" y="28"/>
                  </a:lnTo>
                  <a:lnTo>
                    <a:pt x="184" y="26"/>
                  </a:lnTo>
                  <a:lnTo>
                    <a:pt x="184" y="24"/>
                  </a:lnTo>
                  <a:lnTo>
                    <a:pt x="186" y="24"/>
                  </a:lnTo>
                  <a:lnTo>
                    <a:pt x="187" y="24"/>
                  </a:lnTo>
                  <a:lnTo>
                    <a:pt x="189" y="24"/>
                  </a:lnTo>
                  <a:lnTo>
                    <a:pt x="189" y="26"/>
                  </a:lnTo>
                  <a:lnTo>
                    <a:pt x="191" y="26"/>
                  </a:lnTo>
                  <a:lnTo>
                    <a:pt x="191" y="28"/>
                  </a:lnTo>
                  <a:lnTo>
                    <a:pt x="191" y="29"/>
                  </a:lnTo>
                  <a:lnTo>
                    <a:pt x="193" y="29"/>
                  </a:lnTo>
                  <a:lnTo>
                    <a:pt x="193" y="28"/>
                  </a:lnTo>
                  <a:lnTo>
                    <a:pt x="194" y="28"/>
                  </a:lnTo>
                  <a:lnTo>
                    <a:pt x="194" y="26"/>
                  </a:lnTo>
                  <a:lnTo>
                    <a:pt x="196" y="26"/>
                  </a:lnTo>
                  <a:lnTo>
                    <a:pt x="198" y="26"/>
                  </a:lnTo>
                  <a:lnTo>
                    <a:pt x="199" y="26"/>
                  </a:lnTo>
                  <a:lnTo>
                    <a:pt x="199" y="24"/>
                  </a:lnTo>
                  <a:lnTo>
                    <a:pt x="201" y="24"/>
                  </a:lnTo>
                  <a:lnTo>
                    <a:pt x="201" y="26"/>
                  </a:lnTo>
                  <a:lnTo>
                    <a:pt x="203" y="26"/>
                  </a:lnTo>
                  <a:lnTo>
                    <a:pt x="203" y="28"/>
                  </a:lnTo>
                  <a:lnTo>
                    <a:pt x="205" y="29"/>
                  </a:lnTo>
                  <a:lnTo>
                    <a:pt x="206" y="29"/>
                  </a:lnTo>
                  <a:lnTo>
                    <a:pt x="206" y="28"/>
                  </a:lnTo>
                  <a:lnTo>
                    <a:pt x="206" y="26"/>
                  </a:lnTo>
                  <a:lnTo>
                    <a:pt x="208" y="26"/>
                  </a:lnTo>
                  <a:lnTo>
                    <a:pt x="208" y="28"/>
                  </a:lnTo>
                  <a:lnTo>
                    <a:pt x="210" y="28"/>
                  </a:lnTo>
                  <a:lnTo>
                    <a:pt x="211" y="26"/>
                  </a:lnTo>
                  <a:lnTo>
                    <a:pt x="211" y="24"/>
                  </a:lnTo>
                  <a:lnTo>
                    <a:pt x="211" y="26"/>
                  </a:lnTo>
                  <a:lnTo>
                    <a:pt x="211" y="28"/>
                  </a:lnTo>
                  <a:lnTo>
                    <a:pt x="211" y="28"/>
                  </a:lnTo>
                  <a:lnTo>
                    <a:pt x="211" y="29"/>
                  </a:lnTo>
                  <a:lnTo>
                    <a:pt x="210" y="29"/>
                  </a:lnTo>
                  <a:lnTo>
                    <a:pt x="210" y="31"/>
                  </a:lnTo>
                  <a:lnTo>
                    <a:pt x="208" y="31"/>
                  </a:lnTo>
                  <a:lnTo>
                    <a:pt x="208" y="33"/>
                  </a:lnTo>
                  <a:lnTo>
                    <a:pt x="206" y="33"/>
                  </a:lnTo>
                  <a:lnTo>
                    <a:pt x="206" y="34"/>
                  </a:lnTo>
                  <a:lnTo>
                    <a:pt x="205" y="36"/>
                  </a:lnTo>
                  <a:lnTo>
                    <a:pt x="205" y="38"/>
                  </a:lnTo>
                  <a:lnTo>
                    <a:pt x="203" y="38"/>
                  </a:lnTo>
                  <a:lnTo>
                    <a:pt x="203" y="39"/>
                  </a:lnTo>
                  <a:lnTo>
                    <a:pt x="201" y="39"/>
                  </a:lnTo>
                  <a:lnTo>
                    <a:pt x="201" y="41"/>
                  </a:lnTo>
                  <a:lnTo>
                    <a:pt x="201" y="43"/>
                  </a:lnTo>
                  <a:lnTo>
                    <a:pt x="199" y="43"/>
                  </a:lnTo>
                  <a:lnTo>
                    <a:pt x="199" y="45"/>
                  </a:lnTo>
                  <a:lnTo>
                    <a:pt x="198" y="45"/>
                  </a:lnTo>
                  <a:lnTo>
                    <a:pt x="196" y="46"/>
                  </a:lnTo>
                  <a:lnTo>
                    <a:pt x="194" y="46"/>
                  </a:lnTo>
                  <a:lnTo>
                    <a:pt x="194" y="48"/>
                  </a:lnTo>
                  <a:lnTo>
                    <a:pt x="193" y="48"/>
                  </a:lnTo>
                  <a:lnTo>
                    <a:pt x="193" y="50"/>
                  </a:lnTo>
                  <a:lnTo>
                    <a:pt x="191" y="50"/>
                  </a:lnTo>
                  <a:lnTo>
                    <a:pt x="191" y="51"/>
                  </a:lnTo>
                  <a:lnTo>
                    <a:pt x="189" y="51"/>
                  </a:lnTo>
                  <a:lnTo>
                    <a:pt x="189" y="53"/>
                  </a:lnTo>
                  <a:lnTo>
                    <a:pt x="187" y="53"/>
                  </a:lnTo>
                  <a:lnTo>
                    <a:pt x="187" y="55"/>
                  </a:lnTo>
                  <a:lnTo>
                    <a:pt x="187" y="56"/>
                  </a:lnTo>
                  <a:lnTo>
                    <a:pt x="186" y="56"/>
                  </a:lnTo>
                  <a:lnTo>
                    <a:pt x="186" y="58"/>
                  </a:lnTo>
                  <a:lnTo>
                    <a:pt x="184" y="58"/>
                  </a:lnTo>
                  <a:lnTo>
                    <a:pt x="184" y="60"/>
                  </a:lnTo>
                  <a:lnTo>
                    <a:pt x="184" y="62"/>
                  </a:lnTo>
                  <a:lnTo>
                    <a:pt x="182" y="62"/>
                  </a:lnTo>
                  <a:lnTo>
                    <a:pt x="182" y="63"/>
                  </a:lnTo>
                  <a:lnTo>
                    <a:pt x="182" y="65"/>
                  </a:lnTo>
                  <a:lnTo>
                    <a:pt x="184" y="65"/>
                  </a:lnTo>
                  <a:lnTo>
                    <a:pt x="182" y="65"/>
                  </a:lnTo>
                  <a:lnTo>
                    <a:pt x="182" y="67"/>
                  </a:lnTo>
                  <a:lnTo>
                    <a:pt x="184" y="67"/>
                  </a:lnTo>
                  <a:lnTo>
                    <a:pt x="182" y="67"/>
                  </a:lnTo>
                  <a:lnTo>
                    <a:pt x="182" y="68"/>
                  </a:lnTo>
                  <a:lnTo>
                    <a:pt x="182" y="70"/>
                  </a:lnTo>
                  <a:lnTo>
                    <a:pt x="182" y="72"/>
                  </a:lnTo>
                  <a:lnTo>
                    <a:pt x="182" y="73"/>
                  </a:lnTo>
                  <a:lnTo>
                    <a:pt x="182" y="75"/>
                  </a:lnTo>
                  <a:lnTo>
                    <a:pt x="184" y="75"/>
                  </a:lnTo>
                  <a:lnTo>
                    <a:pt x="182" y="75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2" y="77"/>
                  </a:lnTo>
                  <a:lnTo>
                    <a:pt x="184" y="77"/>
                  </a:lnTo>
                  <a:lnTo>
                    <a:pt x="184" y="79"/>
                  </a:lnTo>
                  <a:lnTo>
                    <a:pt x="186" y="79"/>
                  </a:lnTo>
                  <a:lnTo>
                    <a:pt x="187" y="79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7" y="80"/>
                  </a:lnTo>
                  <a:lnTo>
                    <a:pt x="189" y="80"/>
                  </a:lnTo>
                  <a:lnTo>
                    <a:pt x="189" y="82"/>
                  </a:lnTo>
                  <a:lnTo>
                    <a:pt x="189" y="80"/>
                  </a:lnTo>
                  <a:lnTo>
                    <a:pt x="191" y="80"/>
                  </a:lnTo>
                  <a:lnTo>
                    <a:pt x="193" y="80"/>
                  </a:lnTo>
                  <a:lnTo>
                    <a:pt x="193" y="82"/>
                  </a:lnTo>
                  <a:lnTo>
                    <a:pt x="194" y="82"/>
                  </a:lnTo>
                  <a:lnTo>
                    <a:pt x="194" y="84"/>
                  </a:lnTo>
                  <a:lnTo>
                    <a:pt x="194" y="85"/>
                  </a:lnTo>
                  <a:lnTo>
                    <a:pt x="196" y="85"/>
                  </a:lnTo>
                  <a:lnTo>
                    <a:pt x="198" y="85"/>
                  </a:lnTo>
                  <a:lnTo>
                    <a:pt x="198" y="84"/>
                  </a:lnTo>
                  <a:lnTo>
                    <a:pt x="199" y="84"/>
                  </a:lnTo>
                  <a:lnTo>
                    <a:pt x="201" y="84"/>
                  </a:lnTo>
                  <a:lnTo>
                    <a:pt x="203" y="84"/>
                  </a:lnTo>
                  <a:lnTo>
                    <a:pt x="203" y="82"/>
                  </a:lnTo>
                  <a:lnTo>
                    <a:pt x="205" y="82"/>
                  </a:lnTo>
                  <a:lnTo>
                    <a:pt x="206" y="82"/>
                  </a:lnTo>
                  <a:lnTo>
                    <a:pt x="208" y="82"/>
                  </a:lnTo>
                  <a:lnTo>
                    <a:pt x="208" y="80"/>
                  </a:lnTo>
                  <a:lnTo>
                    <a:pt x="210" y="80"/>
                  </a:lnTo>
                  <a:lnTo>
                    <a:pt x="210" y="79"/>
                  </a:lnTo>
                  <a:lnTo>
                    <a:pt x="211" y="79"/>
                  </a:lnTo>
                  <a:lnTo>
                    <a:pt x="211" y="79"/>
                  </a:lnTo>
                  <a:lnTo>
                    <a:pt x="211" y="77"/>
                  </a:lnTo>
                  <a:lnTo>
                    <a:pt x="213" y="77"/>
                  </a:lnTo>
                  <a:lnTo>
                    <a:pt x="213" y="75"/>
                  </a:lnTo>
                  <a:lnTo>
                    <a:pt x="215" y="75"/>
                  </a:lnTo>
                  <a:lnTo>
                    <a:pt x="216" y="75"/>
                  </a:lnTo>
                  <a:lnTo>
                    <a:pt x="216" y="73"/>
                  </a:lnTo>
                  <a:lnTo>
                    <a:pt x="215" y="73"/>
                  </a:lnTo>
                  <a:lnTo>
                    <a:pt x="215" y="72"/>
                  </a:lnTo>
                  <a:lnTo>
                    <a:pt x="216" y="72"/>
                  </a:lnTo>
                  <a:lnTo>
                    <a:pt x="216" y="70"/>
                  </a:lnTo>
                  <a:lnTo>
                    <a:pt x="218" y="68"/>
                  </a:lnTo>
                  <a:lnTo>
                    <a:pt x="220" y="68"/>
                  </a:lnTo>
                  <a:lnTo>
                    <a:pt x="220" y="67"/>
                  </a:lnTo>
                  <a:lnTo>
                    <a:pt x="220" y="68"/>
                  </a:lnTo>
                  <a:lnTo>
                    <a:pt x="222" y="68"/>
                  </a:lnTo>
                  <a:lnTo>
                    <a:pt x="223" y="68"/>
                  </a:lnTo>
                  <a:lnTo>
                    <a:pt x="223" y="67"/>
                  </a:lnTo>
                  <a:lnTo>
                    <a:pt x="225" y="67"/>
                  </a:lnTo>
                  <a:lnTo>
                    <a:pt x="225" y="65"/>
                  </a:lnTo>
                  <a:lnTo>
                    <a:pt x="227" y="65"/>
                  </a:lnTo>
                  <a:lnTo>
                    <a:pt x="228" y="63"/>
                  </a:lnTo>
                  <a:lnTo>
                    <a:pt x="228" y="62"/>
                  </a:lnTo>
                  <a:lnTo>
                    <a:pt x="228" y="60"/>
                  </a:lnTo>
                  <a:lnTo>
                    <a:pt x="230" y="60"/>
                  </a:lnTo>
                  <a:lnTo>
                    <a:pt x="230" y="62"/>
                  </a:lnTo>
                  <a:lnTo>
                    <a:pt x="232" y="62"/>
                  </a:lnTo>
                  <a:lnTo>
                    <a:pt x="232" y="60"/>
                  </a:lnTo>
                  <a:lnTo>
                    <a:pt x="230" y="60"/>
                  </a:lnTo>
                  <a:lnTo>
                    <a:pt x="232" y="60"/>
                  </a:lnTo>
                  <a:lnTo>
                    <a:pt x="232" y="58"/>
                  </a:lnTo>
                  <a:lnTo>
                    <a:pt x="232" y="56"/>
                  </a:lnTo>
                  <a:lnTo>
                    <a:pt x="233" y="56"/>
                  </a:lnTo>
                  <a:lnTo>
                    <a:pt x="233" y="58"/>
                  </a:lnTo>
                  <a:lnTo>
                    <a:pt x="233" y="56"/>
                  </a:lnTo>
                  <a:lnTo>
                    <a:pt x="235" y="56"/>
                  </a:lnTo>
                  <a:lnTo>
                    <a:pt x="235" y="55"/>
                  </a:lnTo>
                  <a:lnTo>
                    <a:pt x="235" y="56"/>
                  </a:lnTo>
                  <a:lnTo>
                    <a:pt x="237" y="56"/>
                  </a:lnTo>
                  <a:lnTo>
                    <a:pt x="237" y="55"/>
                  </a:lnTo>
                  <a:lnTo>
                    <a:pt x="235" y="55"/>
                  </a:lnTo>
                  <a:lnTo>
                    <a:pt x="235" y="53"/>
                  </a:lnTo>
                  <a:lnTo>
                    <a:pt x="237" y="53"/>
                  </a:lnTo>
                  <a:lnTo>
                    <a:pt x="239" y="53"/>
                  </a:lnTo>
                  <a:lnTo>
                    <a:pt x="239" y="51"/>
                  </a:lnTo>
                  <a:lnTo>
                    <a:pt x="239" y="51"/>
                  </a:lnTo>
                  <a:lnTo>
                    <a:pt x="239" y="50"/>
                  </a:lnTo>
                  <a:lnTo>
                    <a:pt x="240" y="50"/>
                  </a:lnTo>
                  <a:lnTo>
                    <a:pt x="240" y="48"/>
                  </a:lnTo>
                  <a:lnTo>
                    <a:pt x="240" y="46"/>
                  </a:lnTo>
                  <a:lnTo>
                    <a:pt x="242" y="46"/>
                  </a:lnTo>
                  <a:lnTo>
                    <a:pt x="242" y="45"/>
                  </a:lnTo>
                  <a:lnTo>
                    <a:pt x="244" y="45"/>
                  </a:lnTo>
                  <a:lnTo>
                    <a:pt x="244" y="46"/>
                  </a:lnTo>
                  <a:lnTo>
                    <a:pt x="245" y="46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7" y="46"/>
                  </a:lnTo>
                  <a:lnTo>
                    <a:pt x="247" y="45"/>
                  </a:lnTo>
                  <a:lnTo>
                    <a:pt x="249" y="45"/>
                  </a:lnTo>
                  <a:lnTo>
                    <a:pt x="249" y="43"/>
                  </a:lnTo>
                  <a:lnTo>
                    <a:pt x="250" y="43"/>
                  </a:lnTo>
                  <a:lnTo>
                    <a:pt x="250" y="45"/>
                  </a:lnTo>
                  <a:lnTo>
                    <a:pt x="249" y="45"/>
                  </a:lnTo>
                  <a:lnTo>
                    <a:pt x="249" y="46"/>
                  </a:lnTo>
                  <a:lnTo>
                    <a:pt x="250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2" y="45"/>
                  </a:lnTo>
                  <a:lnTo>
                    <a:pt x="252" y="46"/>
                  </a:lnTo>
                  <a:lnTo>
                    <a:pt x="254" y="46"/>
                  </a:lnTo>
                  <a:lnTo>
                    <a:pt x="254" y="45"/>
                  </a:lnTo>
                  <a:lnTo>
                    <a:pt x="256" y="45"/>
                  </a:lnTo>
                  <a:lnTo>
                    <a:pt x="257" y="45"/>
                  </a:lnTo>
                  <a:lnTo>
                    <a:pt x="257" y="46"/>
                  </a:lnTo>
                  <a:lnTo>
                    <a:pt x="259" y="46"/>
                  </a:lnTo>
                  <a:lnTo>
                    <a:pt x="261" y="48"/>
                  </a:lnTo>
                  <a:lnTo>
                    <a:pt x="262" y="48"/>
                  </a:lnTo>
                  <a:lnTo>
                    <a:pt x="264" y="48"/>
                  </a:lnTo>
                  <a:lnTo>
                    <a:pt x="264" y="50"/>
                  </a:lnTo>
                  <a:lnTo>
                    <a:pt x="264" y="51"/>
                  </a:lnTo>
                  <a:lnTo>
                    <a:pt x="266" y="51"/>
                  </a:lnTo>
                  <a:lnTo>
                    <a:pt x="266" y="51"/>
                  </a:lnTo>
                  <a:lnTo>
                    <a:pt x="268" y="51"/>
                  </a:lnTo>
                  <a:lnTo>
                    <a:pt x="268" y="53"/>
                  </a:lnTo>
                  <a:lnTo>
                    <a:pt x="269" y="53"/>
                  </a:lnTo>
                  <a:lnTo>
                    <a:pt x="269" y="55"/>
                  </a:lnTo>
                  <a:lnTo>
                    <a:pt x="271" y="55"/>
                  </a:lnTo>
                  <a:lnTo>
                    <a:pt x="271" y="56"/>
                  </a:lnTo>
                  <a:lnTo>
                    <a:pt x="273" y="56"/>
                  </a:lnTo>
                  <a:lnTo>
                    <a:pt x="274" y="56"/>
                  </a:lnTo>
                  <a:lnTo>
                    <a:pt x="274" y="58"/>
                  </a:lnTo>
                  <a:lnTo>
                    <a:pt x="276" y="58"/>
                  </a:lnTo>
                  <a:lnTo>
                    <a:pt x="276" y="60"/>
                  </a:lnTo>
                  <a:lnTo>
                    <a:pt x="278" y="60"/>
                  </a:lnTo>
                  <a:lnTo>
                    <a:pt x="278" y="62"/>
                  </a:lnTo>
                  <a:lnTo>
                    <a:pt x="279" y="62"/>
                  </a:lnTo>
                  <a:lnTo>
                    <a:pt x="281" y="62"/>
                  </a:lnTo>
                  <a:lnTo>
                    <a:pt x="283" y="62"/>
                  </a:lnTo>
                  <a:lnTo>
                    <a:pt x="283" y="63"/>
                  </a:lnTo>
                  <a:lnTo>
                    <a:pt x="285" y="63"/>
                  </a:lnTo>
                  <a:lnTo>
                    <a:pt x="285" y="65"/>
                  </a:lnTo>
                  <a:lnTo>
                    <a:pt x="286" y="65"/>
                  </a:lnTo>
                  <a:lnTo>
                    <a:pt x="288" y="65"/>
                  </a:lnTo>
                  <a:lnTo>
                    <a:pt x="290" y="65"/>
                  </a:lnTo>
                  <a:lnTo>
                    <a:pt x="290" y="67"/>
                  </a:lnTo>
                  <a:lnTo>
                    <a:pt x="291" y="67"/>
                  </a:lnTo>
                  <a:lnTo>
                    <a:pt x="291" y="65"/>
                  </a:lnTo>
                  <a:lnTo>
                    <a:pt x="293" y="65"/>
                  </a:lnTo>
                  <a:lnTo>
                    <a:pt x="293" y="65"/>
                  </a:lnTo>
                  <a:lnTo>
                    <a:pt x="293" y="63"/>
                  </a:lnTo>
                  <a:lnTo>
                    <a:pt x="295" y="63"/>
                  </a:lnTo>
                  <a:lnTo>
                    <a:pt x="295" y="65"/>
                  </a:lnTo>
                  <a:lnTo>
                    <a:pt x="296" y="65"/>
                  </a:lnTo>
                  <a:lnTo>
                    <a:pt x="298" y="65"/>
                  </a:lnTo>
                  <a:lnTo>
                    <a:pt x="298" y="67"/>
                  </a:lnTo>
                  <a:lnTo>
                    <a:pt x="300" y="67"/>
                  </a:lnTo>
                  <a:lnTo>
                    <a:pt x="300" y="68"/>
                  </a:lnTo>
                  <a:lnTo>
                    <a:pt x="302" y="68"/>
                  </a:lnTo>
                  <a:lnTo>
                    <a:pt x="303" y="68"/>
                  </a:lnTo>
                  <a:lnTo>
                    <a:pt x="303" y="70"/>
                  </a:lnTo>
                  <a:lnTo>
                    <a:pt x="305" y="70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5" y="72"/>
                  </a:lnTo>
                  <a:lnTo>
                    <a:pt x="307" y="72"/>
                  </a:lnTo>
                  <a:lnTo>
                    <a:pt x="307" y="73"/>
                  </a:lnTo>
                  <a:lnTo>
                    <a:pt x="308" y="73"/>
                  </a:lnTo>
                  <a:lnTo>
                    <a:pt x="308" y="75"/>
                  </a:lnTo>
                  <a:lnTo>
                    <a:pt x="308" y="77"/>
                  </a:lnTo>
                  <a:lnTo>
                    <a:pt x="308" y="79"/>
                  </a:lnTo>
                  <a:lnTo>
                    <a:pt x="310" y="79"/>
                  </a:lnTo>
                  <a:lnTo>
                    <a:pt x="310" y="80"/>
                  </a:lnTo>
                  <a:lnTo>
                    <a:pt x="312" y="80"/>
                  </a:lnTo>
                  <a:lnTo>
                    <a:pt x="312" y="82"/>
                  </a:lnTo>
                  <a:lnTo>
                    <a:pt x="313" y="82"/>
                  </a:lnTo>
                  <a:lnTo>
                    <a:pt x="313" y="84"/>
                  </a:lnTo>
                  <a:lnTo>
                    <a:pt x="315" y="84"/>
                  </a:lnTo>
                  <a:lnTo>
                    <a:pt x="315" y="85"/>
                  </a:lnTo>
                  <a:lnTo>
                    <a:pt x="317" y="85"/>
                  </a:lnTo>
                  <a:lnTo>
                    <a:pt x="317" y="87"/>
                  </a:lnTo>
                  <a:lnTo>
                    <a:pt x="319" y="87"/>
                  </a:lnTo>
                  <a:lnTo>
                    <a:pt x="319" y="85"/>
                  </a:lnTo>
                  <a:lnTo>
                    <a:pt x="320" y="85"/>
                  </a:lnTo>
                  <a:lnTo>
                    <a:pt x="320" y="87"/>
                  </a:lnTo>
                  <a:lnTo>
                    <a:pt x="322" y="87"/>
                  </a:lnTo>
                  <a:lnTo>
                    <a:pt x="324" y="87"/>
                  </a:lnTo>
                  <a:lnTo>
                    <a:pt x="324" y="85"/>
                  </a:lnTo>
                  <a:lnTo>
                    <a:pt x="325" y="85"/>
                  </a:lnTo>
                  <a:lnTo>
                    <a:pt x="327" y="85"/>
                  </a:lnTo>
                  <a:lnTo>
                    <a:pt x="329" y="85"/>
                  </a:lnTo>
                  <a:lnTo>
                    <a:pt x="331" y="85"/>
                  </a:lnTo>
                  <a:lnTo>
                    <a:pt x="332" y="84"/>
                  </a:lnTo>
                  <a:lnTo>
                    <a:pt x="334" y="84"/>
                  </a:lnTo>
                  <a:lnTo>
                    <a:pt x="334" y="82"/>
                  </a:lnTo>
                  <a:lnTo>
                    <a:pt x="334" y="82"/>
                  </a:lnTo>
                  <a:lnTo>
                    <a:pt x="336" y="82"/>
                  </a:lnTo>
                  <a:lnTo>
                    <a:pt x="337" y="82"/>
                  </a:lnTo>
                  <a:lnTo>
                    <a:pt x="339" y="82"/>
                  </a:lnTo>
                  <a:lnTo>
                    <a:pt x="339" y="80"/>
                  </a:lnTo>
                  <a:lnTo>
                    <a:pt x="341" y="80"/>
                  </a:lnTo>
                  <a:lnTo>
                    <a:pt x="342" y="80"/>
                  </a:lnTo>
                  <a:lnTo>
                    <a:pt x="342" y="79"/>
                  </a:lnTo>
                  <a:lnTo>
                    <a:pt x="342" y="77"/>
                  </a:lnTo>
                  <a:lnTo>
                    <a:pt x="344" y="77"/>
                  </a:lnTo>
                  <a:lnTo>
                    <a:pt x="346" y="77"/>
                  </a:lnTo>
                  <a:lnTo>
                    <a:pt x="348" y="75"/>
                  </a:lnTo>
                  <a:lnTo>
                    <a:pt x="349" y="75"/>
                  </a:lnTo>
                  <a:lnTo>
                    <a:pt x="349" y="73"/>
                  </a:lnTo>
                  <a:lnTo>
                    <a:pt x="351" y="73"/>
                  </a:lnTo>
                  <a:lnTo>
                    <a:pt x="351" y="75"/>
                  </a:lnTo>
                  <a:lnTo>
                    <a:pt x="351" y="73"/>
                  </a:lnTo>
                  <a:lnTo>
                    <a:pt x="353" y="73"/>
                  </a:lnTo>
                  <a:lnTo>
                    <a:pt x="353" y="75"/>
                  </a:lnTo>
                  <a:lnTo>
                    <a:pt x="354" y="75"/>
                  </a:lnTo>
                  <a:lnTo>
                    <a:pt x="356" y="75"/>
                  </a:lnTo>
                  <a:lnTo>
                    <a:pt x="358" y="77"/>
                  </a:lnTo>
                  <a:lnTo>
                    <a:pt x="359" y="77"/>
                  </a:lnTo>
                  <a:lnTo>
                    <a:pt x="359" y="79"/>
                  </a:lnTo>
                  <a:lnTo>
                    <a:pt x="361" y="79"/>
                  </a:lnTo>
                  <a:lnTo>
                    <a:pt x="361" y="80"/>
                  </a:lnTo>
                  <a:lnTo>
                    <a:pt x="363" y="80"/>
                  </a:lnTo>
                  <a:lnTo>
                    <a:pt x="361" y="80"/>
                  </a:lnTo>
                  <a:lnTo>
                    <a:pt x="361" y="82"/>
                  </a:lnTo>
                  <a:lnTo>
                    <a:pt x="363" y="82"/>
                  </a:lnTo>
                  <a:lnTo>
                    <a:pt x="363" y="84"/>
                  </a:lnTo>
                  <a:lnTo>
                    <a:pt x="365" y="84"/>
                  </a:lnTo>
                  <a:lnTo>
                    <a:pt x="365" y="85"/>
                  </a:lnTo>
                  <a:lnTo>
                    <a:pt x="366" y="85"/>
                  </a:lnTo>
                  <a:lnTo>
                    <a:pt x="366" y="87"/>
                  </a:lnTo>
                  <a:lnTo>
                    <a:pt x="366" y="89"/>
                  </a:lnTo>
                  <a:lnTo>
                    <a:pt x="368" y="89"/>
                  </a:lnTo>
                  <a:lnTo>
                    <a:pt x="368" y="90"/>
                  </a:lnTo>
                  <a:lnTo>
                    <a:pt x="370" y="90"/>
                  </a:lnTo>
                  <a:lnTo>
                    <a:pt x="370" y="92"/>
                  </a:lnTo>
                  <a:lnTo>
                    <a:pt x="371" y="92"/>
                  </a:lnTo>
                  <a:lnTo>
                    <a:pt x="371" y="90"/>
                  </a:lnTo>
                  <a:lnTo>
                    <a:pt x="371" y="92"/>
                  </a:lnTo>
                  <a:lnTo>
                    <a:pt x="373" y="92"/>
                  </a:lnTo>
                  <a:lnTo>
                    <a:pt x="373" y="94"/>
                  </a:lnTo>
                  <a:lnTo>
                    <a:pt x="375" y="94"/>
                  </a:lnTo>
                  <a:lnTo>
                    <a:pt x="375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6" y="94"/>
                  </a:lnTo>
                  <a:lnTo>
                    <a:pt x="378" y="94"/>
                  </a:lnTo>
                  <a:lnTo>
                    <a:pt x="378" y="92"/>
                  </a:lnTo>
                  <a:lnTo>
                    <a:pt x="380" y="92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2" y="92"/>
                  </a:lnTo>
                  <a:lnTo>
                    <a:pt x="382" y="94"/>
                  </a:lnTo>
                  <a:lnTo>
                    <a:pt x="383" y="94"/>
                  </a:lnTo>
                  <a:lnTo>
                    <a:pt x="385" y="94"/>
                  </a:lnTo>
                  <a:lnTo>
                    <a:pt x="385" y="96"/>
                  </a:lnTo>
                  <a:lnTo>
                    <a:pt x="385" y="97"/>
                  </a:lnTo>
                  <a:lnTo>
                    <a:pt x="385" y="99"/>
                  </a:lnTo>
                  <a:lnTo>
                    <a:pt x="387" y="99"/>
                  </a:lnTo>
                  <a:lnTo>
                    <a:pt x="387" y="101"/>
                  </a:lnTo>
                  <a:lnTo>
                    <a:pt x="387" y="102"/>
                  </a:lnTo>
                  <a:lnTo>
                    <a:pt x="385" y="102"/>
                  </a:lnTo>
                  <a:lnTo>
                    <a:pt x="383" y="104"/>
                  </a:lnTo>
                  <a:lnTo>
                    <a:pt x="383" y="106"/>
                  </a:lnTo>
                  <a:lnTo>
                    <a:pt x="383" y="107"/>
                  </a:lnTo>
                  <a:lnTo>
                    <a:pt x="383" y="109"/>
                  </a:lnTo>
                  <a:lnTo>
                    <a:pt x="383" y="111"/>
                  </a:lnTo>
                  <a:lnTo>
                    <a:pt x="385" y="111"/>
                  </a:lnTo>
                  <a:lnTo>
                    <a:pt x="385" y="113"/>
                  </a:lnTo>
                  <a:lnTo>
                    <a:pt x="385" y="114"/>
                  </a:lnTo>
                  <a:lnTo>
                    <a:pt x="385" y="116"/>
                  </a:lnTo>
                  <a:lnTo>
                    <a:pt x="387" y="116"/>
                  </a:lnTo>
                  <a:lnTo>
                    <a:pt x="388" y="118"/>
                  </a:lnTo>
                  <a:lnTo>
                    <a:pt x="388" y="119"/>
                  </a:lnTo>
                  <a:lnTo>
                    <a:pt x="390" y="119"/>
                  </a:lnTo>
                  <a:lnTo>
                    <a:pt x="390" y="121"/>
                  </a:lnTo>
                  <a:lnTo>
                    <a:pt x="390" y="123"/>
                  </a:lnTo>
                  <a:lnTo>
                    <a:pt x="390" y="124"/>
                  </a:lnTo>
                  <a:lnTo>
                    <a:pt x="390" y="126"/>
                  </a:lnTo>
                  <a:lnTo>
                    <a:pt x="390" y="128"/>
                  </a:lnTo>
                  <a:lnTo>
                    <a:pt x="392" y="128"/>
                  </a:lnTo>
                  <a:lnTo>
                    <a:pt x="392" y="130"/>
                  </a:lnTo>
                  <a:lnTo>
                    <a:pt x="392" y="131"/>
                  </a:lnTo>
                  <a:lnTo>
                    <a:pt x="392" y="133"/>
                  </a:lnTo>
                  <a:lnTo>
                    <a:pt x="393" y="133"/>
                  </a:lnTo>
                  <a:lnTo>
                    <a:pt x="393" y="135"/>
                  </a:lnTo>
                  <a:lnTo>
                    <a:pt x="395" y="135"/>
                  </a:lnTo>
                  <a:lnTo>
                    <a:pt x="395" y="136"/>
                  </a:lnTo>
                  <a:lnTo>
                    <a:pt x="397" y="136"/>
                  </a:lnTo>
                  <a:lnTo>
                    <a:pt x="397" y="138"/>
                  </a:lnTo>
                  <a:lnTo>
                    <a:pt x="397" y="140"/>
                  </a:lnTo>
                  <a:lnTo>
                    <a:pt x="399" y="140"/>
                  </a:lnTo>
                  <a:lnTo>
                    <a:pt x="399" y="141"/>
                  </a:lnTo>
                  <a:lnTo>
                    <a:pt x="399" y="143"/>
                  </a:lnTo>
                  <a:lnTo>
                    <a:pt x="400" y="143"/>
                  </a:lnTo>
                  <a:lnTo>
                    <a:pt x="400" y="145"/>
                  </a:lnTo>
                  <a:lnTo>
                    <a:pt x="400" y="147"/>
                  </a:lnTo>
                  <a:lnTo>
                    <a:pt x="402" y="147"/>
                  </a:lnTo>
                  <a:lnTo>
                    <a:pt x="402" y="148"/>
                  </a:lnTo>
                  <a:lnTo>
                    <a:pt x="402" y="150"/>
                  </a:lnTo>
                  <a:lnTo>
                    <a:pt x="402" y="152"/>
                  </a:lnTo>
                  <a:lnTo>
                    <a:pt x="404" y="152"/>
                  </a:lnTo>
                  <a:lnTo>
                    <a:pt x="404" y="153"/>
                  </a:lnTo>
                  <a:lnTo>
                    <a:pt x="404" y="155"/>
                  </a:lnTo>
                  <a:lnTo>
                    <a:pt x="404" y="157"/>
                  </a:lnTo>
                  <a:lnTo>
                    <a:pt x="405" y="157"/>
                  </a:lnTo>
                  <a:lnTo>
                    <a:pt x="405" y="159"/>
                  </a:lnTo>
                  <a:lnTo>
                    <a:pt x="407" y="159"/>
                  </a:lnTo>
                  <a:lnTo>
                    <a:pt x="407" y="157"/>
                  </a:lnTo>
                  <a:lnTo>
                    <a:pt x="409" y="157"/>
                  </a:lnTo>
                  <a:lnTo>
                    <a:pt x="411" y="159"/>
                  </a:lnTo>
                  <a:lnTo>
                    <a:pt x="412" y="160"/>
                  </a:lnTo>
                  <a:lnTo>
                    <a:pt x="412" y="162"/>
                  </a:lnTo>
                  <a:lnTo>
                    <a:pt x="412" y="164"/>
                  </a:lnTo>
                  <a:lnTo>
                    <a:pt x="412" y="165"/>
                  </a:lnTo>
                  <a:lnTo>
                    <a:pt x="414" y="165"/>
                  </a:lnTo>
                  <a:lnTo>
                    <a:pt x="414" y="167"/>
                  </a:lnTo>
                  <a:lnTo>
                    <a:pt x="414" y="169"/>
                  </a:lnTo>
                  <a:lnTo>
                    <a:pt x="416" y="169"/>
                  </a:lnTo>
                  <a:lnTo>
                    <a:pt x="416" y="169"/>
                  </a:lnTo>
                  <a:lnTo>
                    <a:pt x="417" y="169"/>
                  </a:lnTo>
                  <a:lnTo>
                    <a:pt x="419" y="169"/>
                  </a:lnTo>
                  <a:lnTo>
                    <a:pt x="419" y="170"/>
                  </a:lnTo>
                  <a:lnTo>
                    <a:pt x="421" y="170"/>
                  </a:lnTo>
                  <a:lnTo>
                    <a:pt x="421" y="172"/>
                  </a:lnTo>
                  <a:lnTo>
                    <a:pt x="422" y="172"/>
                  </a:lnTo>
                  <a:lnTo>
                    <a:pt x="424" y="174"/>
                  </a:lnTo>
                  <a:lnTo>
                    <a:pt x="422" y="176"/>
                  </a:lnTo>
                  <a:lnTo>
                    <a:pt x="424" y="176"/>
                  </a:lnTo>
                  <a:lnTo>
                    <a:pt x="424" y="176"/>
                  </a:lnTo>
                  <a:lnTo>
                    <a:pt x="426" y="177"/>
                  </a:lnTo>
                  <a:lnTo>
                    <a:pt x="426" y="179"/>
                  </a:lnTo>
                  <a:lnTo>
                    <a:pt x="428" y="179"/>
                  </a:lnTo>
                  <a:lnTo>
                    <a:pt x="429" y="181"/>
                  </a:lnTo>
                  <a:lnTo>
                    <a:pt x="429" y="182"/>
                  </a:lnTo>
                  <a:lnTo>
                    <a:pt x="431" y="184"/>
                  </a:lnTo>
                  <a:lnTo>
                    <a:pt x="431" y="186"/>
                  </a:lnTo>
                  <a:lnTo>
                    <a:pt x="433" y="186"/>
                  </a:lnTo>
                  <a:lnTo>
                    <a:pt x="434" y="186"/>
                  </a:lnTo>
                  <a:lnTo>
                    <a:pt x="436" y="186"/>
                  </a:lnTo>
                  <a:lnTo>
                    <a:pt x="438" y="186"/>
                  </a:lnTo>
                  <a:lnTo>
                    <a:pt x="439" y="186"/>
                  </a:lnTo>
                  <a:lnTo>
                    <a:pt x="439" y="184"/>
                  </a:lnTo>
                  <a:lnTo>
                    <a:pt x="441" y="184"/>
                  </a:lnTo>
                  <a:lnTo>
                    <a:pt x="441" y="186"/>
                  </a:lnTo>
                  <a:lnTo>
                    <a:pt x="443" y="186"/>
                  </a:lnTo>
                  <a:lnTo>
                    <a:pt x="443" y="184"/>
                  </a:lnTo>
                  <a:lnTo>
                    <a:pt x="443" y="186"/>
                  </a:lnTo>
                  <a:lnTo>
                    <a:pt x="443" y="187"/>
                  </a:lnTo>
                  <a:lnTo>
                    <a:pt x="441" y="187"/>
                  </a:lnTo>
                  <a:lnTo>
                    <a:pt x="441" y="189"/>
                  </a:lnTo>
                  <a:lnTo>
                    <a:pt x="439" y="189"/>
                  </a:lnTo>
                  <a:lnTo>
                    <a:pt x="439" y="191"/>
                  </a:lnTo>
                  <a:lnTo>
                    <a:pt x="438" y="191"/>
                  </a:lnTo>
                  <a:lnTo>
                    <a:pt x="438" y="193"/>
                  </a:lnTo>
                  <a:lnTo>
                    <a:pt x="436" y="193"/>
                  </a:lnTo>
                  <a:lnTo>
                    <a:pt x="436" y="194"/>
                  </a:lnTo>
                  <a:lnTo>
                    <a:pt x="434" y="194"/>
                  </a:lnTo>
                  <a:lnTo>
                    <a:pt x="434" y="196"/>
                  </a:lnTo>
                  <a:lnTo>
                    <a:pt x="434" y="198"/>
                  </a:lnTo>
                  <a:lnTo>
                    <a:pt x="434" y="199"/>
                  </a:lnTo>
                  <a:lnTo>
                    <a:pt x="434" y="201"/>
                  </a:lnTo>
                  <a:lnTo>
                    <a:pt x="434" y="203"/>
                  </a:lnTo>
                  <a:lnTo>
                    <a:pt x="436" y="203"/>
                  </a:lnTo>
                  <a:lnTo>
                    <a:pt x="434" y="203"/>
                  </a:lnTo>
                  <a:lnTo>
                    <a:pt x="434" y="204"/>
                  </a:lnTo>
                  <a:lnTo>
                    <a:pt x="433" y="204"/>
                  </a:lnTo>
                  <a:lnTo>
                    <a:pt x="431" y="204"/>
                  </a:lnTo>
                  <a:lnTo>
                    <a:pt x="429" y="204"/>
                  </a:lnTo>
                  <a:lnTo>
                    <a:pt x="429" y="206"/>
                  </a:lnTo>
                  <a:lnTo>
                    <a:pt x="429" y="208"/>
                  </a:lnTo>
                  <a:lnTo>
                    <a:pt x="429" y="210"/>
                  </a:lnTo>
                  <a:lnTo>
                    <a:pt x="428" y="210"/>
                  </a:lnTo>
                  <a:lnTo>
                    <a:pt x="428" y="211"/>
                  </a:lnTo>
                  <a:lnTo>
                    <a:pt x="428" y="213"/>
                  </a:lnTo>
                  <a:lnTo>
                    <a:pt x="426" y="213"/>
                  </a:lnTo>
                  <a:lnTo>
                    <a:pt x="426" y="215"/>
                  </a:lnTo>
                  <a:lnTo>
                    <a:pt x="424" y="215"/>
                  </a:lnTo>
                  <a:lnTo>
                    <a:pt x="424" y="216"/>
                  </a:lnTo>
                  <a:lnTo>
                    <a:pt x="424" y="216"/>
                  </a:lnTo>
                  <a:lnTo>
                    <a:pt x="422" y="216"/>
                  </a:lnTo>
                  <a:lnTo>
                    <a:pt x="421" y="216"/>
                  </a:lnTo>
                  <a:lnTo>
                    <a:pt x="419" y="216"/>
                  </a:lnTo>
                  <a:lnTo>
                    <a:pt x="419" y="218"/>
                  </a:lnTo>
                  <a:lnTo>
                    <a:pt x="417" y="218"/>
                  </a:lnTo>
                  <a:lnTo>
                    <a:pt x="417" y="220"/>
                  </a:lnTo>
                  <a:lnTo>
                    <a:pt x="416" y="220"/>
                  </a:lnTo>
                  <a:lnTo>
                    <a:pt x="416" y="221"/>
                  </a:lnTo>
                  <a:lnTo>
                    <a:pt x="416" y="221"/>
                  </a:lnTo>
                  <a:lnTo>
                    <a:pt x="416" y="223"/>
                  </a:lnTo>
                  <a:lnTo>
                    <a:pt x="416" y="225"/>
                  </a:lnTo>
                  <a:lnTo>
                    <a:pt x="416" y="227"/>
                  </a:lnTo>
                  <a:lnTo>
                    <a:pt x="414" y="227"/>
                  </a:lnTo>
                  <a:lnTo>
                    <a:pt x="412" y="228"/>
                  </a:lnTo>
                  <a:lnTo>
                    <a:pt x="411" y="228"/>
                  </a:lnTo>
                  <a:lnTo>
                    <a:pt x="411" y="230"/>
                  </a:lnTo>
                  <a:lnTo>
                    <a:pt x="411" y="232"/>
                  </a:lnTo>
                  <a:lnTo>
                    <a:pt x="409" y="232"/>
                  </a:lnTo>
                  <a:lnTo>
                    <a:pt x="409" y="233"/>
                  </a:lnTo>
                  <a:lnTo>
                    <a:pt x="409" y="235"/>
                  </a:lnTo>
                  <a:lnTo>
                    <a:pt x="411" y="235"/>
                  </a:lnTo>
                  <a:lnTo>
                    <a:pt x="411" y="237"/>
                  </a:lnTo>
                  <a:lnTo>
                    <a:pt x="411" y="238"/>
                  </a:lnTo>
                  <a:lnTo>
                    <a:pt x="412" y="238"/>
                  </a:lnTo>
                  <a:lnTo>
                    <a:pt x="414" y="240"/>
                  </a:lnTo>
                  <a:lnTo>
                    <a:pt x="414" y="242"/>
                  </a:lnTo>
                  <a:lnTo>
                    <a:pt x="416" y="242"/>
                  </a:lnTo>
                  <a:lnTo>
                    <a:pt x="416" y="244"/>
                  </a:lnTo>
                  <a:lnTo>
                    <a:pt x="414" y="244"/>
                  </a:lnTo>
                  <a:lnTo>
                    <a:pt x="416" y="245"/>
                  </a:lnTo>
                  <a:lnTo>
                    <a:pt x="416" y="247"/>
                  </a:lnTo>
                  <a:lnTo>
                    <a:pt x="414" y="247"/>
                  </a:lnTo>
                  <a:lnTo>
                    <a:pt x="414" y="249"/>
                  </a:lnTo>
                  <a:lnTo>
                    <a:pt x="414" y="250"/>
                  </a:lnTo>
                  <a:lnTo>
                    <a:pt x="412" y="250"/>
                  </a:lnTo>
                  <a:lnTo>
                    <a:pt x="412" y="252"/>
                  </a:lnTo>
                  <a:lnTo>
                    <a:pt x="412" y="254"/>
                  </a:lnTo>
                  <a:lnTo>
                    <a:pt x="414" y="254"/>
                  </a:lnTo>
                  <a:lnTo>
                    <a:pt x="414" y="255"/>
                  </a:lnTo>
                  <a:lnTo>
                    <a:pt x="416" y="255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6" y="257"/>
                  </a:lnTo>
                  <a:lnTo>
                    <a:pt x="417" y="257"/>
                  </a:lnTo>
                  <a:lnTo>
                    <a:pt x="417" y="259"/>
                  </a:lnTo>
                  <a:lnTo>
                    <a:pt x="417" y="261"/>
                  </a:lnTo>
                  <a:lnTo>
                    <a:pt x="417" y="262"/>
                  </a:lnTo>
                  <a:lnTo>
                    <a:pt x="417" y="264"/>
                  </a:lnTo>
                  <a:lnTo>
                    <a:pt x="419" y="264"/>
                  </a:lnTo>
                  <a:lnTo>
                    <a:pt x="417" y="264"/>
                  </a:lnTo>
                  <a:lnTo>
                    <a:pt x="417" y="266"/>
                  </a:lnTo>
                  <a:lnTo>
                    <a:pt x="419" y="266"/>
                  </a:lnTo>
                  <a:lnTo>
                    <a:pt x="419" y="267"/>
                  </a:lnTo>
                  <a:lnTo>
                    <a:pt x="421" y="269"/>
                  </a:lnTo>
                  <a:lnTo>
                    <a:pt x="422" y="269"/>
                  </a:lnTo>
                  <a:lnTo>
                    <a:pt x="422" y="271"/>
                  </a:lnTo>
                  <a:lnTo>
                    <a:pt x="421" y="271"/>
                  </a:lnTo>
                  <a:lnTo>
                    <a:pt x="422" y="271"/>
                  </a:lnTo>
                  <a:lnTo>
                    <a:pt x="422" y="272"/>
                  </a:lnTo>
                  <a:lnTo>
                    <a:pt x="422" y="274"/>
                  </a:lnTo>
                  <a:lnTo>
                    <a:pt x="422" y="276"/>
                  </a:lnTo>
                  <a:lnTo>
                    <a:pt x="422" y="278"/>
                  </a:lnTo>
                  <a:lnTo>
                    <a:pt x="422" y="279"/>
                  </a:lnTo>
                  <a:lnTo>
                    <a:pt x="422" y="281"/>
                  </a:lnTo>
                  <a:lnTo>
                    <a:pt x="422" y="283"/>
                  </a:lnTo>
                  <a:lnTo>
                    <a:pt x="424" y="283"/>
                  </a:lnTo>
                  <a:lnTo>
                    <a:pt x="424" y="284"/>
                  </a:lnTo>
                  <a:lnTo>
                    <a:pt x="426" y="284"/>
                  </a:lnTo>
                  <a:lnTo>
                    <a:pt x="424" y="284"/>
                  </a:lnTo>
                  <a:lnTo>
                    <a:pt x="424" y="286"/>
                  </a:lnTo>
                  <a:lnTo>
                    <a:pt x="424" y="288"/>
                  </a:lnTo>
                  <a:lnTo>
                    <a:pt x="424" y="290"/>
                  </a:lnTo>
                  <a:lnTo>
                    <a:pt x="424" y="291"/>
                  </a:lnTo>
                  <a:lnTo>
                    <a:pt x="426" y="291"/>
                  </a:lnTo>
                  <a:lnTo>
                    <a:pt x="426" y="293"/>
                  </a:lnTo>
                  <a:lnTo>
                    <a:pt x="428" y="295"/>
                  </a:lnTo>
                  <a:lnTo>
                    <a:pt x="428" y="296"/>
                  </a:lnTo>
                  <a:lnTo>
                    <a:pt x="428" y="298"/>
                  </a:lnTo>
                  <a:lnTo>
                    <a:pt x="429" y="298"/>
                  </a:lnTo>
                  <a:lnTo>
                    <a:pt x="429" y="298"/>
                  </a:lnTo>
                  <a:lnTo>
                    <a:pt x="429" y="300"/>
                  </a:lnTo>
                  <a:lnTo>
                    <a:pt x="431" y="300"/>
                  </a:lnTo>
                  <a:lnTo>
                    <a:pt x="429" y="300"/>
                  </a:lnTo>
                  <a:lnTo>
                    <a:pt x="429" y="301"/>
                  </a:lnTo>
                  <a:lnTo>
                    <a:pt x="428" y="301"/>
                  </a:lnTo>
                  <a:lnTo>
                    <a:pt x="426" y="301"/>
                  </a:lnTo>
                  <a:lnTo>
                    <a:pt x="424" y="301"/>
                  </a:lnTo>
                  <a:lnTo>
                    <a:pt x="422" y="301"/>
                  </a:lnTo>
                  <a:lnTo>
                    <a:pt x="421" y="301"/>
                  </a:lnTo>
                  <a:lnTo>
                    <a:pt x="421" y="303"/>
                  </a:lnTo>
                  <a:lnTo>
                    <a:pt x="419" y="303"/>
                  </a:lnTo>
                  <a:lnTo>
                    <a:pt x="417" y="303"/>
                  </a:lnTo>
                  <a:lnTo>
                    <a:pt x="417" y="305"/>
                  </a:lnTo>
                  <a:lnTo>
                    <a:pt x="417" y="303"/>
                  </a:lnTo>
                  <a:lnTo>
                    <a:pt x="416" y="303"/>
                  </a:lnTo>
                  <a:lnTo>
                    <a:pt x="416" y="303"/>
                  </a:lnTo>
                  <a:lnTo>
                    <a:pt x="414" y="303"/>
                  </a:lnTo>
                  <a:lnTo>
                    <a:pt x="412" y="303"/>
                  </a:lnTo>
                  <a:lnTo>
                    <a:pt x="411" y="303"/>
                  </a:lnTo>
                  <a:lnTo>
                    <a:pt x="411" y="301"/>
                  </a:lnTo>
                  <a:lnTo>
                    <a:pt x="409" y="301"/>
                  </a:lnTo>
                  <a:lnTo>
                    <a:pt x="407" y="301"/>
                  </a:lnTo>
                  <a:lnTo>
                    <a:pt x="405" y="301"/>
                  </a:lnTo>
                  <a:lnTo>
                    <a:pt x="405" y="303"/>
                  </a:lnTo>
                  <a:lnTo>
                    <a:pt x="404" y="303"/>
                  </a:lnTo>
                  <a:lnTo>
                    <a:pt x="404" y="305"/>
                  </a:lnTo>
                  <a:lnTo>
                    <a:pt x="404" y="307"/>
                  </a:lnTo>
                  <a:lnTo>
                    <a:pt x="405" y="307"/>
                  </a:lnTo>
                  <a:lnTo>
                    <a:pt x="405" y="308"/>
                  </a:lnTo>
                  <a:lnTo>
                    <a:pt x="407" y="310"/>
                  </a:lnTo>
                  <a:lnTo>
                    <a:pt x="407" y="312"/>
                  </a:lnTo>
                  <a:lnTo>
                    <a:pt x="407" y="313"/>
                  </a:lnTo>
                  <a:lnTo>
                    <a:pt x="409" y="313"/>
                  </a:lnTo>
                  <a:lnTo>
                    <a:pt x="409" y="315"/>
                  </a:lnTo>
                  <a:lnTo>
                    <a:pt x="407" y="315"/>
                  </a:lnTo>
                  <a:lnTo>
                    <a:pt x="407" y="317"/>
                  </a:lnTo>
                  <a:lnTo>
                    <a:pt x="409" y="317"/>
                  </a:lnTo>
                  <a:lnTo>
                    <a:pt x="411" y="318"/>
                  </a:lnTo>
                  <a:lnTo>
                    <a:pt x="409" y="318"/>
                  </a:lnTo>
                  <a:lnTo>
                    <a:pt x="409" y="320"/>
                  </a:lnTo>
                  <a:lnTo>
                    <a:pt x="409" y="322"/>
                  </a:lnTo>
                  <a:lnTo>
                    <a:pt x="409" y="324"/>
                  </a:lnTo>
                  <a:lnTo>
                    <a:pt x="409" y="325"/>
                  </a:lnTo>
                  <a:lnTo>
                    <a:pt x="407" y="325"/>
                  </a:lnTo>
                  <a:lnTo>
                    <a:pt x="409" y="325"/>
                  </a:lnTo>
                  <a:lnTo>
                    <a:pt x="409" y="327"/>
                  </a:lnTo>
                  <a:lnTo>
                    <a:pt x="409" y="329"/>
                  </a:lnTo>
                  <a:lnTo>
                    <a:pt x="407" y="329"/>
                  </a:lnTo>
                  <a:lnTo>
                    <a:pt x="407" y="330"/>
                  </a:lnTo>
                  <a:lnTo>
                    <a:pt x="407" y="332"/>
                  </a:lnTo>
                  <a:lnTo>
                    <a:pt x="407" y="334"/>
                  </a:lnTo>
                  <a:lnTo>
                    <a:pt x="407" y="335"/>
                  </a:lnTo>
                  <a:lnTo>
                    <a:pt x="407" y="337"/>
                  </a:lnTo>
                  <a:lnTo>
                    <a:pt x="405" y="337"/>
                  </a:lnTo>
                  <a:lnTo>
                    <a:pt x="405" y="339"/>
                  </a:lnTo>
                  <a:lnTo>
                    <a:pt x="404" y="339"/>
                  </a:lnTo>
                  <a:lnTo>
                    <a:pt x="404" y="339"/>
                  </a:lnTo>
                  <a:lnTo>
                    <a:pt x="404" y="341"/>
                  </a:lnTo>
                  <a:lnTo>
                    <a:pt x="404" y="342"/>
                  </a:lnTo>
                  <a:lnTo>
                    <a:pt x="404" y="344"/>
                  </a:lnTo>
                  <a:lnTo>
                    <a:pt x="404" y="346"/>
                  </a:lnTo>
                  <a:lnTo>
                    <a:pt x="404" y="347"/>
                  </a:lnTo>
                  <a:lnTo>
                    <a:pt x="404" y="349"/>
                  </a:lnTo>
                  <a:lnTo>
                    <a:pt x="404" y="351"/>
                  </a:lnTo>
                  <a:lnTo>
                    <a:pt x="404" y="352"/>
                  </a:lnTo>
                  <a:lnTo>
                    <a:pt x="404" y="354"/>
                  </a:lnTo>
                  <a:lnTo>
                    <a:pt x="405" y="354"/>
                  </a:lnTo>
                  <a:lnTo>
                    <a:pt x="405" y="356"/>
                  </a:lnTo>
                  <a:lnTo>
                    <a:pt x="405" y="358"/>
                  </a:lnTo>
                  <a:lnTo>
                    <a:pt x="405" y="359"/>
                  </a:lnTo>
                  <a:lnTo>
                    <a:pt x="407" y="359"/>
                  </a:lnTo>
                  <a:lnTo>
                    <a:pt x="409" y="359"/>
                  </a:lnTo>
                  <a:lnTo>
                    <a:pt x="409" y="361"/>
                  </a:lnTo>
                  <a:lnTo>
                    <a:pt x="409" y="363"/>
                  </a:lnTo>
                  <a:lnTo>
                    <a:pt x="409" y="364"/>
                  </a:lnTo>
                  <a:lnTo>
                    <a:pt x="409" y="366"/>
                  </a:lnTo>
                  <a:lnTo>
                    <a:pt x="411" y="366"/>
                  </a:lnTo>
                  <a:lnTo>
                    <a:pt x="411" y="368"/>
                  </a:lnTo>
                  <a:lnTo>
                    <a:pt x="411" y="369"/>
                  </a:lnTo>
                  <a:lnTo>
                    <a:pt x="412" y="369"/>
                  </a:lnTo>
                  <a:lnTo>
                    <a:pt x="412" y="371"/>
                  </a:lnTo>
                  <a:lnTo>
                    <a:pt x="414" y="371"/>
                  </a:lnTo>
                  <a:lnTo>
                    <a:pt x="414" y="373"/>
                  </a:lnTo>
                  <a:lnTo>
                    <a:pt x="414" y="375"/>
                  </a:lnTo>
                  <a:lnTo>
                    <a:pt x="414" y="376"/>
                  </a:lnTo>
                  <a:lnTo>
                    <a:pt x="416" y="376"/>
                  </a:lnTo>
                  <a:lnTo>
                    <a:pt x="416" y="378"/>
                  </a:lnTo>
                  <a:lnTo>
                    <a:pt x="416" y="378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0"/>
                  </a:lnTo>
                  <a:lnTo>
                    <a:pt x="416" y="381"/>
                  </a:lnTo>
                  <a:lnTo>
                    <a:pt x="414" y="381"/>
                  </a:lnTo>
                  <a:lnTo>
                    <a:pt x="414" y="383"/>
                  </a:lnTo>
                  <a:lnTo>
                    <a:pt x="412" y="385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2" y="386"/>
                  </a:lnTo>
                  <a:lnTo>
                    <a:pt x="412" y="388"/>
                  </a:lnTo>
                  <a:lnTo>
                    <a:pt x="411" y="388"/>
                  </a:lnTo>
                  <a:lnTo>
                    <a:pt x="409" y="388"/>
                  </a:lnTo>
                  <a:lnTo>
                    <a:pt x="407" y="388"/>
                  </a:lnTo>
                  <a:lnTo>
                    <a:pt x="407" y="390"/>
                  </a:lnTo>
                  <a:lnTo>
                    <a:pt x="405" y="390"/>
                  </a:lnTo>
                  <a:lnTo>
                    <a:pt x="405" y="392"/>
                  </a:lnTo>
                  <a:lnTo>
                    <a:pt x="404" y="392"/>
                  </a:lnTo>
                  <a:lnTo>
                    <a:pt x="402" y="392"/>
                  </a:lnTo>
                  <a:lnTo>
                    <a:pt x="402" y="393"/>
                  </a:lnTo>
                  <a:lnTo>
                    <a:pt x="400" y="393"/>
                  </a:lnTo>
                  <a:lnTo>
                    <a:pt x="400" y="395"/>
                  </a:lnTo>
                  <a:lnTo>
                    <a:pt x="399" y="395"/>
                  </a:lnTo>
                  <a:lnTo>
                    <a:pt x="399" y="393"/>
                  </a:lnTo>
                  <a:lnTo>
                    <a:pt x="397" y="393"/>
                  </a:lnTo>
                  <a:lnTo>
                    <a:pt x="395" y="392"/>
                  </a:lnTo>
                  <a:lnTo>
                    <a:pt x="393" y="392"/>
                  </a:lnTo>
                  <a:lnTo>
                    <a:pt x="392" y="392"/>
                  </a:lnTo>
                  <a:lnTo>
                    <a:pt x="392" y="390"/>
                  </a:lnTo>
                  <a:lnTo>
                    <a:pt x="390" y="390"/>
                  </a:lnTo>
                  <a:lnTo>
                    <a:pt x="390" y="388"/>
                  </a:lnTo>
                  <a:lnTo>
                    <a:pt x="388" y="388"/>
                  </a:lnTo>
                  <a:lnTo>
                    <a:pt x="388" y="386"/>
                  </a:lnTo>
                  <a:lnTo>
                    <a:pt x="387" y="386"/>
                  </a:lnTo>
                  <a:lnTo>
                    <a:pt x="387" y="385"/>
                  </a:lnTo>
                  <a:lnTo>
                    <a:pt x="385" y="385"/>
                  </a:lnTo>
                  <a:lnTo>
                    <a:pt x="383" y="385"/>
                  </a:lnTo>
                  <a:lnTo>
                    <a:pt x="383" y="383"/>
                  </a:lnTo>
                  <a:lnTo>
                    <a:pt x="382" y="383"/>
                  </a:lnTo>
                  <a:lnTo>
                    <a:pt x="382" y="385"/>
                  </a:lnTo>
                  <a:lnTo>
                    <a:pt x="382" y="383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80" y="383"/>
                  </a:lnTo>
                  <a:lnTo>
                    <a:pt x="380" y="385"/>
                  </a:lnTo>
                  <a:lnTo>
                    <a:pt x="378" y="385"/>
                  </a:lnTo>
                  <a:lnTo>
                    <a:pt x="378" y="383"/>
                  </a:lnTo>
                  <a:lnTo>
                    <a:pt x="376" y="383"/>
                  </a:lnTo>
                  <a:lnTo>
                    <a:pt x="375" y="383"/>
                  </a:lnTo>
                  <a:lnTo>
                    <a:pt x="375" y="385"/>
                  </a:lnTo>
                  <a:lnTo>
                    <a:pt x="375" y="385"/>
                  </a:lnTo>
                  <a:lnTo>
                    <a:pt x="375" y="386"/>
                  </a:lnTo>
                  <a:lnTo>
                    <a:pt x="373" y="386"/>
                  </a:lnTo>
                  <a:lnTo>
                    <a:pt x="373" y="388"/>
                  </a:lnTo>
                  <a:lnTo>
                    <a:pt x="371" y="388"/>
                  </a:lnTo>
                  <a:lnTo>
                    <a:pt x="370" y="388"/>
                  </a:lnTo>
                  <a:lnTo>
                    <a:pt x="368" y="388"/>
                  </a:lnTo>
                  <a:lnTo>
                    <a:pt x="366" y="388"/>
                  </a:lnTo>
                  <a:lnTo>
                    <a:pt x="365" y="388"/>
                  </a:lnTo>
                  <a:lnTo>
                    <a:pt x="363" y="388"/>
                  </a:lnTo>
                  <a:lnTo>
                    <a:pt x="361" y="388"/>
                  </a:lnTo>
                  <a:lnTo>
                    <a:pt x="361" y="386"/>
                  </a:lnTo>
                  <a:lnTo>
                    <a:pt x="359" y="386"/>
                  </a:lnTo>
                  <a:lnTo>
                    <a:pt x="359" y="385"/>
                  </a:lnTo>
                  <a:lnTo>
                    <a:pt x="359" y="383"/>
                  </a:lnTo>
                  <a:lnTo>
                    <a:pt x="359" y="381"/>
                  </a:lnTo>
                  <a:lnTo>
                    <a:pt x="359" y="380"/>
                  </a:lnTo>
                  <a:lnTo>
                    <a:pt x="358" y="380"/>
                  </a:lnTo>
                  <a:lnTo>
                    <a:pt x="358" y="380"/>
                  </a:lnTo>
                  <a:lnTo>
                    <a:pt x="356" y="380"/>
                  </a:lnTo>
                  <a:lnTo>
                    <a:pt x="356" y="378"/>
                  </a:lnTo>
                  <a:lnTo>
                    <a:pt x="356" y="376"/>
                  </a:lnTo>
                  <a:lnTo>
                    <a:pt x="356" y="375"/>
                  </a:lnTo>
                  <a:lnTo>
                    <a:pt x="354" y="375"/>
                  </a:lnTo>
                  <a:lnTo>
                    <a:pt x="354" y="373"/>
                  </a:lnTo>
                  <a:lnTo>
                    <a:pt x="354" y="371"/>
                  </a:lnTo>
                  <a:lnTo>
                    <a:pt x="356" y="371"/>
                  </a:lnTo>
                  <a:lnTo>
                    <a:pt x="356" y="369"/>
                  </a:lnTo>
                  <a:lnTo>
                    <a:pt x="356" y="368"/>
                  </a:lnTo>
                  <a:lnTo>
                    <a:pt x="354" y="368"/>
                  </a:lnTo>
                  <a:lnTo>
                    <a:pt x="354" y="366"/>
                  </a:lnTo>
                  <a:lnTo>
                    <a:pt x="356" y="366"/>
                  </a:lnTo>
                  <a:lnTo>
                    <a:pt x="356" y="364"/>
                  </a:lnTo>
                  <a:lnTo>
                    <a:pt x="358" y="363"/>
                  </a:lnTo>
                  <a:lnTo>
                    <a:pt x="358" y="361"/>
                  </a:lnTo>
                  <a:lnTo>
                    <a:pt x="358" y="359"/>
                  </a:lnTo>
                  <a:lnTo>
                    <a:pt x="356" y="359"/>
                  </a:lnTo>
                  <a:lnTo>
                    <a:pt x="354" y="359"/>
                  </a:lnTo>
                  <a:lnTo>
                    <a:pt x="354" y="361"/>
                  </a:lnTo>
                  <a:lnTo>
                    <a:pt x="354" y="363"/>
                  </a:lnTo>
                  <a:lnTo>
                    <a:pt x="353" y="363"/>
                  </a:lnTo>
                  <a:lnTo>
                    <a:pt x="351" y="363"/>
                  </a:lnTo>
                  <a:lnTo>
                    <a:pt x="351" y="364"/>
                  </a:lnTo>
                  <a:lnTo>
                    <a:pt x="349" y="364"/>
                  </a:lnTo>
                  <a:lnTo>
                    <a:pt x="349" y="366"/>
                  </a:lnTo>
                  <a:lnTo>
                    <a:pt x="348" y="368"/>
                  </a:lnTo>
                  <a:lnTo>
                    <a:pt x="346" y="368"/>
                  </a:lnTo>
                  <a:lnTo>
                    <a:pt x="346" y="369"/>
                  </a:lnTo>
                  <a:lnTo>
                    <a:pt x="344" y="369"/>
                  </a:lnTo>
                  <a:lnTo>
                    <a:pt x="342" y="371"/>
                  </a:lnTo>
                  <a:lnTo>
                    <a:pt x="341" y="371"/>
                  </a:lnTo>
                  <a:lnTo>
                    <a:pt x="341" y="369"/>
                  </a:lnTo>
                  <a:lnTo>
                    <a:pt x="339" y="369"/>
                  </a:lnTo>
                  <a:lnTo>
                    <a:pt x="337" y="369"/>
                  </a:lnTo>
                  <a:lnTo>
                    <a:pt x="337" y="368"/>
                  </a:lnTo>
                  <a:lnTo>
                    <a:pt x="336" y="368"/>
                  </a:lnTo>
                  <a:lnTo>
                    <a:pt x="334" y="368"/>
                  </a:lnTo>
                  <a:lnTo>
                    <a:pt x="334" y="368"/>
                  </a:lnTo>
                  <a:lnTo>
                    <a:pt x="332" y="368"/>
                  </a:lnTo>
                  <a:lnTo>
                    <a:pt x="332" y="366"/>
                  </a:lnTo>
                  <a:lnTo>
                    <a:pt x="334" y="366"/>
                  </a:lnTo>
                  <a:lnTo>
                    <a:pt x="332" y="366"/>
                  </a:lnTo>
                  <a:lnTo>
                    <a:pt x="332" y="364"/>
                  </a:lnTo>
                  <a:lnTo>
                    <a:pt x="332" y="363"/>
                  </a:lnTo>
                  <a:lnTo>
                    <a:pt x="334" y="363"/>
                  </a:lnTo>
                  <a:lnTo>
                    <a:pt x="332" y="361"/>
                  </a:lnTo>
                  <a:lnTo>
                    <a:pt x="334" y="361"/>
                  </a:lnTo>
                  <a:lnTo>
                    <a:pt x="332" y="359"/>
                  </a:lnTo>
                  <a:lnTo>
                    <a:pt x="334" y="359"/>
                  </a:lnTo>
                  <a:lnTo>
                    <a:pt x="334" y="358"/>
                  </a:lnTo>
                  <a:lnTo>
                    <a:pt x="334" y="356"/>
                  </a:lnTo>
                  <a:lnTo>
                    <a:pt x="334" y="354"/>
                  </a:lnTo>
                  <a:lnTo>
                    <a:pt x="336" y="354"/>
                  </a:lnTo>
                  <a:lnTo>
                    <a:pt x="336" y="352"/>
                  </a:lnTo>
                  <a:lnTo>
                    <a:pt x="336" y="351"/>
                  </a:lnTo>
                  <a:lnTo>
                    <a:pt x="336" y="349"/>
                  </a:lnTo>
                  <a:lnTo>
                    <a:pt x="336" y="347"/>
                  </a:lnTo>
                  <a:lnTo>
                    <a:pt x="336" y="346"/>
                  </a:lnTo>
                  <a:lnTo>
                    <a:pt x="334" y="346"/>
                  </a:lnTo>
                  <a:lnTo>
                    <a:pt x="334" y="344"/>
                  </a:lnTo>
                  <a:lnTo>
                    <a:pt x="334" y="344"/>
                  </a:lnTo>
                  <a:lnTo>
                    <a:pt x="334" y="342"/>
                  </a:lnTo>
                  <a:lnTo>
                    <a:pt x="332" y="342"/>
                  </a:lnTo>
                  <a:lnTo>
                    <a:pt x="332" y="341"/>
                  </a:lnTo>
                  <a:lnTo>
                    <a:pt x="331" y="341"/>
                  </a:lnTo>
                  <a:lnTo>
                    <a:pt x="329" y="341"/>
                  </a:lnTo>
                  <a:lnTo>
                    <a:pt x="327" y="341"/>
                  </a:lnTo>
                  <a:lnTo>
                    <a:pt x="327" y="339"/>
                  </a:lnTo>
                  <a:lnTo>
                    <a:pt x="329" y="339"/>
                  </a:lnTo>
                  <a:lnTo>
                    <a:pt x="329" y="339"/>
                  </a:lnTo>
                  <a:lnTo>
                    <a:pt x="331" y="339"/>
                  </a:lnTo>
                  <a:lnTo>
                    <a:pt x="331" y="337"/>
                  </a:lnTo>
                  <a:lnTo>
                    <a:pt x="332" y="337"/>
                  </a:lnTo>
                  <a:lnTo>
                    <a:pt x="332" y="335"/>
                  </a:lnTo>
                  <a:lnTo>
                    <a:pt x="332" y="334"/>
                  </a:lnTo>
                  <a:lnTo>
                    <a:pt x="331" y="334"/>
                  </a:lnTo>
                  <a:lnTo>
                    <a:pt x="331" y="335"/>
                  </a:lnTo>
                  <a:lnTo>
                    <a:pt x="331" y="334"/>
                  </a:lnTo>
                  <a:lnTo>
                    <a:pt x="329" y="334"/>
                  </a:lnTo>
                  <a:lnTo>
                    <a:pt x="327" y="332"/>
                  </a:lnTo>
                  <a:lnTo>
                    <a:pt x="327" y="330"/>
                  </a:lnTo>
                  <a:lnTo>
                    <a:pt x="325" y="330"/>
                  </a:lnTo>
                  <a:lnTo>
                    <a:pt x="324" y="330"/>
                  </a:lnTo>
                  <a:lnTo>
                    <a:pt x="324" y="329"/>
                  </a:lnTo>
                  <a:lnTo>
                    <a:pt x="322" y="329"/>
                  </a:lnTo>
                  <a:lnTo>
                    <a:pt x="320" y="329"/>
                  </a:lnTo>
                  <a:lnTo>
                    <a:pt x="319" y="329"/>
                  </a:lnTo>
                  <a:lnTo>
                    <a:pt x="317" y="329"/>
                  </a:lnTo>
                  <a:lnTo>
                    <a:pt x="317" y="330"/>
                  </a:lnTo>
                  <a:lnTo>
                    <a:pt x="317" y="332"/>
                  </a:lnTo>
                  <a:lnTo>
                    <a:pt x="315" y="332"/>
                  </a:lnTo>
                  <a:lnTo>
                    <a:pt x="315" y="330"/>
                  </a:lnTo>
                  <a:lnTo>
                    <a:pt x="313" y="330"/>
                  </a:lnTo>
                  <a:lnTo>
                    <a:pt x="313" y="329"/>
                  </a:lnTo>
                  <a:lnTo>
                    <a:pt x="312" y="329"/>
                  </a:lnTo>
                  <a:lnTo>
                    <a:pt x="312" y="327"/>
                  </a:lnTo>
                  <a:lnTo>
                    <a:pt x="312" y="325"/>
                  </a:lnTo>
                  <a:lnTo>
                    <a:pt x="310" y="324"/>
                  </a:lnTo>
                  <a:lnTo>
                    <a:pt x="310" y="322"/>
                  </a:lnTo>
                  <a:lnTo>
                    <a:pt x="310" y="320"/>
                  </a:lnTo>
                  <a:lnTo>
                    <a:pt x="308" y="320"/>
                  </a:lnTo>
                  <a:lnTo>
                    <a:pt x="308" y="318"/>
                  </a:lnTo>
                  <a:lnTo>
                    <a:pt x="308" y="317"/>
                  </a:lnTo>
                  <a:lnTo>
                    <a:pt x="307" y="315"/>
                  </a:lnTo>
                  <a:lnTo>
                    <a:pt x="307" y="313"/>
                  </a:lnTo>
                  <a:lnTo>
                    <a:pt x="307" y="312"/>
                  </a:lnTo>
                  <a:lnTo>
                    <a:pt x="307" y="310"/>
                  </a:lnTo>
                  <a:lnTo>
                    <a:pt x="305" y="310"/>
                  </a:lnTo>
                  <a:lnTo>
                    <a:pt x="305" y="308"/>
                  </a:lnTo>
                  <a:lnTo>
                    <a:pt x="307" y="308"/>
                  </a:lnTo>
                  <a:lnTo>
                    <a:pt x="307" y="307"/>
                  </a:lnTo>
                  <a:lnTo>
                    <a:pt x="305" y="307"/>
                  </a:lnTo>
                  <a:lnTo>
                    <a:pt x="307" y="307"/>
                  </a:lnTo>
                  <a:lnTo>
                    <a:pt x="307" y="305"/>
                  </a:lnTo>
                  <a:lnTo>
                    <a:pt x="307" y="303"/>
                  </a:lnTo>
                  <a:lnTo>
                    <a:pt x="308" y="303"/>
                  </a:lnTo>
                  <a:lnTo>
                    <a:pt x="307" y="303"/>
                  </a:lnTo>
                  <a:lnTo>
                    <a:pt x="307" y="301"/>
                  </a:lnTo>
                  <a:lnTo>
                    <a:pt x="305" y="301"/>
                  </a:lnTo>
                  <a:lnTo>
                    <a:pt x="305" y="300"/>
                  </a:lnTo>
                  <a:lnTo>
                    <a:pt x="303" y="300"/>
                  </a:lnTo>
                  <a:lnTo>
                    <a:pt x="303" y="298"/>
                  </a:lnTo>
                  <a:lnTo>
                    <a:pt x="303" y="298"/>
                  </a:lnTo>
                  <a:lnTo>
                    <a:pt x="302" y="298"/>
                  </a:lnTo>
                  <a:lnTo>
                    <a:pt x="302" y="296"/>
                  </a:lnTo>
                  <a:lnTo>
                    <a:pt x="300" y="296"/>
                  </a:lnTo>
                  <a:lnTo>
                    <a:pt x="300" y="295"/>
                  </a:lnTo>
                  <a:lnTo>
                    <a:pt x="298" y="295"/>
                  </a:lnTo>
                  <a:lnTo>
                    <a:pt x="298" y="296"/>
                  </a:lnTo>
                  <a:lnTo>
                    <a:pt x="296" y="296"/>
                  </a:lnTo>
                  <a:lnTo>
                    <a:pt x="295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3" y="298"/>
                  </a:lnTo>
                  <a:lnTo>
                    <a:pt x="291" y="300"/>
                  </a:lnTo>
                  <a:lnTo>
                    <a:pt x="290" y="300"/>
                  </a:lnTo>
                  <a:lnTo>
                    <a:pt x="290" y="301"/>
                  </a:lnTo>
                  <a:lnTo>
                    <a:pt x="288" y="301"/>
                  </a:lnTo>
                  <a:lnTo>
                    <a:pt x="288" y="303"/>
                  </a:lnTo>
                  <a:lnTo>
                    <a:pt x="288" y="305"/>
                  </a:lnTo>
                  <a:lnTo>
                    <a:pt x="288" y="307"/>
                  </a:lnTo>
                  <a:lnTo>
                    <a:pt x="288" y="308"/>
                  </a:lnTo>
                  <a:lnTo>
                    <a:pt x="286" y="308"/>
                  </a:lnTo>
                  <a:lnTo>
                    <a:pt x="286" y="310"/>
                  </a:lnTo>
                  <a:lnTo>
                    <a:pt x="286" y="312"/>
                  </a:lnTo>
                  <a:lnTo>
                    <a:pt x="286" y="313"/>
                  </a:lnTo>
                  <a:lnTo>
                    <a:pt x="285" y="313"/>
                  </a:lnTo>
                  <a:lnTo>
                    <a:pt x="285" y="315"/>
                  </a:lnTo>
                  <a:lnTo>
                    <a:pt x="285" y="317"/>
                  </a:lnTo>
                  <a:lnTo>
                    <a:pt x="285" y="318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3" y="324"/>
                  </a:lnTo>
                  <a:lnTo>
                    <a:pt x="283" y="325"/>
                  </a:lnTo>
                  <a:lnTo>
                    <a:pt x="283" y="327"/>
                  </a:lnTo>
                  <a:lnTo>
                    <a:pt x="283" y="329"/>
                  </a:lnTo>
                  <a:lnTo>
                    <a:pt x="285" y="329"/>
                  </a:lnTo>
                  <a:lnTo>
                    <a:pt x="285" y="330"/>
                  </a:lnTo>
                  <a:lnTo>
                    <a:pt x="283" y="332"/>
                  </a:lnTo>
                  <a:lnTo>
                    <a:pt x="283" y="334"/>
                  </a:lnTo>
                  <a:lnTo>
                    <a:pt x="281" y="335"/>
                  </a:lnTo>
                  <a:lnTo>
                    <a:pt x="281" y="337"/>
                  </a:lnTo>
                  <a:lnTo>
                    <a:pt x="281" y="339"/>
                  </a:lnTo>
                  <a:lnTo>
                    <a:pt x="281" y="339"/>
                  </a:lnTo>
                  <a:lnTo>
                    <a:pt x="281" y="341"/>
                  </a:lnTo>
                  <a:lnTo>
                    <a:pt x="279" y="341"/>
                  </a:lnTo>
                  <a:lnTo>
                    <a:pt x="279" y="342"/>
                  </a:lnTo>
                  <a:lnTo>
                    <a:pt x="279" y="344"/>
                  </a:lnTo>
                  <a:lnTo>
                    <a:pt x="279" y="346"/>
                  </a:lnTo>
                  <a:lnTo>
                    <a:pt x="279" y="347"/>
                  </a:lnTo>
                  <a:lnTo>
                    <a:pt x="279" y="349"/>
                  </a:lnTo>
                  <a:lnTo>
                    <a:pt x="278" y="351"/>
                  </a:lnTo>
                  <a:lnTo>
                    <a:pt x="276" y="352"/>
                  </a:lnTo>
                  <a:lnTo>
                    <a:pt x="273" y="354"/>
                  </a:lnTo>
                  <a:lnTo>
                    <a:pt x="271" y="356"/>
                  </a:lnTo>
                  <a:lnTo>
                    <a:pt x="271" y="358"/>
                  </a:lnTo>
                  <a:lnTo>
                    <a:pt x="271" y="359"/>
                  </a:lnTo>
                  <a:lnTo>
                    <a:pt x="269" y="359"/>
                  </a:lnTo>
                  <a:lnTo>
                    <a:pt x="269" y="361"/>
                  </a:lnTo>
                  <a:lnTo>
                    <a:pt x="268" y="361"/>
                  </a:lnTo>
                  <a:lnTo>
                    <a:pt x="268" y="363"/>
                  </a:lnTo>
                  <a:lnTo>
                    <a:pt x="266" y="363"/>
                  </a:lnTo>
                  <a:lnTo>
                    <a:pt x="266" y="364"/>
                  </a:lnTo>
                  <a:lnTo>
                    <a:pt x="264" y="364"/>
                  </a:lnTo>
                  <a:lnTo>
                    <a:pt x="262" y="364"/>
                  </a:lnTo>
                  <a:lnTo>
                    <a:pt x="262" y="366"/>
                  </a:lnTo>
                  <a:lnTo>
                    <a:pt x="261" y="366"/>
                  </a:lnTo>
                  <a:lnTo>
                    <a:pt x="261" y="368"/>
                  </a:lnTo>
                  <a:lnTo>
                    <a:pt x="259" y="368"/>
                  </a:lnTo>
                  <a:lnTo>
                    <a:pt x="259" y="369"/>
                  </a:lnTo>
                  <a:lnTo>
                    <a:pt x="257" y="371"/>
                  </a:lnTo>
                  <a:lnTo>
                    <a:pt x="257" y="373"/>
                  </a:lnTo>
                  <a:lnTo>
                    <a:pt x="256" y="373"/>
                  </a:lnTo>
                  <a:lnTo>
                    <a:pt x="256" y="375"/>
                  </a:lnTo>
                  <a:lnTo>
                    <a:pt x="254" y="375"/>
                  </a:lnTo>
                  <a:lnTo>
                    <a:pt x="252" y="376"/>
                  </a:lnTo>
                  <a:lnTo>
                    <a:pt x="252" y="376"/>
                  </a:lnTo>
                  <a:lnTo>
                    <a:pt x="252" y="378"/>
                  </a:lnTo>
                  <a:lnTo>
                    <a:pt x="252" y="380"/>
                  </a:lnTo>
                  <a:lnTo>
                    <a:pt x="250" y="380"/>
                  </a:lnTo>
                  <a:lnTo>
                    <a:pt x="249" y="380"/>
                  </a:lnTo>
                  <a:lnTo>
                    <a:pt x="247" y="380"/>
                  </a:lnTo>
                  <a:lnTo>
                    <a:pt x="245" y="380"/>
                  </a:lnTo>
                  <a:lnTo>
                    <a:pt x="244" y="380"/>
                  </a:lnTo>
                  <a:lnTo>
                    <a:pt x="242" y="380"/>
                  </a:lnTo>
                  <a:lnTo>
                    <a:pt x="240" y="380"/>
                  </a:lnTo>
                  <a:lnTo>
                    <a:pt x="239" y="380"/>
                  </a:lnTo>
                  <a:lnTo>
                    <a:pt x="237" y="380"/>
                  </a:lnTo>
                  <a:lnTo>
                    <a:pt x="235" y="380"/>
                  </a:lnTo>
                  <a:lnTo>
                    <a:pt x="233" y="380"/>
                  </a:lnTo>
                  <a:lnTo>
                    <a:pt x="232" y="381"/>
                  </a:lnTo>
                  <a:lnTo>
                    <a:pt x="228" y="381"/>
                  </a:lnTo>
                  <a:lnTo>
                    <a:pt x="227" y="383"/>
                  </a:lnTo>
                  <a:lnTo>
                    <a:pt x="225" y="383"/>
                  </a:lnTo>
                  <a:lnTo>
                    <a:pt x="223" y="383"/>
                  </a:lnTo>
                  <a:lnTo>
                    <a:pt x="222" y="383"/>
                  </a:lnTo>
                  <a:lnTo>
                    <a:pt x="220" y="383"/>
                  </a:lnTo>
                  <a:lnTo>
                    <a:pt x="218" y="385"/>
                  </a:lnTo>
                  <a:lnTo>
                    <a:pt x="216" y="386"/>
                  </a:lnTo>
                  <a:lnTo>
                    <a:pt x="213" y="388"/>
                  </a:lnTo>
                  <a:lnTo>
                    <a:pt x="211" y="388"/>
                  </a:lnTo>
                  <a:lnTo>
                    <a:pt x="211" y="390"/>
                  </a:lnTo>
                  <a:lnTo>
                    <a:pt x="210" y="390"/>
                  </a:lnTo>
                  <a:lnTo>
                    <a:pt x="208" y="392"/>
                  </a:lnTo>
                  <a:lnTo>
                    <a:pt x="208" y="393"/>
                  </a:lnTo>
                  <a:lnTo>
                    <a:pt x="206" y="393"/>
                  </a:lnTo>
                  <a:lnTo>
                    <a:pt x="206" y="395"/>
                  </a:lnTo>
                  <a:lnTo>
                    <a:pt x="205" y="395"/>
                  </a:lnTo>
                  <a:lnTo>
                    <a:pt x="205" y="397"/>
                  </a:lnTo>
                  <a:lnTo>
                    <a:pt x="205" y="398"/>
                  </a:lnTo>
                  <a:lnTo>
                    <a:pt x="203" y="398"/>
                  </a:lnTo>
                  <a:lnTo>
                    <a:pt x="203" y="400"/>
                  </a:lnTo>
                  <a:lnTo>
                    <a:pt x="201" y="400"/>
                  </a:lnTo>
                  <a:lnTo>
                    <a:pt x="201" y="402"/>
                  </a:lnTo>
                  <a:lnTo>
                    <a:pt x="199" y="402"/>
                  </a:lnTo>
                  <a:lnTo>
                    <a:pt x="199" y="403"/>
                  </a:lnTo>
                  <a:lnTo>
                    <a:pt x="182" y="426"/>
                  </a:lnTo>
                  <a:lnTo>
                    <a:pt x="181" y="429"/>
                  </a:lnTo>
                  <a:lnTo>
                    <a:pt x="179" y="431"/>
                  </a:lnTo>
                  <a:lnTo>
                    <a:pt x="176" y="436"/>
                  </a:lnTo>
                  <a:lnTo>
                    <a:pt x="172" y="439"/>
                  </a:lnTo>
                  <a:lnTo>
                    <a:pt x="172" y="441"/>
                  </a:lnTo>
                  <a:lnTo>
                    <a:pt x="172" y="443"/>
                  </a:lnTo>
                  <a:lnTo>
                    <a:pt x="169" y="448"/>
                  </a:lnTo>
                  <a:lnTo>
                    <a:pt x="167" y="449"/>
                  </a:lnTo>
                  <a:lnTo>
                    <a:pt x="167" y="451"/>
                  </a:lnTo>
                  <a:lnTo>
                    <a:pt x="165" y="453"/>
                  </a:lnTo>
                  <a:lnTo>
                    <a:pt x="164" y="456"/>
                  </a:lnTo>
                  <a:lnTo>
                    <a:pt x="162" y="460"/>
                  </a:lnTo>
                  <a:lnTo>
                    <a:pt x="160" y="460"/>
                  </a:lnTo>
                  <a:lnTo>
                    <a:pt x="159" y="461"/>
                  </a:lnTo>
                  <a:lnTo>
                    <a:pt x="159" y="463"/>
                  </a:lnTo>
                  <a:lnTo>
                    <a:pt x="157" y="463"/>
                  </a:lnTo>
                  <a:lnTo>
                    <a:pt x="155" y="466"/>
                  </a:lnTo>
                  <a:lnTo>
                    <a:pt x="153" y="470"/>
                  </a:lnTo>
                  <a:lnTo>
                    <a:pt x="152" y="472"/>
                  </a:lnTo>
                  <a:lnTo>
                    <a:pt x="150" y="473"/>
                  </a:lnTo>
                  <a:lnTo>
                    <a:pt x="148" y="477"/>
                  </a:lnTo>
                  <a:lnTo>
                    <a:pt x="147" y="480"/>
                  </a:lnTo>
                  <a:lnTo>
                    <a:pt x="145" y="480"/>
                  </a:lnTo>
                  <a:lnTo>
                    <a:pt x="145" y="478"/>
                  </a:lnTo>
                  <a:lnTo>
                    <a:pt x="143" y="478"/>
                  </a:lnTo>
                  <a:lnTo>
                    <a:pt x="142" y="478"/>
                  </a:lnTo>
                  <a:lnTo>
                    <a:pt x="142" y="477"/>
                  </a:lnTo>
                  <a:lnTo>
                    <a:pt x="140" y="477"/>
                  </a:lnTo>
                  <a:lnTo>
                    <a:pt x="138" y="477"/>
                  </a:lnTo>
                  <a:lnTo>
                    <a:pt x="138" y="475"/>
                  </a:lnTo>
                  <a:lnTo>
                    <a:pt x="136" y="475"/>
                  </a:lnTo>
                  <a:lnTo>
                    <a:pt x="135" y="473"/>
                  </a:lnTo>
                  <a:lnTo>
                    <a:pt x="133" y="473"/>
                  </a:lnTo>
                  <a:lnTo>
                    <a:pt x="131" y="473"/>
                  </a:lnTo>
                  <a:lnTo>
                    <a:pt x="131" y="472"/>
                  </a:lnTo>
                  <a:lnTo>
                    <a:pt x="130" y="472"/>
                  </a:lnTo>
                  <a:lnTo>
                    <a:pt x="130" y="472"/>
                  </a:lnTo>
                  <a:lnTo>
                    <a:pt x="130" y="470"/>
                  </a:lnTo>
                  <a:lnTo>
                    <a:pt x="128" y="470"/>
                  </a:lnTo>
                  <a:lnTo>
                    <a:pt x="126" y="470"/>
                  </a:lnTo>
                  <a:lnTo>
                    <a:pt x="125" y="468"/>
                  </a:lnTo>
                  <a:lnTo>
                    <a:pt x="123" y="468"/>
                  </a:lnTo>
                  <a:lnTo>
                    <a:pt x="121" y="468"/>
                  </a:lnTo>
                  <a:lnTo>
                    <a:pt x="121" y="466"/>
                  </a:lnTo>
                  <a:lnTo>
                    <a:pt x="119" y="466"/>
                  </a:lnTo>
                  <a:lnTo>
                    <a:pt x="118" y="466"/>
                  </a:lnTo>
                  <a:lnTo>
                    <a:pt x="118" y="465"/>
                  </a:lnTo>
                  <a:lnTo>
                    <a:pt x="116" y="465"/>
                  </a:lnTo>
                  <a:lnTo>
                    <a:pt x="114" y="465"/>
                  </a:lnTo>
                  <a:lnTo>
                    <a:pt x="114" y="463"/>
                  </a:lnTo>
                  <a:lnTo>
                    <a:pt x="113" y="463"/>
                  </a:lnTo>
                  <a:lnTo>
                    <a:pt x="111" y="463"/>
                  </a:lnTo>
                  <a:lnTo>
                    <a:pt x="111" y="461"/>
                  </a:lnTo>
                  <a:lnTo>
                    <a:pt x="109" y="461"/>
                  </a:lnTo>
                  <a:lnTo>
                    <a:pt x="109" y="461"/>
                  </a:lnTo>
                  <a:lnTo>
                    <a:pt x="107" y="461"/>
                  </a:lnTo>
                  <a:lnTo>
                    <a:pt x="107" y="460"/>
                  </a:lnTo>
                  <a:lnTo>
                    <a:pt x="106" y="460"/>
                  </a:lnTo>
                  <a:lnTo>
                    <a:pt x="106" y="458"/>
                  </a:lnTo>
                  <a:lnTo>
                    <a:pt x="104" y="458"/>
                  </a:lnTo>
                  <a:lnTo>
                    <a:pt x="104" y="456"/>
                  </a:lnTo>
                  <a:lnTo>
                    <a:pt x="102" y="456"/>
                  </a:lnTo>
                  <a:lnTo>
                    <a:pt x="102" y="455"/>
                  </a:lnTo>
                  <a:lnTo>
                    <a:pt x="101" y="455"/>
                  </a:lnTo>
                  <a:lnTo>
                    <a:pt x="101" y="453"/>
                  </a:lnTo>
                  <a:lnTo>
                    <a:pt x="99" y="453"/>
                  </a:lnTo>
                  <a:lnTo>
                    <a:pt x="99" y="451"/>
                  </a:lnTo>
                  <a:lnTo>
                    <a:pt x="97" y="451"/>
                  </a:lnTo>
                  <a:lnTo>
                    <a:pt x="97" y="449"/>
                  </a:lnTo>
                  <a:lnTo>
                    <a:pt x="96" y="449"/>
                  </a:lnTo>
                  <a:lnTo>
                    <a:pt x="94" y="448"/>
                  </a:lnTo>
                  <a:lnTo>
                    <a:pt x="92" y="448"/>
                  </a:lnTo>
                  <a:lnTo>
                    <a:pt x="92" y="446"/>
                  </a:lnTo>
                  <a:lnTo>
                    <a:pt x="90" y="446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9" y="444"/>
                  </a:lnTo>
                  <a:lnTo>
                    <a:pt x="89" y="443"/>
                  </a:lnTo>
                  <a:lnTo>
                    <a:pt x="87" y="443"/>
                  </a:lnTo>
                  <a:lnTo>
                    <a:pt x="87" y="441"/>
                  </a:lnTo>
                  <a:lnTo>
                    <a:pt x="85" y="441"/>
                  </a:lnTo>
                  <a:lnTo>
                    <a:pt x="84" y="441"/>
                  </a:lnTo>
                  <a:lnTo>
                    <a:pt x="84" y="439"/>
                  </a:lnTo>
                  <a:lnTo>
                    <a:pt x="82" y="439"/>
                  </a:lnTo>
                  <a:lnTo>
                    <a:pt x="80" y="438"/>
                  </a:lnTo>
                  <a:lnTo>
                    <a:pt x="79" y="438"/>
                  </a:lnTo>
                  <a:lnTo>
                    <a:pt x="79" y="436"/>
                  </a:lnTo>
                  <a:lnTo>
                    <a:pt x="77" y="436"/>
                  </a:lnTo>
                  <a:lnTo>
                    <a:pt x="75" y="434"/>
                  </a:lnTo>
                  <a:lnTo>
                    <a:pt x="73" y="434"/>
                  </a:lnTo>
                  <a:lnTo>
                    <a:pt x="72" y="432"/>
                  </a:lnTo>
                  <a:lnTo>
                    <a:pt x="70" y="432"/>
                  </a:lnTo>
                  <a:lnTo>
                    <a:pt x="70" y="431"/>
                  </a:lnTo>
                  <a:lnTo>
                    <a:pt x="68" y="431"/>
                  </a:lnTo>
                  <a:lnTo>
                    <a:pt x="67" y="429"/>
                  </a:lnTo>
                  <a:lnTo>
                    <a:pt x="65" y="429"/>
                  </a:lnTo>
                  <a:lnTo>
                    <a:pt x="63" y="427"/>
                  </a:lnTo>
                  <a:lnTo>
                    <a:pt x="62" y="427"/>
                  </a:lnTo>
                  <a:lnTo>
                    <a:pt x="62" y="426"/>
                  </a:lnTo>
                  <a:lnTo>
                    <a:pt x="60" y="426"/>
                  </a:lnTo>
                  <a:lnTo>
                    <a:pt x="58" y="424"/>
                  </a:lnTo>
                  <a:lnTo>
                    <a:pt x="56" y="424"/>
                  </a:lnTo>
                  <a:lnTo>
                    <a:pt x="55" y="424"/>
                  </a:lnTo>
                  <a:lnTo>
                    <a:pt x="55" y="422"/>
                  </a:lnTo>
                  <a:lnTo>
                    <a:pt x="53" y="422"/>
                  </a:lnTo>
                  <a:lnTo>
                    <a:pt x="53" y="420"/>
                  </a:lnTo>
                  <a:lnTo>
                    <a:pt x="51" y="420"/>
                  </a:lnTo>
                  <a:lnTo>
                    <a:pt x="50" y="420"/>
                  </a:lnTo>
                  <a:lnTo>
                    <a:pt x="50" y="420"/>
                  </a:lnTo>
                  <a:lnTo>
                    <a:pt x="48" y="420"/>
                  </a:lnTo>
                  <a:lnTo>
                    <a:pt x="48" y="419"/>
                  </a:lnTo>
                  <a:lnTo>
                    <a:pt x="48" y="419"/>
                  </a:lnTo>
                  <a:lnTo>
                    <a:pt x="48" y="417"/>
                  </a:lnTo>
                  <a:lnTo>
                    <a:pt x="46" y="417"/>
                  </a:lnTo>
                  <a:lnTo>
                    <a:pt x="46" y="415"/>
                  </a:lnTo>
                  <a:lnTo>
                    <a:pt x="44" y="415"/>
                  </a:lnTo>
                  <a:lnTo>
                    <a:pt x="44" y="414"/>
                  </a:lnTo>
                  <a:lnTo>
                    <a:pt x="44" y="412"/>
                  </a:lnTo>
                  <a:lnTo>
                    <a:pt x="44" y="410"/>
                  </a:lnTo>
                  <a:lnTo>
                    <a:pt x="43" y="410"/>
                  </a:lnTo>
                  <a:lnTo>
                    <a:pt x="43" y="409"/>
                  </a:lnTo>
                  <a:lnTo>
                    <a:pt x="41" y="407"/>
                  </a:lnTo>
                  <a:lnTo>
                    <a:pt x="41" y="405"/>
                  </a:lnTo>
                  <a:lnTo>
                    <a:pt x="39" y="405"/>
                  </a:lnTo>
                  <a:lnTo>
                    <a:pt x="39" y="403"/>
                  </a:lnTo>
                  <a:lnTo>
                    <a:pt x="39" y="402"/>
                  </a:lnTo>
                  <a:lnTo>
                    <a:pt x="38" y="402"/>
                  </a:lnTo>
                  <a:lnTo>
                    <a:pt x="38" y="400"/>
                  </a:lnTo>
                  <a:lnTo>
                    <a:pt x="38" y="398"/>
                  </a:lnTo>
                  <a:lnTo>
                    <a:pt x="38" y="397"/>
                  </a:lnTo>
                  <a:lnTo>
                    <a:pt x="38" y="395"/>
                  </a:lnTo>
                  <a:lnTo>
                    <a:pt x="38" y="393"/>
                  </a:lnTo>
                  <a:lnTo>
                    <a:pt x="38" y="392"/>
                  </a:lnTo>
                  <a:lnTo>
                    <a:pt x="38" y="390"/>
                  </a:lnTo>
                  <a:lnTo>
                    <a:pt x="38" y="388"/>
                  </a:lnTo>
                  <a:lnTo>
                    <a:pt x="38" y="386"/>
                  </a:lnTo>
                  <a:lnTo>
                    <a:pt x="38" y="385"/>
                  </a:lnTo>
                  <a:lnTo>
                    <a:pt x="38" y="383"/>
                  </a:lnTo>
                  <a:lnTo>
                    <a:pt x="38" y="381"/>
                  </a:lnTo>
                  <a:lnTo>
                    <a:pt x="38" y="380"/>
                  </a:lnTo>
                  <a:lnTo>
                    <a:pt x="38" y="380"/>
                  </a:lnTo>
                  <a:lnTo>
                    <a:pt x="38" y="378"/>
                  </a:lnTo>
                  <a:lnTo>
                    <a:pt x="39" y="378"/>
                  </a:lnTo>
                  <a:lnTo>
                    <a:pt x="39" y="376"/>
                  </a:lnTo>
                  <a:lnTo>
                    <a:pt x="41" y="376"/>
                  </a:lnTo>
                  <a:lnTo>
                    <a:pt x="41" y="375"/>
                  </a:lnTo>
                  <a:lnTo>
                    <a:pt x="41" y="373"/>
                  </a:lnTo>
                  <a:lnTo>
                    <a:pt x="43" y="373"/>
                  </a:lnTo>
                  <a:lnTo>
                    <a:pt x="43" y="371"/>
                  </a:lnTo>
                  <a:lnTo>
                    <a:pt x="43" y="369"/>
                  </a:lnTo>
                  <a:lnTo>
                    <a:pt x="44" y="369"/>
                  </a:lnTo>
                  <a:lnTo>
                    <a:pt x="46" y="369"/>
                  </a:lnTo>
                  <a:lnTo>
                    <a:pt x="48" y="369"/>
                  </a:lnTo>
                  <a:lnTo>
                    <a:pt x="48" y="368"/>
                  </a:lnTo>
                  <a:lnTo>
                    <a:pt x="48" y="368"/>
                  </a:lnTo>
                  <a:lnTo>
                    <a:pt x="48" y="366"/>
                  </a:lnTo>
                  <a:lnTo>
                    <a:pt x="48" y="364"/>
                  </a:lnTo>
                  <a:lnTo>
                    <a:pt x="50" y="364"/>
                  </a:lnTo>
                  <a:lnTo>
                    <a:pt x="50" y="363"/>
                  </a:lnTo>
                  <a:lnTo>
                    <a:pt x="50" y="361"/>
                  </a:lnTo>
                  <a:lnTo>
                    <a:pt x="50" y="359"/>
                  </a:lnTo>
                  <a:lnTo>
                    <a:pt x="50" y="358"/>
                  </a:lnTo>
                  <a:lnTo>
                    <a:pt x="51" y="358"/>
                  </a:lnTo>
                  <a:lnTo>
                    <a:pt x="53" y="358"/>
                  </a:lnTo>
                  <a:lnTo>
                    <a:pt x="55" y="358"/>
                  </a:lnTo>
                  <a:lnTo>
                    <a:pt x="55" y="359"/>
                  </a:lnTo>
                  <a:lnTo>
                    <a:pt x="56" y="359"/>
                  </a:lnTo>
                  <a:lnTo>
                    <a:pt x="56" y="361"/>
                  </a:lnTo>
                  <a:lnTo>
                    <a:pt x="58" y="363"/>
                  </a:lnTo>
                  <a:lnTo>
                    <a:pt x="58" y="364"/>
                  </a:lnTo>
                  <a:lnTo>
                    <a:pt x="60" y="364"/>
                  </a:lnTo>
                  <a:lnTo>
                    <a:pt x="60" y="366"/>
                  </a:lnTo>
                  <a:lnTo>
                    <a:pt x="62" y="366"/>
                  </a:lnTo>
                  <a:lnTo>
                    <a:pt x="63" y="366"/>
                  </a:lnTo>
                  <a:lnTo>
                    <a:pt x="65" y="366"/>
                  </a:lnTo>
                  <a:lnTo>
                    <a:pt x="65" y="368"/>
                  </a:lnTo>
                  <a:lnTo>
                    <a:pt x="67" y="368"/>
                  </a:lnTo>
                  <a:lnTo>
                    <a:pt x="68" y="368"/>
                  </a:lnTo>
                  <a:lnTo>
                    <a:pt x="70" y="368"/>
                  </a:lnTo>
                  <a:lnTo>
                    <a:pt x="72" y="368"/>
                  </a:lnTo>
                  <a:lnTo>
                    <a:pt x="73" y="368"/>
                  </a:lnTo>
                  <a:lnTo>
                    <a:pt x="73" y="369"/>
                  </a:lnTo>
                  <a:lnTo>
                    <a:pt x="75" y="369"/>
                  </a:lnTo>
                  <a:lnTo>
                    <a:pt x="77" y="369"/>
                  </a:lnTo>
                  <a:lnTo>
                    <a:pt x="79" y="369"/>
                  </a:lnTo>
                  <a:lnTo>
                    <a:pt x="80" y="369"/>
                  </a:lnTo>
                  <a:lnTo>
                    <a:pt x="82" y="369"/>
                  </a:lnTo>
                  <a:lnTo>
                    <a:pt x="84" y="369"/>
                  </a:lnTo>
                  <a:lnTo>
                    <a:pt x="85" y="368"/>
                  </a:lnTo>
                  <a:lnTo>
                    <a:pt x="87" y="368"/>
                  </a:lnTo>
                  <a:lnTo>
                    <a:pt x="87" y="366"/>
                  </a:lnTo>
                  <a:lnTo>
                    <a:pt x="89" y="366"/>
                  </a:lnTo>
                  <a:lnTo>
                    <a:pt x="89" y="364"/>
                  </a:lnTo>
                  <a:lnTo>
                    <a:pt x="89" y="364"/>
                  </a:lnTo>
                  <a:lnTo>
                    <a:pt x="89" y="363"/>
                  </a:lnTo>
                  <a:lnTo>
                    <a:pt x="90" y="363"/>
                  </a:lnTo>
                  <a:lnTo>
                    <a:pt x="90" y="361"/>
                  </a:lnTo>
                  <a:lnTo>
                    <a:pt x="90" y="359"/>
                  </a:lnTo>
                  <a:lnTo>
                    <a:pt x="92" y="359"/>
                  </a:lnTo>
                  <a:lnTo>
                    <a:pt x="92" y="358"/>
                  </a:lnTo>
                  <a:lnTo>
                    <a:pt x="92" y="356"/>
                  </a:lnTo>
                  <a:lnTo>
                    <a:pt x="94" y="356"/>
                  </a:lnTo>
                  <a:lnTo>
                    <a:pt x="94" y="354"/>
                  </a:lnTo>
                  <a:lnTo>
                    <a:pt x="94" y="352"/>
                  </a:lnTo>
                  <a:lnTo>
                    <a:pt x="96" y="352"/>
                  </a:lnTo>
                  <a:lnTo>
                    <a:pt x="97" y="349"/>
                  </a:lnTo>
                  <a:lnTo>
                    <a:pt x="97" y="347"/>
                  </a:lnTo>
                  <a:lnTo>
                    <a:pt x="97" y="346"/>
                  </a:lnTo>
                  <a:lnTo>
                    <a:pt x="97" y="344"/>
                  </a:lnTo>
                  <a:lnTo>
                    <a:pt x="97" y="342"/>
                  </a:lnTo>
                  <a:lnTo>
                    <a:pt x="99" y="342"/>
                  </a:lnTo>
                  <a:lnTo>
                    <a:pt x="99" y="341"/>
                  </a:lnTo>
                  <a:lnTo>
                    <a:pt x="99" y="339"/>
                  </a:lnTo>
                  <a:lnTo>
                    <a:pt x="99" y="339"/>
                  </a:lnTo>
                  <a:lnTo>
                    <a:pt x="99" y="337"/>
                  </a:lnTo>
                  <a:lnTo>
                    <a:pt x="99" y="335"/>
                  </a:lnTo>
                  <a:lnTo>
                    <a:pt x="99" y="334"/>
                  </a:lnTo>
                  <a:lnTo>
                    <a:pt x="99" y="332"/>
                  </a:lnTo>
                  <a:lnTo>
                    <a:pt x="99" y="330"/>
                  </a:lnTo>
                  <a:lnTo>
                    <a:pt x="99" y="329"/>
                  </a:lnTo>
                  <a:lnTo>
                    <a:pt x="99" y="327"/>
                  </a:lnTo>
                  <a:lnTo>
                    <a:pt x="99" y="325"/>
                  </a:lnTo>
                  <a:lnTo>
                    <a:pt x="97" y="324"/>
                  </a:lnTo>
                  <a:lnTo>
                    <a:pt x="97" y="322"/>
                  </a:lnTo>
                  <a:lnTo>
                    <a:pt x="97" y="320"/>
                  </a:lnTo>
                  <a:lnTo>
                    <a:pt x="96" y="320"/>
                  </a:lnTo>
                  <a:lnTo>
                    <a:pt x="96" y="318"/>
                  </a:lnTo>
                  <a:lnTo>
                    <a:pt x="96" y="317"/>
                  </a:lnTo>
                  <a:lnTo>
                    <a:pt x="96" y="315"/>
                  </a:lnTo>
                  <a:lnTo>
                    <a:pt x="96" y="313"/>
                  </a:lnTo>
                  <a:lnTo>
                    <a:pt x="94" y="313"/>
                  </a:lnTo>
                  <a:lnTo>
                    <a:pt x="94" y="312"/>
                  </a:lnTo>
                  <a:lnTo>
                    <a:pt x="94" y="310"/>
                  </a:lnTo>
                  <a:lnTo>
                    <a:pt x="92" y="310"/>
                  </a:lnTo>
                  <a:lnTo>
                    <a:pt x="92" y="308"/>
                  </a:lnTo>
                  <a:lnTo>
                    <a:pt x="92" y="307"/>
                  </a:lnTo>
                  <a:lnTo>
                    <a:pt x="90" y="305"/>
                  </a:lnTo>
                  <a:lnTo>
                    <a:pt x="90" y="303"/>
                  </a:lnTo>
                  <a:lnTo>
                    <a:pt x="90" y="301"/>
                  </a:lnTo>
                  <a:lnTo>
                    <a:pt x="89" y="301"/>
                  </a:lnTo>
                  <a:lnTo>
                    <a:pt x="89" y="300"/>
                  </a:lnTo>
                  <a:lnTo>
                    <a:pt x="89" y="298"/>
                  </a:lnTo>
                  <a:lnTo>
                    <a:pt x="89" y="298"/>
                  </a:lnTo>
                  <a:lnTo>
                    <a:pt x="89" y="296"/>
                  </a:lnTo>
                  <a:lnTo>
                    <a:pt x="87" y="296"/>
                  </a:lnTo>
                  <a:lnTo>
                    <a:pt x="87" y="295"/>
                  </a:lnTo>
                  <a:lnTo>
                    <a:pt x="85" y="293"/>
                  </a:lnTo>
                  <a:lnTo>
                    <a:pt x="85" y="291"/>
                  </a:lnTo>
                  <a:lnTo>
                    <a:pt x="84" y="291"/>
                  </a:lnTo>
                  <a:lnTo>
                    <a:pt x="84" y="290"/>
                  </a:lnTo>
                  <a:lnTo>
                    <a:pt x="84" y="288"/>
                  </a:lnTo>
                  <a:lnTo>
                    <a:pt x="82" y="288"/>
                  </a:lnTo>
                  <a:lnTo>
                    <a:pt x="82" y="286"/>
                  </a:lnTo>
                  <a:lnTo>
                    <a:pt x="80" y="286"/>
                  </a:lnTo>
                  <a:lnTo>
                    <a:pt x="80" y="284"/>
                  </a:lnTo>
                  <a:lnTo>
                    <a:pt x="79" y="284"/>
                  </a:lnTo>
                  <a:lnTo>
                    <a:pt x="79" y="283"/>
                  </a:lnTo>
                  <a:lnTo>
                    <a:pt x="77" y="281"/>
                  </a:lnTo>
                  <a:lnTo>
                    <a:pt x="75" y="281"/>
                  </a:lnTo>
                  <a:lnTo>
                    <a:pt x="75" y="279"/>
                  </a:lnTo>
                  <a:lnTo>
                    <a:pt x="73" y="279"/>
                  </a:lnTo>
                  <a:lnTo>
                    <a:pt x="73" y="278"/>
                  </a:lnTo>
                  <a:lnTo>
                    <a:pt x="72" y="278"/>
                  </a:lnTo>
                  <a:lnTo>
                    <a:pt x="72" y="276"/>
                  </a:lnTo>
                  <a:lnTo>
                    <a:pt x="70" y="276"/>
                  </a:lnTo>
                  <a:lnTo>
                    <a:pt x="70" y="274"/>
                  </a:lnTo>
                  <a:lnTo>
                    <a:pt x="68" y="274"/>
                  </a:lnTo>
                  <a:lnTo>
                    <a:pt x="68" y="272"/>
                  </a:lnTo>
                  <a:lnTo>
                    <a:pt x="67" y="272"/>
                  </a:lnTo>
                  <a:lnTo>
                    <a:pt x="67" y="271"/>
                  </a:lnTo>
                  <a:lnTo>
                    <a:pt x="65" y="269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0" y="266"/>
                  </a:lnTo>
                  <a:lnTo>
                    <a:pt x="60" y="264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6" y="261"/>
                  </a:lnTo>
                  <a:lnTo>
                    <a:pt x="55" y="261"/>
                  </a:lnTo>
                  <a:lnTo>
                    <a:pt x="55" y="259"/>
                  </a:lnTo>
                  <a:lnTo>
                    <a:pt x="53" y="259"/>
                  </a:lnTo>
                  <a:lnTo>
                    <a:pt x="51" y="257"/>
                  </a:lnTo>
                  <a:lnTo>
                    <a:pt x="50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8" y="257"/>
                  </a:lnTo>
                  <a:lnTo>
                    <a:pt x="46" y="257"/>
                  </a:lnTo>
                  <a:lnTo>
                    <a:pt x="46" y="257"/>
                  </a:lnTo>
                  <a:lnTo>
                    <a:pt x="44" y="257"/>
                  </a:lnTo>
                  <a:lnTo>
                    <a:pt x="44" y="255"/>
                  </a:lnTo>
                  <a:lnTo>
                    <a:pt x="44" y="254"/>
                  </a:lnTo>
                  <a:lnTo>
                    <a:pt x="43" y="254"/>
                  </a:lnTo>
                  <a:lnTo>
                    <a:pt x="43" y="252"/>
                  </a:lnTo>
                  <a:lnTo>
                    <a:pt x="41" y="252"/>
                  </a:lnTo>
                  <a:lnTo>
                    <a:pt x="41" y="250"/>
                  </a:lnTo>
                  <a:lnTo>
                    <a:pt x="41" y="249"/>
                  </a:lnTo>
                  <a:lnTo>
                    <a:pt x="39" y="249"/>
                  </a:lnTo>
                  <a:lnTo>
                    <a:pt x="39" y="247"/>
                  </a:lnTo>
                  <a:lnTo>
                    <a:pt x="38" y="247"/>
                  </a:lnTo>
                  <a:lnTo>
                    <a:pt x="36" y="247"/>
                  </a:lnTo>
                  <a:lnTo>
                    <a:pt x="36" y="245"/>
                  </a:lnTo>
                  <a:lnTo>
                    <a:pt x="34" y="244"/>
                  </a:lnTo>
                  <a:lnTo>
                    <a:pt x="33" y="242"/>
                  </a:lnTo>
                  <a:lnTo>
                    <a:pt x="31" y="240"/>
                  </a:lnTo>
                  <a:lnTo>
                    <a:pt x="29" y="240"/>
                  </a:lnTo>
                  <a:lnTo>
                    <a:pt x="29" y="238"/>
                  </a:lnTo>
                  <a:lnTo>
                    <a:pt x="27" y="238"/>
                  </a:lnTo>
                  <a:lnTo>
                    <a:pt x="27" y="237"/>
                  </a:lnTo>
                  <a:lnTo>
                    <a:pt x="27" y="235"/>
                  </a:lnTo>
                  <a:lnTo>
                    <a:pt x="29" y="233"/>
                  </a:lnTo>
                  <a:lnTo>
                    <a:pt x="27" y="233"/>
                  </a:lnTo>
                  <a:lnTo>
                    <a:pt x="29" y="233"/>
                  </a:lnTo>
                  <a:lnTo>
                    <a:pt x="29" y="232"/>
                  </a:lnTo>
                  <a:lnTo>
                    <a:pt x="31" y="232"/>
                  </a:lnTo>
                  <a:lnTo>
                    <a:pt x="33" y="232"/>
                  </a:lnTo>
                  <a:lnTo>
                    <a:pt x="33" y="230"/>
                  </a:lnTo>
                  <a:lnTo>
                    <a:pt x="33" y="228"/>
                  </a:lnTo>
                  <a:lnTo>
                    <a:pt x="33" y="227"/>
                  </a:lnTo>
                  <a:lnTo>
                    <a:pt x="33" y="225"/>
                  </a:lnTo>
                  <a:lnTo>
                    <a:pt x="33" y="223"/>
                  </a:lnTo>
                  <a:lnTo>
                    <a:pt x="33" y="221"/>
                  </a:lnTo>
                  <a:lnTo>
                    <a:pt x="31" y="221"/>
                  </a:lnTo>
                  <a:lnTo>
                    <a:pt x="31" y="220"/>
                  </a:lnTo>
                  <a:lnTo>
                    <a:pt x="33" y="220"/>
                  </a:lnTo>
                  <a:lnTo>
                    <a:pt x="33" y="218"/>
                  </a:lnTo>
                  <a:lnTo>
                    <a:pt x="34" y="218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34" y="215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4" y="213"/>
                  </a:lnTo>
                  <a:lnTo>
                    <a:pt x="33" y="213"/>
                  </a:lnTo>
                  <a:lnTo>
                    <a:pt x="33" y="211"/>
                  </a:lnTo>
                  <a:lnTo>
                    <a:pt x="33" y="210"/>
                  </a:lnTo>
                  <a:lnTo>
                    <a:pt x="34" y="210"/>
                  </a:lnTo>
                  <a:lnTo>
                    <a:pt x="34" y="208"/>
                  </a:lnTo>
                  <a:lnTo>
                    <a:pt x="36" y="208"/>
                  </a:lnTo>
                  <a:lnTo>
                    <a:pt x="36" y="210"/>
                  </a:lnTo>
                  <a:lnTo>
                    <a:pt x="38" y="210"/>
                  </a:lnTo>
                  <a:lnTo>
                    <a:pt x="39" y="210"/>
                  </a:lnTo>
                  <a:lnTo>
                    <a:pt x="39" y="208"/>
                  </a:lnTo>
                  <a:lnTo>
                    <a:pt x="41" y="208"/>
                  </a:lnTo>
                  <a:lnTo>
                    <a:pt x="43" y="208"/>
                  </a:lnTo>
                  <a:lnTo>
                    <a:pt x="43" y="210"/>
                  </a:lnTo>
                  <a:lnTo>
                    <a:pt x="44" y="210"/>
                  </a:lnTo>
                  <a:lnTo>
                    <a:pt x="44" y="211"/>
                  </a:lnTo>
                  <a:lnTo>
                    <a:pt x="46" y="211"/>
                  </a:lnTo>
                  <a:lnTo>
                    <a:pt x="46" y="210"/>
                  </a:lnTo>
                  <a:lnTo>
                    <a:pt x="46" y="211"/>
                  </a:lnTo>
                  <a:lnTo>
                    <a:pt x="48" y="210"/>
                  </a:lnTo>
                  <a:lnTo>
                    <a:pt x="48" y="210"/>
                  </a:lnTo>
                  <a:lnTo>
                    <a:pt x="50" y="210"/>
                  </a:lnTo>
                  <a:lnTo>
                    <a:pt x="50" y="208"/>
                  </a:lnTo>
                  <a:lnTo>
                    <a:pt x="51" y="208"/>
                  </a:lnTo>
                  <a:lnTo>
                    <a:pt x="51" y="206"/>
                  </a:lnTo>
                  <a:lnTo>
                    <a:pt x="53" y="206"/>
                  </a:lnTo>
                  <a:lnTo>
                    <a:pt x="53" y="204"/>
                  </a:lnTo>
                  <a:lnTo>
                    <a:pt x="55" y="203"/>
                  </a:lnTo>
                  <a:lnTo>
                    <a:pt x="55" y="201"/>
                  </a:lnTo>
                  <a:lnTo>
                    <a:pt x="55" y="199"/>
                  </a:lnTo>
                  <a:lnTo>
                    <a:pt x="55" y="198"/>
                  </a:lnTo>
                  <a:lnTo>
                    <a:pt x="55" y="196"/>
                  </a:lnTo>
                  <a:lnTo>
                    <a:pt x="55" y="194"/>
                  </a:lnTo>
                  <a:lnTo>
                    <a:pt x="53" y="194"/>
                  </a:lnTo>
                  <a:lnTo>
                    <a:pt x="53" y="193"/>
                  </a:lnTo>
                  <a:lnTo>
                    <a:pt x="53" y="191"/>
                  </a:lnTo>
                  <a:lnTo>
                    <a:pt x="51" y="191"/>
                  </a:lnTo>
                  <a:lnTo>
                    <a:pt x="51" y="189"/>
                  </a:lnTo>
                  <a:lnTo>
                    <a:pt x="51" y="187"/>
                  </a:lnTo>
                  <a:lnTo>
                    <a:pt x="50" y="187"/>
                  </a:lnTo>
                  <a:lnTo>
                    <a:pt x="50" y="186"/>
                  </a:lnTo>
                  <a:lnTo>
                    <a:pt x="50" y="184"/>
                  </a:lnTo>
                  <a:lnTo>
                    <a:pt x="48" y="184"/>
                  </a:lnTo>
                  <a:lnTo>
                    <a:pt x="48" y="182"/>
                  </a:lnTo>
                  <a:lnTo>
                    <a:pt x="48" y="182"/>
                  </a:lnTo>
                  <a:lnTo>
                    <a:pt x="48" y="181"/>
                  </a:lnTo>
                  <a:lnTo>
                    <a:pt x="46" y="181"/>
                  </a:lnTo>
                  <a:lnTo>
                    <a:pt x="46" y="179"/>
                  </a:lnTo>
                  <a:lnTo>
                    <a:pt x="44" y="179"/>
                  </a:lnTo>
                  <a:lnTo>
                    <a:pt x="44" y="177"/>
                  </a:lnTo>
                  <a:lnTo>
                    <a:pt x="43" y="177"/>
                  </a:lnTo>
                  <a:lnTo>
                    <a:pt x="43" y="176"/>
                  </a:lnTo>
                  <a:lnTo>
                    <a:pt x="41" y="176"/>
                  </a:lnTo>
                  <a:lnTo>
                    <a:pt x="41" y="176"/>
                  </a:lnTo>
                  <a:lnTo>
                    <a:pt x="39" y="176"/>
                  </a:lnTo>
                  <a:lnTo>
                    <a:pt x="39" y="174"/>
                  </a:lnTo>
                  <a:lnTo>
                    <a:pt x="38" y="174"/>
                  </a:lnTo>
                  <a:lnTo>
                    <a:pt x="38" y="172"/>
                  </a:lnTo>
                  <a:lnTo>
                    <a:pt x="38" y="170"/>
                  </a:lnTo>
                  <a:lnTo>
                    <a:pt x="36" y="169"/>
                  </a:lnTo>
                  <a:lnTo>
                    <a:pt x="34" y="167"/>
                  </a:lnTo>
                  <a:lnTo>
                    <a:pt x="34" y="165"/>
                  </a:lnTo>
                  <a:lnTo>
                    <a:pt x="33" y="165"/>
                  </a:lnTo>
                  <a:lnTo>
                    <a:pt x="33" y="164"/>
                  </a:lnTo>
                  <a:lnTo>
                    <a:pt x="31" y="164"/>
                  </a:lnTo>
                  <a:lnTo>
                    <a:pt x="31" y="162"/>
                  </a:lnTo>
                  <a:lnTo>
                    <a:pt x="29" y="162"/>
                  </a:lnTo>
                  <a:lnTo>
                    <a:pt x="29" y="160"/>
                  </a:lnTo>
                  <a:lnTo>
                    <a:pt x="27" y="159"/>
                  </a:lnTo>
                  <a:lnTo>
                    <a:pt x="27" y="157"/>
                  </a:lnTo>
                  <a:lnTo>
                    <a:pt x="26" y="157"/>
                  </a:lnTo>
                  <a:lnTo>
                    <a:pt x="24" y="155"/>
                  </a:lnTo>
                  <a:lnTo>
                    <a:pt x="24" y="153"/>
                  </a:lnTo>
                  <a:lnTo>
                    <a:pt x="22" y="153"/>
                  </a:lnTo>
                  <a:lnTo>
                    <a:pt x="22" y="152"/>
                  </a:lnTo>
                  <a:lnTo>
                    <a:pt x="21" y="152"/>
                  </a:lnTo>
                  <a:lnTo>
                    <a:pt x="21" y="150"/>
                  </a:lnTo>
                  <a:lnTo>
                    <a:pt x="19" y="150"/>
                  </a:lnTo>
                  <a:lnTo>
                    <a:pt x="19" y="148"/>
                  </a:lnTo>
                  <a:lnTo>
                    <a:pt x="17" y="148"/>
                  </a:lnTo>
                  <a:lnTo>
                    <a:pt x="17" y="147"/>
                  </a:lnTo>
                  <a:lnTo>
                    <a:pt x="16" y="147"/>
                  </a:lnTo>
                  <a:lnTo>
                    <a:pt x="16" y="145"/>
                  </a:lnTo>
                  <a:lnTo>
                    <a:pt x="14" y="143"/>
                  </a:lnTo>
                  <a:lnTo>
                    <a:pt x="14" y="141"/>
                  </a:lnTo>
                  <a:lnTo>
                    <a:pt x="12" y="141"/>
                  </a:lnTo>
                  <a:lnTo>
                    <a:pt x="12" y="140"/>
                  </a:lnTo>
                  <a:lnTo>
                    <a:pt x="10" y="140"/>
                  </a:lnTo>
                  <a:lnTo>
                    <a:pt x="10" y="138"/>
                  </a:lnTo>
                  <a:lnTo>
                    <a:pt x="9" y="136"/>
                  </a:lnTo>
                  <a:lnTo>
                    <a:pt x="7" y="136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7" y="135"/>
                  </a:lnTo>
                  <a:lnTo>
                    <a:pt x="5" y="133"/>
                  </a:lnTo>
                  <a:lnTo>
                    <a:pt x="4" y="133"/>
                  </a:lnTo>
                  <a:lnTo>
                    <a:pt x="4" y="131"/>
                  </a:lnTo>
                  <a:lnTo>
                    <a:pt x="4" y="130"/>
                  </a:lnTo>
                  <a:lnTo>
                    <a:pt x="2" y="130"/>
                  </a:lnTo>
                  <a:lnTo>
                    <a:pt x="0" y="128"/>
                  </a:lnTo>
                  <a:lnTo>
                    <a:pt x="0" y="126"/>
                  </a:lnTo>
                  <a:lnTo>
                    <a:pt x="0" y="124"/>
                  </a:lnTo>
                  <a:lnTo>
                    <a:pt x="0" y="123"/>
                  </a:lnTo>
                  <a:lnTo>
                    <a:pt x="2" y="124"/>
                  </a:lnTo>
                  <a:lnTo>
                    <a:pt x="2" y="123"/>
                  </a:lnTo>
                  <a:lnTo>
                    <a:pt x="4" y="123"/>
                  </a:lnTo>
                  <a:lnTo>
                    <a:pt x="4" y="121"/>
                  </a:lnTo>
                  <a:lnTo>
                    <a:pt x="4" y="119"/>
                  </a:lnTo>
                  <a:lnTo>
                    <a:pt x="5" y="119"/>
                  </a:lnTo>
                  <a:lnTo>
                    <a:pt x="5" y="118"/>
                  </a:lnTo>
                  <a:lnTo>
                    <a:pt x="5" y="116"/>
                  </a:lnTo>
                  <a:lnTo>
                    <a:pt x="5" y="114"/>
                  </a:lnTo>
                  <a:lnTo>
                    <a:pt x="7" y="114"/>
                  </a:lnTo>
                  <a:lnTo>
                    <a:pt x="7" y="113"/>
                  </a:lnTo>
                  <a:lnTo>
                    <a:pt x="7" y="111"/>
                  </a:lnTo>
                  <a:lnTo>
                    <a:pt x="7" y="109"/>
                  </a:lnTo>
                  <a:lnTo>
                    <a:pt x="7" y="107"/>
                  </a:lnTo>
                  <a:lnTo>
                    <a:pt x="7" y="107"/>
                  </a:lnTo>
                  <a:lnTo>
                    <a:pt x="7" y="106"/>
                  </a:lnTo>
                  <a:lnTo>
                    <a:pt x="7" y="104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4"/>
                  </a:lnTo>
                  <a:lnTo>
                    <a:pt x="9" y="102"/>
                  </a:lnTo>
                  <a:lnTo>
                    <a:pt x="10" y="102"/>
                  </a:lnTo>
                  <a:lnTo>
                    <a:pt x="10" y="101"/>
                  </a:lnTo>
                  <a:lnTo>
                    <a:pt x="9" y="101"/>
                  </a:lnTo>
                  <a:lnTo>
                    <a:pt x="9" y="99"/>
                  </a:lnTo>
                  <a:lnTo>
                    <a:pt x="9" y="97"/>
                  </a:lnTo>
                  <a:lnTo>
                    <a:pt x="9" y="96"/>
                  </a:lnTo>
                  <a:lnTo>
                    <a:pt x="9" y="94"/>
                  </a:lnTo>
                  <a:lnTo>
                    <a:pt x="9" y="94"/>
                  </a:lnTo>
                  <a:lnTo>
                    <a:pt x="7" y="94"/>
                  </a:lnTo>
                  <a:lnTo>
                    <a:pt x="7" y="92"/>
                  </a:lnTo>
                  <a:lnTo>
                    <a:pt x="7" y="90"/>
                  </a:lnTo>
                  <a:lnTo>
                    <a:pt x="7" y="90"/>
                  </a:lnTo>
                  <a:lnTo>
                    <a:pt x="7" y="89"/>
                  </a:lnTo>
                  <a:lnTo>
                    <a:pt x="7" y="87"/>
                  </a:lnTo>
                  <a:lnTo>
                    <a:pt x="5" y="87"/>
                  </a:lnTo>
                  <a:lnTo>
                    <a:pt x="5" y="85"/>
                  </a:lnTo>
                  <a:lnTo>
                    <a:pt x="5" y="84"/>
                  </a:lnTo>
                  <a:lnTo>
                    <a:pt x="5" y="82"/>
                  </a:lnTo>
                  <a:lnTo>
                    <a:pt x="7" y="82"/>
                  </a:lnTo>
                  <a:lnTo>
                    <a:pt x="5" y="80"/>
                  </a:lnTo>
                  <a:lnTo>
                    <a:pt x="7" y="80"/>
                  </a:lnTo>
                  <a:lnTo>
                    <a:pt x="7" y="79"/>
                  </a:lnTo>
                  <a:lnTo>
                    <a:pt x="7" y="79"/>
                  </a:lnTo>
                  <a:lnTo>
                    <a:pt x="9" y="79"/>
                  </a:lnTo>
                  <a:lnTo>
                    <a:pt x="9" y="77"/>
                  </a:lnTo>
                  <a:lnTo>
                    <a:pt x="10" y="77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2" y="73"/>
                  </a:lnTo>
                  <a:lnTo>
                    <a:pt x="12" y="72"/>
                  </a:lnTo>
                  <a:lnTo>
                    <a:pt x="12" y="70"/>
                  </a:lnTo>
                  <a:lnTo>
                    <a:pt x="12" y="68"/>
                  </a:lnTo>
                  <a:lnTo>
                    <a:pt x="14" y="68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3"/>
                  </a:lnTo>
                  <a:lnTo>
                    <a:pt x="14" y="62"/>
                  </a:lnTo>
                  <a:lnTo>
                    <a:pt x="14" y="60"/>
                  </a:lnTo>
                  <a:lnTo>
                    <a:pt x="16" y="60"/>
                  </a:lnTo>
                  <a:lnTo>
                    <a:pt x="16" y="58"/>
                  </a:lnTo>
                  <a:lnTo>
                    <a:pt x="16" y="56"/>
                  </a:lnTo>
                  <a:lnTo>
                    <a:pt x="16" y="55"/>
                  </a:lnTo>
                  <a:lnTo>
                    <a:pt x="16" y="53"/>
                  </a:lnTo>
                  <a:lnTo>
                    <a:pt x="16" y="51"/>
                  </a:lnTo>
                  <a:lnTo>
                    <a:pt x="14" y="51"/>
                  </a:lnTo>
                  <a:lnTo>
                    <a:pt x="14" y="51"/>
                  </a:lnTo>
                  <a:lnTo>
                    <a:pt x="14" y="50"/>
                  </a:lnTo>
                  <a:lnTo>
                    <a:pt x="12" y="50"/>
                  </a:lnTo>
                  <a:lnTo>
                    <a:pt x="12" y="48"/>
                  </a:lnTo>
                  <a:lnTo>
                    <a:pt x="14" y="48"/>
                  </a:lnTo>
                  <a:lnTo>
                    <a:pt x="14" y="46"/>
                  </a:lnTo>
                  <a:lnTo>
                    <a:pt x="14" y="45"/>
                  </a:lnTo>
                  <a:lnTo>
                    <a:pt x="14" y="43"/>
                  </a:lnTo>
                  <a:lnTo>
                    <a:pt x="14" y="41"/>
                  </a:lnTo>
                  <a:lnTo>
                    <a:pt x="16" y="41"/>
                  </a:lnTo>
                  <a:lnTo>
                    <a:pt x="16" y="39"/>
                  </a:lnTo>
                  <a:lnTo>
                    <a:pt x="16" y="38"/>
                  </a:lnTo>
                  <a:lnTo>
                    <a:pt x="17" y="38"/>
                  </a:lnTo>
                  <a:lnTo>
                    <a:pt x="17" y="36"/>
                  </a:lnTo>
                  <a:lnTo>
                    <a:pt x="19" y="36"/>
                  </a:lnTo>
                  <a:lnTo>
                    <a:pt x="21" y="36"/>
                  </a:lnTo>
                  <a:lnTo>
                    <a:pt x="21" y="34"/>
                  </a:lnTo>
                  <a:lnTo>
                    <a:pt x="22" y="34"/>
                  </a:lnTo>
                  <a:lnTo>
                    <a:pt x="24" y="33"/>
                  </a:lnTo>
                  <a:lnTo>
                    <a:pt x="24" y="31"/>
                  </a:lnTo>
                  <a:lnTo>
                    <a:pt x="26" y="31"/>
                  </a:lnTo>
                  <a:lnTo>
                    <a:pt x="27" y="31"/>
                  </a:lnTo>
                  <a:lnTo>
                    <a:pt x="27" y="29"/>
                  </a:lnTo>
                  <a:lnTo>
                    <a:pt x="29" y="29"/>
                  </a:lnTo>
                  <a:lnTo>
                    <a:pt x="31" y="29"/>
                  </a:lnTo>
                  <a:lnTo>
                    <a:pt x="31" y="28"/>
                  </a:lnTo>
                  <a:lnTo>
                    <a:pt x="33" y="28"/>
                  </a:lnTo>
                  <a:lnTo>
                    <a:pt x="33" y="26"/>
                  </a:lnTo>
                  <a:lnTo>
                    <a:pt x="34" y="26"/>
                  </a:lnTo>
                  <a:lnTo>
                    <a:pt x="34" y="24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1"/>
                  </a:lnTo>
                  <a:lnTo>
                    <a:pt x="39" y="21"/>
                  </a:lnTo>
                  <a:lnTo>
                    <a:pt x="41" y="21"/>
                  </a:lnTo>
                  <a:lnTo>
                    <a:pt x="41" y="19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6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48" y="9"/>
                  </a:lnTo>
                  <a:lnTo>
                    <a:pt x="50" y="9"/>
                  </a:lnTo>
                  <a:lnTo>
                    <a:pt x="50" y="7"/>
                  </a:lnTo>
                  <a:lnTo>
                    <a:pt x="51" y="7"/>
                  </a:lnTo>
                  <a:lnTo>
                    <a:pt x="53" y="7"/>
                  </a:lnTo>
                  <a:lnTo>
                    <a:pt x="55" y="7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8" y="5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60" y="2"/>
                  </a:lnTo>
                  <a:lnTo>
                    <a:pt x="60" y="4"/>
                  </a:lnTo>
                  <a:lnTo>
                    <a:pt x="62" y="4"/>
                  </a:lnTo>
                  <a:lnTo>
                    <a:pt x="62" y="5"/>
                  </a:lnTo>
                  <a:lnTo>
                    <a:pt x="63" y="5"/>
                  </a:lnTo>
                  <a:lnTo>
                    <a:pt x="63" y="7"/>
                  </a:lnTo>
                  <a:lnTo>
                    <a:pt x="65" y="7"/>
                  </a:lnTo>
                  <a:lnTo>
                    <a:pt x="67" y="7"/>
                  </a:lnTo>
                  <a:lnTo>
                    <a:pt x="68" y="7"/>
                  </a:lnTo>
                  <a:lnTo>
                    <a:pt x="70" y="9"/>
                  </a:lnTo>
                  <a:lnTo>
                    <a:pt x="72" y="9"/>
                  </a:lnTo>
                  <a:lnTo>
                    <a:pt x="72" y="10"/>
                  </a:lnTo>
                  <a:lnTo>
                    <a:pt x="73" y="10"/>
                  </a:lnTo>
                  <a:lnTo>
                    <a:pt x="75" y="10"/>
                  </a:lnTo>
                  <a:lnTo>
                    <a:pt x="75" y="10"/>
                  </a:lnTo>
                  <a:lnTo>
                    <a:pt x="75" y="12"/>
                  </a:lnTo>
                  <a:lnTo>
                    <a:pt x="77" y="12"/>
                  </a:lnTo>
                  <a:lnTo>
                    <a:pt x="77" y="14"/>
                  </a:lnTo>
                  <a:lnTo>
                    <a:pt x="75" y="16"/>
                  </a:lnTo>
                  <a:lnTo>
                    <a:pt x="75" y="17"/>
                  </a:lnTo>
                  <a:lnTo>
                    <a:pt x="75" y="19"/>
                  </a:lnTo>
                  <a:lnTo>
                    <a:pt x="77" y="19"/>
                  </a:lnTo>
                  <a:lnTo>
                    <a:pt x="79" y="19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2" y="19"/>
                  </a:lnTo>
                  <a:lnTo>
                    <a:pt x="82" y="21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17"/>
                  </a:lnTo>
                  <a:lnTo>
                    <a:pt x="85" y="17"/>
                  </a:lnTo>
                  <a:lnTo>
                    <a:pt x="85" y="19"/>
                  </a:lnTo>
                  <a:lnTo>
                    <a:pt x="87" y="19"/>
                  </a:lnTo>
                  <a:lnTo>
                    <a:pt x="89" y="19"/>
                  </a:lnTo>
                  <a:lnTo>
                    <a:pt x="89" y="21"/>
                  </a:lnTo>
                  <a:lnTo>
                    <a:pt x="89" y="21"/>
                  </a:lnTo>
                  <a:lnTo>
                    <a:pt x="90" y="21"/>
                  </a:lnTo>
                  <a:lnTo>
                    <a:pt x="90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6" y="22"/>
                  </a:lnTo>
                  <a:lnTo>
                    <a:pt x="97" y="22"/>
                  </a:lnTo>
                  <a:lnTo>
                    <a:pt x="99" y="22"/>
                  </a:lnTo>
                  <a:lnTo>
                    <a:pt x="101" y="22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4" y="22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1"/>
                  </a:lnTo>
                  <a:lnTo>
                    <a:pt x="107" y="19"/>
                  </a:lnTo>
                  <a:lnTo>
                    <a:pt x="109" y="19"/>
                  </a:lnTo>
                  <a:lnTo>
                    <a:pt x="109" y="21"/>
                  </a:lnTo>
                  <a:lnTo>
                    <a:pt x="111" y="21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114" y="19"/>
                  </a:lnTo>
                  <a:lnTo>
                    <a:pt x="116" y="19"/>
                  </a:lnTo>
                  <a:lnTo>
                    <a:pt x="118" y="19"/>
                  </a:lnTo>
                  <a:lnTo>
                    <a:pt x="119" y="19"/>
                  </a:lnTo>
                  <a:lnTo>
                    <a:pt x="119" y="21"/>
                  </a:lnTo>
                  <a:lnTo>
                    <a:pt x="121" y="21"/>
                  </a:lnTo>
                  <a:lnTo>
                    <a:pt x="121" y="19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1" y="21"/>
                  </a:lnTo>
                  <a:lnTo>
                    <a:pt x="123" y="21"/>
                  </a:lnTo>
                  <a:lnTo>
                    <a:pt x="125" y="21"/>
                  </a:lnTo>
                  <a:lnTo>
                    <a:pt x="126" y="21"/>
                  </a:lnTo>
                  <a:lnTo>
                    <a:pt x="126" y="22"/>
                  </a:lnTo>
                  <a:lnTo>
                    <a:pt x="128" y="22"/>
                  </a:lnTo>
                  <a:lnTo>
                    <a:pt x="128" y="24"/>
                  </a:lnTo>
                  <a:lnTo>
                    <a:pt x="128" y="22"/>
                  </a:lnTo>
                  <a:lnTo>
                    <a:pt x="130" y="22"/>
                  </a:lnTo>
                  <a:lnTo>
                    <a:pt x="130" y="22"/>
                  </a:lnTo>
                  <a:lnTo>
                    <a:pt x="131" y="22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5" y="24"/>
                  </a:lnTo>
                  <a:lnTo>
                    <a:pt x="135" y="26"/>
                  </a:lnTo>
                  <a:lnTo>
                    <a:pt x="136" y="26"/>
                  </a:lnTo>
                  <a:lnTo>
                    <a:pt x="136" y="28"/>
                  </a:lnTo>
                  <a:lnTo>
                    <a:pt x="138" y="28"/>
                  </a:lnTo>
                  <a:lnTo>
                    <a:pt x="138" y="29"/>
                  </a:lnTo>
                  <a:lnTo>
                    <a:pt x="140" y="29"/>
                  </a:lnTo>
                  <a:lnTo>
                    <a:pt x="142" y="31"/>
                  </a:lnTo>
                  <a:lnTo>
                    <a:pt x="143" y="31"/>
                  </a:lnTo>
                  <a:lnTo>
                    <a:pt x="145" y="31"/>
                  </a:lnTo>
                  <a:lnTo>
                    <a:pt x="147" y="31"/>
                  </a:lnTo>
                  <a:lnTo>
                    <a:pt x="148" y="31"/>
                  </a:lnTo>
                  <a:lnTo>
                    <a:pt x="150" y="31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52" y="28"/>
                  </a:lnTo>
                  <a:lnTo>
                    <a:pt x="153" y="28"/>
                  </a:lnTo>
                  <a:lnTo>
                    <a:pt x="153" y="26"/>
                  </a:lnTo>
                  <a:lnTo>
                    <a:pt x="155" y="26"/>
                  </a:lnTo>
                  <a:lnTo>
                    <a:pt x="155" y="24"/>
                  </a:lnTo>
                  <a:lnTo>
                    <a:pt x="157" y="24"/>
                  </a:lnTo>
                  <a:lnTo>
                    <a:pt x="157" y="22"/>
                  </a:lnTo>
                  <a:lnTo>
                    <a:pt x="159" y="22"/>
                  </a:lnTo>
                  <a:lnTo>
                    <a:pt x="157" y="22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57" y="21"/>
                  </a:lnTo>
                  <a:lnTo>
                    <a:pt x="159" y="21"/>
                  </a:lnTo>
                  <a:lnTo>
                    <a:pt x="160" y="21"/>
                  </a:lnTo>
                  <a:lnTo>
                    <a:pt x="160" y="19"/>
                  </a:lnTo>
                  <a:lnTo>
                    <a:pt x="160" y="17"/>
                  </a:lnTo>
                  <a:lnTo>
                    <a:pt x="162" y="17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62" y="16"/>
                  </a:lnTo>
                  <a:lnTo>
                    <a:pt x="162" y="14"/>
                  </a:lnTo>
                  <a:lnTo>
                    <a:pt x="164" y="14"/>
                  </a:lnTo>
                  <a:lnTo>
                    <a:pt x="164" y="12"/>
                  </a:lnTo>
                  <a:lnTo>
                    <a:pt x="165" y="12"/>
                  </a:lnTo>
                  <a:lnTo>
                    <a:pt x="165" y="10"/>
                  </a:lnTo>
                  <a:lnTo>
                    <a:pt x="165" y="10"/>
                  </a:lnTo>
                  <a:lnTo>
                    <a:pt x="167" y="10"/>
                  </a:lnTo>
                  <a:lnTo>
                    <a:pt x="167" y="9"/>
                  </a:lnTo>
                  <a:lnTo>
                    <a:pt x="169" y="9"/>
                  </a:lnTo>
                  <a:lnTo>
                    <a:pt x="167" y="7"/>
                  </a:lnTo>
                  <a:lnTo>
                    <a:pt x="169" y="7"/>
                  </a:lnTo>
                  <a:lnTo>
                    <a:pt x="169" y="5"/>
                  </a:lnTo>
                  <a:lnTo>
                    <a:pt x="170" y="5"/>
                  </a:lnTo>
                  <a:lnTo>
                    <a:pt x="170" y="4"/>
                  </a:lnTo>
                  <a:lnTo>
                    <a:pt x="170" y="4"/>
                  </a:lnTo>
                  <a:lnTo>
                    <a:pt x="170" y="2"/>
                  </a:lnTo>
                  <a:lnTo>
                    <a:pt x="172" y="2"/>
                  </a:lnTo>
                  <a:lnTo>
                    <a:pt x="174" y="2"/>
                  </a:lnTo>
                  <a:lnTo>
                    <a:pt x="176" y="2"/>
                  </a:lnTo>
                  <a:lnTo>
                    <a:pt x="176" y="0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8E001B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2" name="Freeform 24">
              <a:extLst>
                <a:ext uri="{FF2B5EF4-FFF2-40B4-BE49-F238E27FC236}">
                  <a16:creationId xmlns:a16="http://schemas.microsoft.com/office/drawing/2014/main" id="{E3320F66-375F-47C1-9FA1-AD18A882F0D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6550" y="4643438"/>
              <a:ext cx="768350" cy="1427163"/>
            </a:xfrm>
            <a:custGeom>
              <a:avLst/>
              <a:gdLst>
                <a:gd name="T0" fmla="*/ 273 w 484"/>
                <a:gd name="T1" fmla="*/ 606 h 899"/>
                <a:gd name="T2" fmla="*/ 474 w 484"/>
                <a:gd name="T3" fmla="*/ 10 h 899"/>
                <a:gd name="T4" fmla="*/ 477 w 484"/>
                <a:gd name="T5" fmla="*/ 51 h 899"/>
                <a:gd name="T6" fmla="*/ 469 w 484"/>
                <a:gd name="T7" fmla="*/ 90 h 899"/>
                <a:gd name="T8" fmla="*/ 450 w 484"/>
                <a:gd name="T9" fmla="*/ 128 h 899"/>
                <a:gd name="T10" fmla="*/ 450 w 484"/>
                <a:gd name="T11" fmla="*/ 158 h 899"/>
                <a:gd name="T12" fmla="*/ 450 w 484"/>
                <a:gd name="T13" fmla="*/ 204 h 899"/>
                <a:gd name="T14" fmla="*/ 475 w 484"/>
                <a:gd name="T15" fmla="*/ 245 h 899"/>
                <a:gd name="T16" fmla="*/ 440 w 484"/>
                <a:gd name="T17" fmla="*/ 296 h 899"/>
                <a:gd name="T18" fmla="*/ 397 w 484"/>
                <a:gd name="T19" fmla="*/ 342 h 899"/>
                <a:gd name="T20" fmla="*/ 368 w 484"/>
                <a:gd name="T21" fmla="*/ 410 h 899"/>
                <a:gd name="T22" fmla="*/ 395 w 484"/>
                <a:gd name="T23" fmla="*/ 444 h 899"/>
                <a:gd name="T24" fmla="*/ 378 w 484"/>
                <a:gd name="T25" fmla="*/ 519 h 899"/>
                <a:gd name="T26" fmla="*/ 368 w 484"/>
                <a:gd name="T27" fmla="*/ 519 h 899"/>
                <a:gd name="T28" fmla="*/ 332 w 484"/>
                <a:gd name="T29" fmla="*/ 500 h 899"/>
                <a:gd name="T30" fmla="*/ 309 w 484"/>
                <a:gd name="T31" fmla="*/ 482 h 899"/>
                <a:gd name="T32" fmla="*/ 288 w 484"/>
                <a:gd name="T33" fmla="*/ 477 h 899"/>
                <a:gd name="T34" fmla="*/ 275 w 484"/>
                <a:gd name="T35" fmla="*/ 477 h 899"/>
                <a:gd name="T36" fmla="*/ 256 w 484"/>
                <a:gd name="T37" fmla="*/ 485 h 899"/>
                <a:gd name="T38" fmla="*/ 269 w 484"/>
                <a:gd name="T39" fmla="*/ 489 h 899"/>
                <a:gd name="T40" fmla="*/ 251 w 484"/>
                <a:gd name="T41" fmla="*/ 497 h 899"/>
                <a:gd name="T42" fmla="*/ 269 w 484"/>
                <a:gd name="T43" fmla="*/ 540 h 899"/>
                <a:gd name="T44" fmla="*/ 286 w 484"/>
                <a:gd name="T45" fmla="*/ 570 h 899"/>
                <a:gd name="T46" fmla="*/ 251 w 484"/>
                <a:gd name="T47" fmla="*/ 536 h 899"/>
                <a:gd name="T48" fmla="*/ 242 w 484"/>
                <a:gd name="T49" fmla="*/ 560 h 899"/>
                <a:gd name="T50" fmla="*/ 232 w 484"/>
                <a:gd name="T51" fmla="*/ 597 h 899"/>
                <a:gd name="T52" fmla="*/ 280 w 484"/>
                <a:gd name="T53" fmla="*/ 611 h 899"/>
                <a:gd name="T54" fmla="*/ 271 w 484"/>
                <a:gd name="T55" fmla="*/ 585 h 899"/>
                <a:gd name="T56" fmla="*/ 297 w 484"/>
                <a:gd name="T57" fmla="*/ 611 h 899"/>
                <a:gd name="T58" fmla="*/ 339 w 484"/>
                <a:gd name="T59" fmla="*/ 628 h 899"/>
                <a:gd name="T60" fmla="*/ 300 w 484"/>
                <a:gd name="T61" fmla="*/ 611 h 899"/>
                <a:gd name="T62" fmla="*/ 353 w 484"/>
                <a:gd name="T63" fmla="*/ 650 h 899"/>
                <a:gd name="T64" fmla="*/ 341 w 484"/>
                <a:gd name="T65" fmla="*/ 657 h 899"/>
                <a:gd name="T66" fmla="*/ 367 w 484"/>
                <a:gd name="T67" fmla="*/ 679 h 899"/>
                <a:gd name="T68" fmla="*/ 419 w 484"/>
                <a:gd name="T69" fmla="*/ 679 h 899"/>
                <a:gd name="T70" fmla="*/ 445 w 484"/>
                <a:gd name="T71" fmla="*/ 684 h 899"/>
                <a:gd name="T72" fmla="*/ 440 w 484"/>
                <a:gd name="T73" fmla="*/ 708 h 899"/>
                <a:gd name="T74" fmla="*/ 440 w 484"/>
                <a:gd name="T75" fmla="*/ 756 h 899"/>
                <a:gd name="T76" fmla="*/ 363 w 484"/>
                <a:gd name="T77" fmla="*/ 841 h 899"/>
                <a:gd name="T78" fmla="*/ 292 w 484"/>
                <a:gd name="T79" fmla="*/ 899 h 899"/>
                <a:gd name="T80" fmla="*/ 230 w 484"/>
                <a:gd name="T81" fmla="*/ 863 h 899"/>
                <a:gd name="T82" fmla="*/ 215 w 484"/>
                <a:gd name="T83" fmla="*/ 813 h 899"/>
                <a:gd name="T84" fmla="*/ 220 w 484"/>
                <a:gd name="T85" fmla="*/ 764 h 899"/>
                <a:gd name="T86" fmla="*/ 167 w 484"/>
                <a:gd name="T87" fmla="*/ 716 h 899"/>
                <a:gd name="T88" fmla="*/ 155 w 484"/>
                <a:gd name="T89" fmla="*/ 662 h 899"/>
                <a:gd name="T90" fmla="*/ 104 w 484"/>
                <a:gd name="T91" fmla="*/ 630 h 899"/>
                <a:gd name="T92" fmla="*/ 57 w 484"/>
                <a:gd name="T93" fmla="*/ 609 h 899"/>
                <a:gd name="T94" fmla="*/ 43 w 484"/>
                <a:gd name="T95" fmla="*/ 555 h 899"/>
                <a:gd name="T96" fmla="*/ 26 w 484"/>
                <a:gd name="T97" fmla="*/ 489 h 899"/>
                <a:gd name="T98" fmla="*/ 26 w 484"/>
                <a:gd name="T99" fmla="*/ 426 h 899"/>
                <a:gd name="T100" fmla="*/ 24 w 484"/>
                <a:gd name="T101" fmla="*/ 364 h 899"/>
                <a:gd name="T102" fmla="*/ 24 w 484"/>
                <a:gd name="T103" fmla="*/ 329 h 899"/>
                <a:gd name="T104" fmla="*/ 33 w 484"/>
                <a:gd name="T105" fmla="*/ 286 h 899"/>
                <a:gd name="T106" fmla="*/ 62 w 484"/>
                <a:gd name="T107" fmla="*/ 238 h 899"/>
                <a:gd name="T108" fmla="*/ 62 w 484"/>
                <a:gd name="T109" fmla="*/ 184 h 899"/>
                <a:gd name="T110" fmla="*/ 87 w 484"/>
                <a:gd name="T111" fmla="*/ 164 h 899"/>
                <a:gd name="T112" fmla="*/ 120 w 484"/>
                <a:gd name="T113" fmla="*/ 121 h 899"/>
                <a:gd name="T114" fmla="*/ 154 w 484"/>
                <a:gd name="T115" fmla="*/ 70 h 899"/>
                <a:gd name="T116" fmla="*/ 149 w 484"/>
                <a:gd name="T117" fmla="*/ 27 h 899"/>
                <a:gd name="T118" fmla="*/ 230 w 484"/>
                <a:gd name="T119" fmla="*/ 451 h 899"/>
                <a:gd name="T120" fmla="*/ 239 w 484"/>
                <a:gd name="T121" fmla="*/ 463 h 899"/>
                <a:gd name="T122" fmla="*/ 251 w 484"/>
                <a:gd name="T123" fmla="*/ 456 h 899"/>
                <a:gd name="T124" fmla="*/ 201 w 484"/>
                <a:gd name="T125" fmla="*/ 577 h 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4" h="899">
                  <a:moveTo>
                    <a:pt x="484" y="701"/>
                  </a:moveTo>
                  <a:lnTo>
                    <a:pt x="462" y="713"/>
                  </a:lnTo>
                  <a:lnTo>
                    <a:pt x="462" y="708"/>
                  </a:lnTo>
                  <a:lnTo>
                    <a:pt x="462" y="677"/>
                  </a:lnTo>
                  <a:lnTo>
                    <a:pt x="469" y="682"/>
                  </a:lnTo>
                  <a:lnTo>
                    <a:pt x="472" y="686"/>
                  </a:lnTo>
                  <a:lnTo>
                    <a:pt x="484" y="694"/>
                  </a:lnTo>
                  <a:lnTo>
                    <a:pt x="484" y="701"/>
                  </a:lnTo>
                  <a:close/>
                  <a:moveTo>
                    <a:pt x="457" y="677"/>
                  </a:moveTo>
                  <a:lnTo>
                    <a:pt x="457" y="679"/>
                  </a:lnTo>
                  <a:lnTo>
                    <a:pt x="458" y="679"/>
                  </a:lnTo>
                  <a:lnTo>
                    <a:pt x="457" y="679"/>
                  </a:lnTo>
                  <a:lnTo>
                    <a:pt x="457" y="681"/>
                  </a:lnTo>
                  <a:lnTo>
                    <a:pt x="455" y="681"/>
                  </a:lnTo>
                  <a:lnTo>
                    <a:pt x="455" y="679"/>
                  </a:lnTo>
                  <a:lnTo>
                    <a:pt x="455" y="677"/>
                  </a:lnTo>
                  <a:lnTo>
                    <a:pt x="453" y="677"/>
                  </a:lnTo>
                  <a:lnTo>
                    <a:pt x="455" y="677"/>
                  </a:lnTo>
                  <a:lnTo>
                    <a:pt x="453" y="676"/>
                  </a:lnTo>
                  <a:lnTo>
                    <a:pt x="455" y="676"/>
                  </a:lnTo>
                  <a:lnTo>
                    <a:pt x="455" y="677"/>
                  </a:lnTo>
                  <a:lnTo>
                    <a:pt x="457" y="677"/>
                  </a:lnTo>
                  <a:close/>
                  <a:moveTo>
                    <a:pt x="298" y="604"/>
                  </a:moveTo>
                  <a:lnTo>
                    <a:pt x="298" y="606"/>
                  </a:lnTo>
                  <a:lnTo>
                    <a:pt x="300" y="606"/>
                  </a:lnTo>
                  <a:lnTo>
                    <a:pt x="302" y="608"/>
                  </a:lnTo>
                  <a:lnTo>
                    <a:pt x="304" y="608"/>
                  </a:lnTo>
                  <a:lnTo>
                    <a:pt x="304" y="609"/>
                  </a:lnTo>
                  <a:lnTo>
                    <a:pt x="305" y="609"/>
                  </a:lnTo>
                  <a:lnTo>
                    <a:pt x="304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2" y="609"/>
                  </a:lnTo>
                  <a:lnTo>
                    <a:pt x="300" y="609"/>
                  </a:lnTo>
                  <a:lnTo>
                    <a:pt x="300" y="608"/>
                  </a:lnTo>
                  <a:lnTo>
                    <a:pt x="300" y="609"/>
                  </a:lnTo>
                  <a:lnTo>
                    <a:pt x="298" y="609"/>
                  </a:lnTo>
                  <a:lnTo>
                    <a:pt x="297" y="609"/>
                  </a:lnTo>
                  <a:lnTo>
                    <a:pt x="297" y="611"/>
                  </a:lnTo>
                  <a:lnTo>
                    <a:pt x="295" y="611"/>
                  </a:lnTo>
                  <a:lnTo>
                    <a:pt x="295" y="609"/>
                  </a:lnTo>
                  <a:lnTo>
                    <a:pt x="297" y="609"/>
                  </a:lnTo>
                  <a:lnTo>
                    <a:pt x="298" y="608"/>
                  </a:lnTo>
                  <a:lnTo>
                    <a:pt x="297" y="608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lnTo>
                    <a:pt x="298" y="606"/>
                  </a:lnTo>
                  <a:lnTo>
                    <a:pt x="297" y="606"/>
                  </a:lnTo>
                  <a:lnTo>
                    <a:pt x="298" y="606"/>
                  </a:lnTo>
                  <a:lnTo>
                    <a:pt x="298" y="604"/>
                  </a:lnTo>
                  <a:close/>
                  <a:moveTo>
                    <a:pt x="271" y="606"/>
                  </a:moveTo>
                  <a:lnTo>
                    <a:pt x="271" y="604"/>
                  </a:lnTo>
                  <a:lnTo>
                    <a:pt x="269" y="604"/>
                  </a:lnTo>
                  <a:lnTo>
                    <a:pt x="271" y="604"/>
                  </a:lnTo>
                  <a:lnTo>
                    <a:pt x="269" y="604"/>
                  </a:lnTo>
                  <a:lnTo>
                    <a:pt x="271" y="602"/>
                  </a:lnTo>
                  <a:lnTo>
                    <a:pt x="273" y="602"/>
                  </a:lnTo>
                  <a:lnTo>
                    <a:pt x="273" y="604"/>
                  </a:lnTo>
                  <a:lnTo>
                    <a:pt x="273" y="606"/>
                  </a:lnTo>
                  <a:lnTo>
                    <a:pt x="271" y="606"/>
                  </a:lnTo>
                  <a:close/>
                  <a:moveTo>
                    <a:pt x="302" y="575"/>
                  </a:moveTo>
                  <a:lnTo>
                    <a:pt x="302" y="577"/>
                  </a:lnTo>
                  <a:lnTo>
                    <a:pt x="302" y="579"/>
                  </a:lnTo>
                  <a:lnTo>
                    <a:pt x="304" y="579"/>
                  </a:lnTo>
                  <a:lnTo>
                    <a:pt x="304" y="580"/>
                  </a:lnTo>
                  <a:lnTo>
                    <a:pt x="304" y="582"/>
                  </a:lnTo>
                  <a:lnTo>
                    <a:pt x="302" y="582"/>
                  </a:lnTo>
                  <a:lnTo>
                    <a:pt x="304" y="582"/>
                  </a:lnTo>
                  <a:lnTo>
                    <a:pt x="304" y="584"/>
                  </a:lnTo>
                  <a:lnTo>
                    <a:pt x="302" y="584"/>
                  </a:lnTo>
                  <a:lnTo>
                    <a:pt x="304" y="584"/>
                  </a:lnTo>
                  <a:lnTo>
                    <a:pt x="304" y="585"/>
                  </a:lnTo>
                  <a:lnTo>
                    <a:pt x="302" y="585"/>
                  </a:lnTo>
                  <a:lnTo>
                    <a:pt x="302" y="584"/>
                  </a:lnTo>
                  <a:lnTo>
                    <a:pt x="302" y="582"/>
                  </a:lnTo>
                  <a:lnTo>
                    <a:pt x="300" y="582"/>
                  </a:lnTo>
                  <a:lnTo>
                    <a:pt x="300" y="580"/>
                  </a:lnTo>
                  <a:lnTo>
                    <a:pt x="300" y="579"/>
                  </a:lnTo>
                  <a:lnTo>
                    <a:pt x="298" y="577"/>
                  </a:lnTo>
                  <a:lnTo>
                    <a:pt x="298" y="575"/>
                  </a:lnTo>
                  <a:lnTo>
                    <a:pt x="300" y="575"/>
                  </a:lnTo>
                  <a:lnTo>
                    <a:pt x="302" y="575"/>
                  </a:lnTo>
                  <a:close/>
                  <a:moveTo>
                    <a:pt x="297" y="555"/>
                  </a:moveTo>
                  <a:lnTo>
                    <a:pt x="297" y="557"/>
                  </a:lnTo>
                  <a:lnTo>
                    <a:pt x="298" y="557"/>
                  </a:lnTo>
                  <a:lnTo>
                    <a:pt x="298" y="558"/>
                  </a:lnTo>
                  <a:lnTo>
                    <a:pt x="300" y="558"/>
                  </a:lnTo>
                  <a:lnTo>
                    <a:pt x="298" y="558"/>
                  </a:lnTo>
                  <a:lnTo>
                    <a:pt x="298" y="560"/>
                  </a:lnTo>
                  <a:lnTo>
                    <a:pt x="297" y="560"/>
                  </a:lnTo>
                  <a:lnTo>
                    <a:pt x="297" y="560"/>
                  </a:lnTo>
                  <a:lnTo>
                    <a:pt x="295" y="560"/>
                  </a:lnTo>
                  <a:lnTo>
                    <a:pt x="293" y="560"/>
                  </a:lnTo>
                  <a:lnTo>
                    <a:pt x="293" y="560"/>
                  </a:lnTo>
                  <a:lnTo>
                    <a:pt x="292" y="560"/>
                  </a:lnTo>
                  <a:lnTo>
                    <a:pt x="292" y="558"/>
                  </a:lnTo>
                  <a:lnTo>
                    <a:pt x="292" y="557"/>
                  </a:lnTo>
                  <a:lnTo>
                    <a:pt x="293" y="557"/>
                  </a:lnTo>
                  <a:lnTo>
                    <a:pt x="295" y="555"/>
                  </a:lnTo>
                  <a:lnTo>
                    <a:pt x="297" y="555"/>
                  </a:lnTo>
                  <a:close/>
                  <a:moveTo>
                    <a:pt x="472" y="2"/>
                  </a:moveTo>
                  <a:lnTo>
                    <a:pt x="470" y="2"/>
                  </a:lnTo>
                  <a:lnTo>
                    <a:pt x="470" y="4"/>
                  </a:lnTo>
                  <a:lnTo>
                    <a:pt x="472" y="4"/>
                  </a:lnTo>
                  <a:lnTo>
                    <a:pt x="474" y="4"/>
                  </a:lnTo>
                  <a:lnTo>
                    <a:pt x="474" y="2"/>
                  </a:lnTo>
                  <a:lnTo>
                    <a:pt x="475" y="2"/>
                  </a:lnTo>
                  <a:lnTo>
                    <a:pt x="475" y="4"/>
                  </a:lnTo>
                  <a:lnTo>
                    <a:pt x="474" y="4"/>
                  </a:lnTo>
                  <a:lnTo>
                    <a:pt x="474" y="5"/>
                  </a:lnTo>
                  <a:lnTo>
                    <a:pt x="472" y="5"/>
                  </a:lnTo>
                  <a:lnTo>
                    <a:pt x="472" y="7"/>
                  </a:lnTo>
                  <a:lnTo>
                    <a:pt x="474" y="7"/>
                  </a:lnTo>
                  <a:lnTo>
                    <a:pt x="475" y="7"/>
                  </a:lnTo>
                  <a:lnTo>
                    <a:pt x="477" y="7"/>
                  </a:lnTo>
                  <a:lnTo>
                    <a:pt x="475" y="9"/>
                  </a:lnTo>
                  <a:lnTo>
                    <a:pt x="477" y="10"/>
                  </a:lnTo>
                  <a:lnTo>
                    <a:pt x="475" y="10"/>
                  </a:lnTo>
                  <a:lnTo>
                    <a:pt x="474" y="10"/>
                  </a:lnTo>
                  <a:lnTo>
                    <a:pt x="474" y="9"/>
                  </a:lnTo>
                  <a:lnTo>
                    <a:pt x="474" y="10"/>
                  </a:lnTo>
                  <a:lnTo>
                    <a:pt x="474" y="12"/>
                  </a:lnTo>
                  <a:lnTo>
                    <a:pt x="475" y="12"/>
                  </a:lnTo>
                  <a:lnTo>
                    <a:pt x="475" y="14"/>
                  </a:lnTo>
                  <a:lnTo>
                    <a:pt x="474" y="14"/>
                  </a:lnTo>
                  <a:lnTo>
                    <a:pt x="474" y="16"/>
                  </a:lnTo>
                  <a:lnTo>
                    <a:pt x="474" y="17"/>
                  </a:lnTo>
                  <a:lnTo>
                    <a:pt x="472" y="17"/>
                  </a:lnTo>
                  <a:lnTo>
                    <a:pt x="474" y="17"/>
                  </a:lnTo>
                  <a:lnTo>
                    <a:pt x="474" y="19"/>
                  </a:lnTo>
                  <a:lnTo>
                    <a:pt x="474" y="21"/>
                  </a:lnTo>
                  <a:lnTo>
                    <a:pt x="474" y="22"/>
                  </a:lnTo>
                  <a:lnTo>
                    <a:pt x="472" y="24"/>
                  </a:lnTo>
                  <a:lnTo>
                    <a:pt x="474" y="24"/>
                  </a:lnTo>
                  <a:lnTo>
                    <a:pt x="472" y="24"/>
                  </a:lnTo>
                  <a:lnTo>
                    <a:pt x="470" y="24"/>
                  </a:lnTo>
                  <a:lnTo>
                    <a:pt x="470" y="26"/>
                  </a:lnTo>
                  <a:lnTo>
                    <a:pt x="472" y="26"/>
                  </a:lnTo>
                  <a:lnTo>
                    <a:pt x="474" y="26"/>
                  </a:lnTo>
                  <a:lnTo>
                    <a:pt x="472" y="26"/>
                  </a:lnTo>
                  <a:lnTo>
                    <a:pt x="472" y="27"/>
                  </a:lnTo>
                  <a:lnTo>
                    <a:pt x="470" y="27"/>
                  </a:lnTo>
                  <a:lnTo>
                    <a:pt x="470" y="29"/>
                  </a:lnTo>
                  <a:lnTo>
                    <a:pt x="472" y="29"/>
                  </a:lnTo>
                  <a:lnTo>
                    <a:pt x="472" y="27"/>
                  </a:lnTo>
                  <a:lnTo>
                    <a:pt x="472" y="29"/>
                  </a:lnTo>
                  <a:lnTo>
                    <a:pt x="472" y="31"/>
                  </a:lnTo>
                  <a:lnTo>
                    <a:pt x="474" y="29"/>
                  </a:lnTo>
                  <a:lnTo>
                    <a:pt x="474" y="31"/>
                  </a:lnTo>
                  <a:lnTo>
                    <a:pt x="475" y="31"/>
                  </a:lnTo>
                  <a:lnTo>
                    <a:pt x="474" y="31"/>
                  </a:lnTo>
                  <a:lnTo>
                    <a:pt x="474" y="33"/>
                  </a:lnTo>
                  <a:lnTo>
                    <a:pt x="472" y="33"/>
                  </a:lnTo>
                  <a:lnTo>
                    <a:pt x="474" y="33"/>
                  </a:lnTo>
                  <a:lnTo>
                    <a:pt x="474" y="34"/>
                  </a:lnTo>
                  <a:lnTo>
                    <a:pt x="472" y="34"/>
                  </a:lnTo>
                  <a:lnTo>
                    <a:pt x="474" y="34"/>
                  </a:lnTo>
                  <a:lnTo>
                    <a:pt x="474" y="36"/>
                  </a:lnTo>
                  <a:lnTo>
                    <a:pt x="474" y="34"/>
                  </a:lnTo>
                  <a:lnTo>
                    <a:pt x="475" y="34"/>
                  </a:lnTo>
                  <a:lnTo>
                    <a:pt x="475" y="36"/>
                  </a:lnTo>
                  <a:lnTo>
                    <a:pt x="474" y="36"/>
                  </a:lnTo>
                  <a:lnTo>
                    <a:pt x="474" y="38"/>
                  </a:lnTo>
                  <a:lnTo>
                    <a:pt x="472" y="38"/>
                  </a:lnTo>
                  <a:lnTo>
                    <a:pt x="472" y="39"/>
                  </a:lnTo>
                  <a:lnTo>
                    <a:pt x="474" y="39"/>
                  </a:lnTo>
                  <a:lnTo>
                    <a:pt x="474" y="41"/>
                  </a:lnTo>
                  <a:lnTo>
                    <a:pt x="475" y="41"/>
                  </a:lnTo>
                  <a:lnTo>
                    <a:pt x="475" y="43"/>
                  </a:lnTo>
                  <a:lnTo>
                    <a:pt x="475" y="44"/>
                  </a:lnTo>
                  <a:lnTo>
                    <a:pt x="474" y="44"/>
                  </a:lnTo>
                  <a:lnTo>
                    <a:pt x="474" y="46"/>
                  </a:lnTo>
                  <a:lnTo>
                    <a:pt x="474" y="48"/>
                  </a:lnTo>
                  <a:lnTo>
                    <a:pt x="474" y="46"/>
                  </a:lnTo>
                  <a:lnTo>
                    <a:pt x="475" y="46"/>
                  </a:lnTo>
                  <a:lnTo>
                    <a:pt x="475" y="48"/>
                  </a:lnTo>
                  <a:lnTo>
                    <a:pt x="475" y="50"/>
                  </a:lnTo>
                  <a:lnTo>
                    <a:pt x="477" y="50"/>
                  </a:lnTo>
                  <a:lnTo>
                    <a:pt x="477" y="51"/>
                  </a:lnTo>
                  <a:lnTo>
                    <a:pt x="477" y="53"/>
                  </a:lnTo>
                  <a:lnTo>
                    <a:pt x="475" y="53"/>
                  </a:lnTo>
                  <a:lnTo>
                    <a:pt x="474" y="53"/>
                  </a:lnTo>
                  <a:lnTo>
                    <a:pt x="474" y="55"/>
                  </a:lnTo>
                  <a:lnTo>
                    <a:pt x="475" y="55"/>
                  </a:lnTo>
                  <a:lnTo>
                    <a:pt x="474" y="55"/>
                  </a:lnTo>
                  <a:lnTo>
                    <a:pt x="474" y="56"/>
                  </a:lnTo>
                  <a:lnTo>
                    <a:pt x="475" y="56"/>
                  </a:lnTo>
                  <a:lnTo>
                    <a:pt x="477" y="56"/>
                  </a:lnTo>
                  <a:lnTo>
                    <a:pt x="475" y="58"/>
                  </a:lnTo>
                  <a:lnTo>
                    <a:pt x="475" y="56"/>
                  </a:lnTo>
                  <a:lnTo>
                    <a:pt x="474" y="56"/>
                  </a:lnTo>
                  <a:lnTo>
                    <a:pt x="474" y="58"/>
                  </a:lnTo>
                  <a:lnTo>
                    <a:pt x="475" y="58"/>
                  </a:lnTo>
                  <a:lnTo>
                    <a:pt x="475" y="60"/>
                  </a:lnTo>
                  <a:lnTo>
                    <a:pt x="474" y="60"/>
                  </a:lnTo>
                  <a:lnTo>
                    <a:pt x="474" y="61"/>
                  </a:lnTo>
                  <a:lnTo>
                    <a:pt x="475" y="61"/>
                  </a:lnTo>
                  <a:lnTo>
                    <a:pt x="475" y="63"/>
                  </a:lnTo>
                  <a:lnTo>
                    <a:pt x="474" y="63"/>
                  </a:lnTo>
                  <a:lnTo>
                    <a:pt x="474" y="61"/>
                  </a:lnTo>
                  <a:lnTo>
                    <a:pt x="472" y="61"/>
                  </a:lnTo>
                  <a:lnTo>
                    <a:pt x="472" y="63"/>
                  </a:lnTo>
                  <a:lnTo>
                    <a:pt x="474" y="63"/>
                  </a:lnTo>
                  <a:lnTo>
                    <a:pt x="474" y="65"/>
                  </a:lnTo>
                  <a:lnTo>
                    <a:pt x="474" y="67"/>
                  </a:lnTo>
                  <a:lnTo>
                    <a:pt x="474" y="68"/>
                  </a:lnTo>
                  <a:lnTo>
                    <a:pt x="472" y="67"/>
                  </a:lnTo>
                  <a:lnTo>
                    <a:pt x="472" y="68"/>
                  </a:lnTo>
                  <a:lnTo>
                    <a:pt x="470" y="68"/>
                  </a:lnTo>
                  <a:lnTo>
                    <a:pt x="470" y="68"/>
                  </a:lnTo>
                  <a:lnTo>
                    <a:pt x="472" y="68"/>
                  </a:lnTo>
                  <a:lnTo>
                    <a:pt x="472" y="70"/>
                  </a:lnTo>
                  <a:lnTo>
                    <a:pt x="470" y="70"/>
                  </a:lnTo>
                  <a:lnTo>
                    <a:pt x="470" y="72"/>
                  </a:lnTo>
                  <a:lnTo>
                    <a:pt x="472" y="72"/>
                  </a:lnTo>
                  <a:lnTo>
                    <a:pt x="472" y="73"/>
                  </a:lnTo>
                  <a:lnTo>
                    <a:pt x="470" y="73"/>
                  </a:lnTo>
                  <a:lnTo>
                    <a:pt x="472" y="73"/>
                  </a:lnTo>
                  <a:lnTo>
                    <a:pt x="472" y="75"/>
                  </a:lnTo>
                  <a:lnTo>
                    <a:pt x="470" y="75"/>
                  </a:lnTo>
                  <a:lnTo>
                    <a:pt x="470" y="77"/>
                  </a:lnTo>
                  <a:lnTo>
                    <a:pt x="469" y="77"/>
                  </a:lnTo>
                  <a:lnTo>
                    <a:pt x="469" y="79"/>
                  </a:lnTo>
                  <a:lnTo>
                    <a:pt x="469" y="80"/>
                  </a:lnTo>
                  <a:lnTo>
                    <a:pt x="469" y="79"/>
                  </a:lnTo>
                  <a:lnTo>
                    <a:pt x="467" y="79"/>
                  </a:lnTo>
                  <a:lnTo>
                    <a:pt x="467" y="80"/>
                  </a:lnTo>
                  <a:lnTo>
                    <a:pt x="469" y="80"/>
                  </a:lnTo>
                  <a:lnTo>
                    <a:pt x="469" y="82"/>
                  </a:lnTo>
                  <a:lnTo>
                    <a:pt x="469" y="84"/>
                  </a:lnTo>
                  <a:lnTo>
                    <a:pt x="467" y="84"/>
                  </a:lnTo>
                  <a:lnTo>
                    <a:pt x="469" y="84"/>
                  </a:lnTo>
                  <a:lnTo>
                    <a:pt x="469" y="85"/>
                  </a:lnTo>
                  <a:lnTo>
                    <a:pt x="467" y="85"/>
                  </a:lnTo>
                  <a:lnTo>
                    <a:pt x="465" y="87"/>
                  </a:lnTo>
                  <a:lnTo>
                    <a:pt x="467" y="87"/>
                  </a:lnTo>
                  <a:lnTo>
                    <a:pt x="467" y="89"/>
                  </a:lnTo>
                  <a:lnTo>
                    <a:pt x="467" y="90"/>
                  </a:lnTo>
                  <a:lnTo>
                    <a:pt x="469" y="90"/>
                  </a:lnTo>
                  <a:lnTo>
                    <a:pt x="467" y="92"/>
                  </a:lnTo>
                  <a:lnTo>
                    <a:pt x="467" y="90"/>
                  </a:lnTo>
                  <a:lnTo>
                    <a:pt x="465" y="90"/>
                  </a:lnTo>
                  <a:lnTo>
                    <a:pt x="465" y="92"/>
                  </a:lnTo>
                  <a:lnTo>
                    <a:pt x="467" y="92"/>
                  </a:lnTo>
                  <a:lnTo>
                    <a:pt x="467" y="94"/>
                  </a:lnTo>
                  <a:lnTo>
                    <a:pt x="465" y="94"/>
                  </a:lnTo>
                  <a:lnTo>
                    <a:pt x="465" y="92"/>
                  </a:lnTo>
                  <a:lnTo>
                    <a:pt x="465" y="90"/>
                  </a:lnTo>
                  <a:lnTo>
                    <a:pt x="464" y="90"/>
                  </a:lnTo>
                  <a:lnTo>
                    <a:pt x="464" y="92"/>
                  </a:lnTo>
                  <a:lnTo>
                    <a:pt x="464" y="94"/>
                  </a:lnTo>
                  <a:lnTo>
                    <a:pt x="465" y="94"/>
                  </a:lnTo>
                  <a:lnTo>
                    <a:pt x="465" y="96"/>
                  </a:lnTo>
                  <a:lnTo>
                    <a:pt x="467" y="97"/>
                  </a:lnTo>
                  <a:lnTo>
                    <a:pt x="465" y="97"/>
                  </a:lnTo>
                  <a:lnTo>
                    <a:pt x="465" y="96"/>
                  </a:lnTo>
                  <a:lnTo>
                    <a:pt x="464" y="96"/>
                  </a:lnTo>
                  <a:lnTo>
                    <a:pt x="465" y="97"/>
                  </a:lnTo>
                  <a:lnTo>
                    <a:pt x="465" y="99"/>
                  </a:lnTo>
                  <a:lnTo>
                    <a:pt x="464" y="99"/>
                  </a:lnTo>
                  <a:lnTo>
                    <a:pt x="464" y="101"/>
                  </a:lnTo>
                  <a:lnTo>
                    <a:pt x="462" y="101"/>
                  </a:lnTo>
                  <a:lnTo>
                    <a:pt x="462" y="102"/>
                  </a:lnTo>
                  <a:lnTo>
                    <a:pt x="464" y="102"/>
                  </a:lnTo>
                  <a:lnTo>
                    <a:pt x="462" y="104"/>
                  </a:lnTo>
                  <a:lnTo>
                    <a:pt x="464" y="104"/>
                  </a:lnTo>
                  <a:lnTo>
                    <a:pt x="462" y="106"/>
                  </a:lnTo>
                  <a:lnTo>
                    <a:pt x="464" y="106"/>
                  </a:lnTo>
                  <a:lnTo>
                    <a:pt x="462" y="106"/>
                  </a:lnTo>
                  <a:lnTo>
                    <a:pt x="462" y="107"/>
                  </a:lnTo>
                  <a:lnTo>
                    <a:pt x="460" y="107"/>
                  </a:lnTo>
                  <a:lnTo>
                    <a:pt x="462" y="107"/>
                  </a:lnTo>
                  <a:lnTo>
                    <a:pt x="462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62" y="109"/>
                  </a:lnTo>
                  <a:lnTo>
                    <a:pt x="460" y="109"/>
                  </a:lnTo>
                  <a:lnTo>
                    <a:pt x="458" y="109"/>
                  </a:lnTo>
                  <a:lnTo>
                    <a:pt x="458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09"/>
                  </a:lnTo>
                  <a:lnTo>
                    <a:pt x="457" y="111"/>
                  </a:lnTo>
                  <a:lnTo>
                    <a:pt x="458" y="111"/>
                  </a:lnTo>
                  <a:lnTo>
                    <a:pt x="457" y="111"/>
                  </a:lnTo>
                  <a:lnTo>
                    <a:pt x="457" y="113"/>
                  </a:lnTo>
                  <a:lnTo>
                    <a:pt x="457" y="114"/>
                  </a:lnTo>
                  <a:lnTo>
                    <a:pt x="455" y="114"/>
                  </a:lnTo>
                  <a:lnTo>
                    <a:pt x="455" y="116"/>
                  </a:lnTo>
                  <a:lnTo>
                    <a:pt x="455" y="118"/>
                  </a:lnTo>
                  <a:lnTo>
                    <a:pt x="455" y="119"/>
                  </a:lnTo>
                  <a:lnTo>
                    <a:pt x="453" y="119"/>
                  </a:lnTo>
                  <a:lnTo>
                    <a:pt x="453" y="121"/>
                  </a:lnTo>
                  <a:lnTo>
                    <a:pt x="453" y="123"/>
                  </a:lnTo>
                  <a:lnTo>
                    <a:pt x="453" y="124"/>
                  </a:lnTo>
                  <a:lnTo>
                    <a:pt x="453" y="126"/>
                  </a:lnTo>
                  <a:lnTo>
                    <a:pt x="452" y="126"/>
                  </a:lnTo>
                  <a:lnTo>
                    <a:pt x="450" y="126"/>
                  </a:lnTo>
                  <a:lnTo>
                    <a:pt x="450" y="128"/>
                  </a:lnTo>
                  <a:lnTo>
                    <a:pt x="448" y="128"/>
                  </a:lnTo>
                  <a:lnTo>
                    <a:pt x="447" y="128"/>
                  </a:lnTo>
                  <a:lnTo>
                    <a:pt x="447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7" y="130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5" y="130"/>
                  </a:lnTo>
                  <a:lnTo>
                    <a:pt x="445" y="131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3"/>
                  </a:lnTo>
                  <a:lnTo>
                    <a:pt x="447" y="135"/>
                  </a:lnTo>
                  <a:lnTo>
                    <a:pt x="447" y="136"/>
                  </a:lnTo>
                  <a:lnTo>
                    <a:pt x="445" y="136"/>
                  </a:lnTo>
                  <a:lnTo>
                    <a:pt x="443" y="136"/>
                  </a:lnTo>
                  <a:lnTo>
                    <a:pt x="443" y="138"/>
                  </a:lnTo>
                  <a:lnTo>
                    <a:pt x="443" y="136"/>
                  </a:lnTo>
                  <a:lnTo>
                    <a:pt x="441" y="136"/>
                  </a:lnTo>
                  <a:lnTo>
                    <a:pt x="441" y="138"/>
                  </a:lnTo>
                  <a:lnTo>
                    <a:pt x="440" y="138"/>
                  </a:lnTo>
                  <a:lnTo>
                    <a:pt x="440" y="136"/>
                  </a:lnTo>
                  <a:lnTo>
                    <a:pt x="440" y="138"/>
                  </a:lnTo>
                  <a:lnTo>
                    <a:pt x="438" y="138"/>
                  </a:lnTo>
                  <a:lnTo>
                    <a:pt x="438" y="136"/>
                  </a:lnTo>
                  <a:lnTo>
                    <a:pt x="438" y="135"/>
                  </a:lnTo>
                  <a:lnTo>
                    <a:pt x="436" y="135"/>
                  </a:lnTo>
                  <a:lnTo>
                    <a:pt x="435" y="135"/>
                  </a:lnTo>
                  <a:lnTo>
                    <a:pt x="435" y="136"/>
                  </a:lnTo>
                  <a:lnTo>
                    <a:pt x="435" y="138"/>
                  </a:lnTo>
                  <a:lnTo>
                    <a:pt x="433" y="138"/>
                  </a:lnTo>
                  <a:lnTo>
                    <a:pt x="431" y="138"/>
                  </a:lnTo>
                  <a:lnTo>
                    <a:pt x="431" y="140"/>
                  </a:lnTo>
                  <a:lnTo>
                    <a:pt x="431" y="141"/>
                  </a:lnTo>
                  <a:lnTo>
                    <a:pt x="431" y="143"/>
                  </a:lnTo>
                  <a:lnTo>
                    <a:pt x="431" y="145"/>
                  </a:lnTo>
                  <a:lnTo>
                    <a:pt x="433" y="145"/>
                  </a:lnTo>
                  <a:lnTo>
                    <a:pt x="433" y="147"/>
                  </a:lnTo>
                  <a:lnTo>
                    <a:pt x="435" y="147"/>
                  </a:lnTo>
                  <a:lnTo>
                    <a:pt x="433" y="147"/>
                  </a:lnTo>
                  <a:lnTo>
                    <a:pt x="433" y="148"/>
                  </a:lnTo>
                  <a:lnTo>
                    <a:pt x="435" y="148"/>
                  </a:lnTo>
                  <a:lnTo>
                    <a:pt x="435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6" y="150"/>
                  </a:lnTo>
                  <a:lnTo>
                    <a:pt x="438" y="150"/>
                  </a:lnTo>
                  <a:lnTo>
                    <a:pt x="438" y="150"/>
                  </a:lnTo>
                  <a:lnTo>
                    <a:pt x="438" y="152"/>
                  </a:lnTo>
                  <a:lnTo>
                    <a:pt x="440" y="153"/>
                  </a:lnTo>
                  <a:lnTo>
                    <a:pt x="441" y="153"/>
                  </a:lnTo>
                  <a:lnTo>
                    <a:pt x="443" y="153"/>
                  </a:lnTo>
                  <a:lnTo>
                    <a:pt x="445" y="153"/>
                  </a:lnTo>
                  <a:lnTo>
                    <a:pt x="445" y="155"/>
                  </a:lnTo>
                  <a:lnTo>
                    <a:pt x="447" y="155"/>
                  </a:lnTo>
                  <a:lnTo>
                    <a:pt x="447" y="157"/>
                  </a:lnTo>
                  <a:lnTo>
                    <a:pt x="448" y="157"/>
                  </a:lnTo>
                  <a:lnTo>
                    <a:pt x="448" y="158"/>
                  </a:lnTo>
                  <a:lnTo>
                    <a:pt x="450" y="158"/>
                  </a:lnTo>
                  <a:lnTo>
                    <a:pt x="448" y="158"/>
                  </a:lnTo>
                  <a:lnTo>
                    <a:pt x="448" y="160"/>
                  </a:lnTo>
                  <a:lnTo>
                    <a:pt x="448" y="162"/>
                  </a:lnTo>
                  <a:lnTo>
                    <a:pt x="448" y="164"/>
                  </a:lnTo>
                  <a:lnTo>
                    <a:pt x="447" y="164"/>
                  </a:lnTo>
                  <a:lnTo>
                    <a:pt x="447" y="164"/>
                  </a:lnTo>
                  <a:lnTo>
                    <a:pt x="447" y="162"/>
                  </a:lnTo>
                  <a:lnTo>
                    <a:pt x="447" y="164"/>
                  </a:lnTo>
                  <a:lnTo>
                    <a:pt x="447" y="165"/>
                  </a:lnTo>
                  <a:lnTo>
                    <a:pt x="447" y="165"/>
                  </a:lnTo>
                  <a:lnTo>
                    <a:pt x="448" y="165"/>
                  </a:lnTo>
                  <a:lnTo>
                    <a:pt x="448" y="167"/>
                  </a:lnTo>
                  <a:lnTo>
                    <a:pt x="450" y="167"/>
                  </a:lnTo>
                  <a:lnTo>
                    <a:pt x="450" y="165"/>
                  </a:lnTo>
                  <a:lnTo>
                    <a:pt x="452" y="165"/>
                  </a:lnTo>
                  <a:lnTo>
                    <a:pt x="453" y="165"/>
                  </a:lnTo>
                  <a:lnTo>
                    <a:pt x="453" y="167"/>
                  </a:lnTo>
                  <a:lnTo>
                    <a:pt x="455" y="167"/>
                  </a:lnTo>
                  <a:lnTo>
                    <a:pt x="455" y="169"/>
                  </a:lnTo>
                  <a:lnTo>
                    <a:pt x="457" y="169"/>
                  </a:lnTo>
                  <a:lnTo>
                    <a:pt x="458" y="169"/>
                  </a:lnTo>
                  <a:lnTo>
                    <a:pt x="460" y="169"/>
                  </a:lnTo>
                  <a:lnTo>
                    <a:pt x="460" y="170"/>
                  </a:lnTo>
                  <a:lnTo>
                    <a:pt x="462" y="170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4"/>
                  </a:lnTo>
                  <a:lnTo>
                    <a:pt x="458" y="174"/>
                  </a:lnTo>
                  <a:lnTo>
                    <a:pt x="458" y="175"/>
                  </a:lnTo>
                  <a:lnTo>
                    <a:pt x="457" y="175"/>
                  </a:lnTo>
                  <a:lnTo>
                    <a:pt x="457" y="177"/>
                  </a:lnTo>
                  <a:lnTo>
                    <a:pt x="457" y="179"/>
                  </a:lnTo>
                  <a:lnTo>
                    <a:pt x="457" y="181"/>
                  </a:lnTo>
                  <a:lnTo>
                    <a:pt x="455" y="181"/>
                  </a:lnTo>
                  <a:lnTo>
                    <a:pt x="455" y="182"/>
                  </a:lnTo>
                  <a:lnTo>
                    <a:pt x="455" y="184"/>
                  </a:lnTo>
                  <a:lnTo>
                    <a:pt x="453" y="184"/>
                  </a:lnTo>
                  <a:lnTo>
                    <a:pt x="453" y="186"/>
                  </a:lnTo>
                  <a:lnTo>
                    <a:pt x="452" y="186"/>
                  </a:lnTo>
                  <a:lnTo>
                    <a:pt x="450" y="186"/>
                  </a:lnTo>
                  <a:lnTo>
                    <a:pt x="448" y="186"/>
                  </a:lnTo>
                  <a:lnTo>
                    <a:pt x="448" y="187"/>
                  </a:lnTo>
                  <a:lnTo>
                    <a:pt x="448" y="189"/>
                  </a:lnTo>
                  <a:lnTo>
                    <a:pt x="447" y="189"/>
                  </a:lnTo>
                  <a:lnTo>
                    <a:pt x="447" y="191"/>
                  </a:lnTo>
                  <a:lnTo>
                    <a:pt x="447" y="191"/>
                  </a:lnTo>
                  <a:lnTo>
                    <a:pt x="448" y="191"/>
                  </a:lnTo>
                  <a:lnTo>
                    <a:pt x="448" y="192"/>
                  </a:lnTo>
                  <a:lnTo>
                    <a:pt x="448" y="194"/>
                  </a:lnTo>
                  <a:lnTo>
                    <a:pt x="448" y="196"/>
                  </a:lnTo>
                  <a:lnTo>
                    <a:pt x="450" y="196"/>
                  </a:lnTo>
                  <a:lnTo>
                    <a:pt x="450" y="198"/>
                  </a:lnTo>
                  <a:lnTo>
                    <a:pt x="452" y="198"/>
                  </a:lnTo>
                  <a:lnTo>
                    <a:pt x="452" y="199"/>
                  </a:lnTo>
                  <a:lnTo>
                    <a:pt x="450" y="199"/>
                  </a:lnTo>
                  <a:lnTo>
                    <a:pt x="450" y="201"/>
                  </a:lnTo>
                  <a:lnTo>
                    <a:pt x="450" y="203"/>
                  </a:lnTo>
                  <a:lnTo>
                    <a:pt x="448" y="203"/>
                  </a:lnTo>
                  <a:lnTo>
                    <a:pt x="448" y="204"/>
                  </a:lnTo>
                  <a:lnTo>
                    <a:pt x="450" y="204"/>
                  </a:lnTo>
                  <a:lnTo>
                    <a:pt x="450" y="206"/>
                  </a:lnTo>
                  <a:lnTo>
                    <a:pt x="452" y="206"/>
                  </a:lnTo>
                  <a:lnTo>
                    <a:pt x="452" y="208"/>
                  </a:lnTo>
                  <a:lnTo>
                    <a:pt x="452" y="210"/>
                  </a:lnTo>
                  <a:lnTo>
                    <a:pt x="453" y="210"/>
                  </a:lnTo>
                  <a:lnTo>
                    <a:pt x="453" y="211"/>
                  </a:lnTo>
                  <a:lnTo>
                    <a:pt x="455" y="211"/>
                  </a:lnTo>
                  <a:lnTo>
                    <a:pt x="455" y="210"/>
                  </a:lnTo>
                  <a:lnTo>
                    <a:pt x="455" y="211"/>
                  </a:lnTo>
                  <a:lnTo>
                    <a:pt x="455" y="213"/>
                  </a:lnTo>
                  <a:lnTo>
                    <a:pt x="457" y="213"/>
                  </a:lnTo>
                  <a:lnTo>
                    <a:pt x="457" y="215"/>
                  </a:lnTo>
                  <a:lnTo>
                    <a:pt x="458" y="215"/>
                  </a:lnTo>
                  <a:lnTo>
                    <a:pt x="458" y="216"/>
                  </a:lnTo>
                  <a:lnTo>
                    <a:pt x="460" y="216"/>
                  </a:lnTo>
                  <a:lnTo>
                    <a:pt x="460" y="215"/>
                  </a:lnTo>
                  <a:lnTo>
                    <a:pt x="460" y="216"/>
                  </a:lnTo>
                  <a:lnTo>
                    <a:pt x="462" y="215"/>
                  </a:lnTo>
                  <a:lnTo>
                    <a:pt x="462" y="216"/>
                  </a:lnTo>
                  <a:lnTo>
                    <a:pt x="464" y="216"/>
                  </a:lnTo>
                  <a:lnTo>
                    <a:pt x="464" y="218"/>
                  </a:lnTo>
                  <a:lnTo>
                    <a:pt x="465" y="218"/>
                  </a:lnTo>
                  <a:lnTo>
                    <a:pt x="467" y="218"/>
                  </a:lnTo>
                  <a:lnTo>
                    <a:pt x="467" y="220"/>
                  </a:lnTo>
                  <a:lnTo>
                    <a:pt x="467" y="221"/>
                  </a:lnTo>
                  <a:lnTo>
                    <a:pt x="469" y="221"/>
                  </a:lnTo>
                  <a:lnTo>
                    <a:pt x="469" y="223"/>
                  </a:lnTo>
                  <a:lnTo>
                    <a:pt x="470" y="223"/>
                  </a:lnTo>
                  <a:lnTo>
                    <a:pt x="469" y="225"/>
                  </a:lnTo>
                  <a:lnTo>
                    <a:pt x="470" y="225"/>
                  </a:lnTo>
                  <a:lnTo>
                    <a:pt x="469" y="225"/>
                  </a:lnTo>
                  <a:lnTo>
                    <a:pt x="469" y="227"/>
                  </a:lnTo>
                  <a:lnTo>
                    <a:pt x="469" y="228"/>
                  </a:lnTo>
                  <a:lnTo>
                    <a:pt x="470" y="228"/>
                  </a:lnTo>
                  <a:lnTo>
                    <a:pt x="470" y="230"/>
                  </a:lnTo>
                  <a:lnTo>
                    <a:pt x="472" y="230"/>
                  </a:lnTo>
                  <a:lnTo>
                    <a:pt x="470" y="230"/>
                  </a:lnTo>
                  <a:lnTo>
                    <a:pt x="470" y="232"/>
                  </a:lnTo>
                  <a:lnTo>
                    <a:pt x="472" y="232"/>
                  </a:lnTo>
                  <a:lnTo>
                    <a:pt x="472" y="232"/>
                  </a:lnTo>
                  <a:lnTo>
                    <a:pt x="472" y="233"/>
                  </a:lnTo>
                  <a:lnTo>
                    <a:pt x="474" y="233"/>
                  </a:lnTo>
                  <a:lnTo>
                    <a:pt x="474" y="235"/>
                  </a:lnTo>
                  <a:lnTo>
                    <a:pt x="475" y="235"/>
                  </a:lnTo>
                  <a:lnTo>
                    <a:pt x="475" y="237"/>
                  </a:lnTo>
                  <a:lnTo>
                    <a:pt x="477" y="237"/>
                  </a:lnTo>
                  <a:lnTo>
                    <a:pt x="477" y="238"/>
                  </a:lnTo>
                  <a:lnTo>
                    <a:pt x="479" y="238"/>
                  </a:lnTo>
                  <a:lnTo>
                    <a:pt x="481" y="238"/>
                  </a:lnTo>
                  <a:lnTo>
                    <a:pt x="479" y="240"/>
                  </a:lnTo>
                  <a:lnTo>
                    <a:pt x="481" y="240"/>
                  </a:lnTo>
                  <a:lnTo>
                    <a:pt x="481" y="242"/>
                  </a:lnTo>
                  <a:lnTo>
                    <a:pt x="479" y="240"/>
                  </a:lnTo>
                  <a:lnTo>
                    <a:pt x="479" y="242"/>
                  </a:lnTo>
                  <a:lnTo>
                    <a:pt x="477" y="242"/>
                  </a:lnTo>
                  <a:lnTo>
                    <a:pt x="477" y="240"/>
                  </a:lnTo>
                  <a:lnTo>
                    <a:pt x="477" y="242"/>
                  </a:lnTo>
                  <a:lnTo>
                    <a:pt x="475" y="242"/>
                  </a:lnTo>
                  <a:lnTo>
                    <a:pt x="475" y="244"/>
                  </a:lnTo>
                  <a:lnTo>
                    <a:pt x="475" y="245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5" y="247"/>
                  </a:lnTo>
                  <a:lnTo>
                    <a:pt x="477" y="247"/>
                  </a:lnTo>
                  <a:lnTo>
                    <a:pt x="477" y="249"/>
                  </a:lnTo>
                  <a:lnTo>
                    <a:pt x="477" y="250"/>
                  </a:lnTo>
                  <a:lnTo>
                    <a:pt x="479" y="250"/>
                  </a:lnTo>
                  <a:lnTo>
                    <a:pt x="479" y="252"/>
                  </a:lnTo>
                  <a:lnTo>
                    <a:pt x="481" y="252"/>
                  </a:lnTo>
                  <a:lnTo>
                    <a:pt x="481" y="254"/>
                  </a:lnTo>
                  <a:lnTo>
                    <a:pt x="482" y="254"/>
                  </a:lnTo>
                  <a:lnTo>
                    <a:pt x="482" y="255"/>
                  </a:lnTo>
                  <a:lnTo>
                    <a:pt x="481" y="255"/>
                  </a:lnTo>
                  <a:lnTo>
                    <a:pt x="460" y="255"/>
                  </a:lnTo>
                  <a:lnTo>
                    <a:pt x="452" y="255"/>
                  </a:lnTo>
                  <a:lnTo>
                    <a:pt x="452" y="257"/>
                  </a:lnTo>
                  <a:lnTo>
                    <a:pt x="450" y="257"/>
                  </a:lnTo>
                  <a:lnTo>
                    <a:pt x="450" y="259"/>
                  </a:lnTo>
                  <a:lnTo>
                    <a:pt x="448" y="259"/>
                  </a:lnTo>
                  <a:lnTo>
                    <a:pt x="447" y="259"/>
                  </a:lnTo>
                  <a:lnTo>
                    <a:pt x="447" y="261"/>
                  </a:lnTo>
                  <a:lnTo>
                    <a:pt x="447" y="262"/>
                  </a:lnTo>
                  <a:lnTo>
                    <a:pt x="447" y="264"/>
                  </a:lnTo>
                  <a:lnTo>
                    <a:pt x="448" y="264"/>
                  </a:lnTo>
                  <a:lnTo>
                    <a:pt x="448" y="266"/>
                  </a:lnTo>
                  <a:lnTo>
                    <a:pt x="447" y="266"/>
                  </a:lnTo>
                  <a:lnTo>
                    <a:pt x="447" y="267"/>
                  </a:lnTo>
                  <a:lnTo>
                    <a:pt x="447" y="269"/>
                  </a:lnTo>
                  <a:lnTo>
                    <a:pt x="447" y="269"/>
                  </a:lnTo>
                  <a:lnTo>
                    <a:pt x="445" y="269"/>
                  </a:lnTo>
                  <a:lnTo>
                    <a:pt x="445" y="271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5" y="272"/>
                  </a:lnTo>
                  <a:lnTo>
                    <a:pt x="443" y="272"/>
                  </a:lnTo>
                  <a:lnTo>
                    <a:pt x="443" y="272"/>
                  </a:lnTo>
                  <a:lnTo>
                    <a:pt x="443" y="274"/>
                  </a:lnTo>
                  <a:lnTo>
                    <a:pt x="441" y="274"/>
                  </a:lnTo>
                  <a:lnTo>
                    <a:pt x="443" y="276"/>
                  </a:lnTo>
                  <a:lnTo>
                    <a:pt x="443" y="278"/>
                  </a:lnTo>
                  <a:lnTo>
                    <a:pt x="445" y="279"/>
                  </a:lnTo>
                  <a:lnTo>
                    <a:pt x="445" y="281"/>
                  </a:lnTo>
                  <a:lnTo>
                    <a:pt x="447" y="281"/>
                  </a:lnTo>
                  <a:lnTo>
                    <a:pt x="447" y="283"/>
                  </a:lnTo>
                  <a:lnTo>
                    <a:pt x="447" y="284"/>
                  </a:lnTo>
                  <a:lnTo>
                    <a:pt x="447" y="286"/>
                  </a:lnTo>
                  <a:lnTo>
                    <a:pt x="447" y="286"/>
                  </a:lnTo>
                  <a:lnTo>
                    <a:pt x="447" y="288"/>
                  </a:lnTo>
                  <a:lnTo>
                    <a:pt x="447" y="289"/>
                  </a:lnTo>
                  <a:lnTo>
                    <a:pt x="447" y="289"/>
                  </a:lnTo>
                  <a:lnTo>
                    <a:pt x="447" y="291"/>
                  </a:lnTo>
                  <a:lnTo>
                    <a:pt x="445" y="291"/>
                  </a:lnTo>
                  <a:lnTo>
                    <a:pt x="445" y="293"/>
                  </a:lnTo>
                  <a:lnTo>
                    <a:pt x="445" y="295"/>
                  </a:lnTo>
                  <a:lnTo>
                    <a:pt x="443" y="295"/>
                  </a:lnTo>
                  <a:lnTo>
                    <a:pt x="443" y="293"/>
                  </a:lnTo>
                  <a:lnTo>
                    <a:pt x="441" y="293"/>
                  </a:lnTo>
                  <a:lnTo>
                    <a:pt x="441" y="295"/>
                  </a:lnTo>
                  <a:lnTo>
                    <a:pt x="440" y="295"/>
                  </a:lnTo>
                  <a:lnTo>
                    <a:pt x="440" y="296"/>
                  </a:lnTo>
                  <a:lnTo>
                    <a:pt x="440" y="298"/>
                  </a:lnTo>
                  <a:lnTo>
                    <a:pt x="438" y="298"/>
                  </a:lnTo>
                  <a:lnTo>
                    <a:pt x="436" y="300"/>
                  </a:lnTo>
                  <a:lnTo>
                    <a:pt x="435" y="300"/>
                  </a:lnTo>
                  <a:lnTo>
                    <a:pt x="433" y="300"/>
                  </a:lnTo>
                  <a:lnTo>
                    <a:pt x="433" y="301"/>
                  </a:lnTo>
                  <a:lnTo>
                    <a:pt x="433" y="303"/>
                  </a:lnTo>
                  <a:lnTo>
                    <a:pt x="431" y="303"/>
                  </a:lnTo>
                  <a:lnTo>
                    <a:pt x="430" y="303"/>
                  </a:lnTo>
                  <a:lnTo>
                    <a:pt x="428" y="303"/>
                  </a:lnTo>
                  <a:lnTo>
                    <a:pt x="428" y="305"/>
                  </a:lnTo>
                  <a:lnTo>
                    <a:pt x="426" y="305"/>
                  </a:lnTo>
                  <a:lnTo>
                    <a:pt x="426" y="306"/>
                  </a:lnTo>
                  <a:lnTo>
                    <a:pt x="426" y="308"/>
                  </a:lnTo>
                  <a:lnTo>
                    <a:pt x="424" y="308"/>
                  </a:lnTo>
                  <a:lnTo>
                    <a:pt x="424" y="310"/>
                  </a:lnTo>
                  <a:lnTo>
                    <a:pt x="424" y="312"/>
                  </a:lnTo>
                  <a:lnTo>
                    <a:pt x="423" y="312"/>
                  </a:lnTo>
                  <a:lnTo>
                    <a:pt x="421" y="312"/>
                  </a:lnTo>
                  <a:lnTo>
                    <a:pt x="421" y="313"/>
                  </a:lnTo>
                  <a:lnTo>
                    <a:pt x="421" y="313"/>
                  </a:lnTo>
                  <a:lnTo>
                    <a:pt x="419" y="313"/>
                  </a:lnTo>
                  <a:lnTo>
                    <a:pt x="419" y="315"/>
                  </a:lnTo>
                  <a:lnTo>
                    <a:pt x="418" y="317"/>
                  </a:lnTo>
                  <a:lnTo>
                    <a:pt x="416" y="317"/>
                  </a:lnTo>
                  <a:lnTo>
                    <a:pt x="414" y="317"/>
                  </a:lnTo>
                  <a:lnTo>
                    <a:pt x="412" y="317"/>
                  </a:lnTo>
                  <a:lnTo>
                    <a:pt x="412" y="318"/>
                  </a:lnTo>
                  <a:lnTo>
                    <a:pt x="414" y="318"/>
                  </a:lnTo>
                  <a:lnTo>
                    <a:pt x="414" y="320"/>
                  </a:lnTo>
                  <a:lnTo>
                    <a:pt x="414" y="322"/>
                  </a:lnTo>
                  <a:lnTo>
                    <a:pt x="412" y="322"/>
                  </a:lnTo>
                  <a:lnTo>
                    <a:pt x="412" y="323"/>
                  </a:lnTo>
                  <a:lnTo>
                    <a:pt x="414" y="325"/>
                  </a:lnTo>
                  <a:lnTo>
                    <a:pt x="412" y="325"/>
                  </a:lnTo>
                  <a:lnTo>
                    <a:pt x="412" y="327"/>
                  </a:lnTo>
                  <a:lnTo>
                    <a:pt x="412" y="329"/>
                  </a:lnTo>
                  <a:lnTo>
                    <a:pt x="414" y="329"/>
                  </a:lnTo>
                  <a:lnTo>
                    <a:pt x="412" y="329"/>
                  </a:lnTo>
                  <a:lnTo>
                    <a:pt x="412" y="330"/>
                  </a:lnTo>
                  <a:lnTo>
                    <a:pt x="412" y="332"/>
                  </a:lnTo>
                  <a:lnTo>
                    <a:pt x="411" y="332"/>
                  </a:lnTo>
                  <a:lnTo>
                    <a:pt x="409" y="332"/>
                  </a:lnTo>
                  <a:lnTo>
                    <a:pt x="407" y="332"/>
                  </a:lnTo>
                  <a:lnTo>
                    <a:pt x="406" y="332"/>
                  </a:lnTo>
                  <a:lnTo>
                    <a:pt x="406" y="334"/>
                  </a:lnTo>
                  <a:lnTo>
                    <a:pt x="406" y="332"/>
                  </a:lnTo>
                  <a:lnTo>
                    <a:pt x="406" y="332"/>
                  </a:lnTo>
                  <a:lnTo>
                    <a:pt x="404" y="332"/>
                  </a:lnTo>
                  <a:lnTo>
                    <a:pt x="402" y="332"/>
                  </a:lnTo>
                  <a:lnTo>
                    <a:pt x="401" y="332"/>
                  </a:lnTo>
                  <a:lnTo>
                    <a:pt x="399" y="330"/>
                  </a:lnTo>
                  <a:lnTo>
                    <a:pt x="399" y="332"/>
                  </a:lnTo>
                  <a:lnTo>
                    <a:pt x="399" y="334"/>
                  </a:lnTo>
                  <a:lnTo>
                    <a:pt x="397" y="334"/>
                  </a:lnTo>
                  <a:lnTo>
                    <a:pt x="397" y="335"/>
                  </a:lnTo>
                  <a:lnTo>
                    <a:pt x="397" y="337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2"/>
                  </a:lnTo>
                  <a:lnTo>
                    <a:pt x="397" y="344"/>
                  </a:lnTo>
                  <a:lnTo>
                    <a:pt x="397" y="346"/>
                  </a:lnTo>
                  <a:lnTo>
                    <a:pt x="397" y="347"/>
                  </a:lnTo>
                  <a:lnTo>
                    <a:pt x="395" y="347"/>
                  </a:lnTo>
                  <a:lnTo>
                    <a:pt x="394" y="347"/>
                  </a:lnTo>
                  <a:lnTo>
                    <a:pt x="394" y="349"/>
                  </a:lnTo>
                  <a:lnTo>
                    <a:pt x="394" y="351"/>
                  </a:lnTo>
                  <a:lnTo>
                    <a:pt x="392" y="351"/>
                  </a:lnTo>
                  <a:lnTo>
                    <a:pt x="392" y="352"/>
                  </a:lnTo>
                  <a:lnTo>
                    <a:pt x="390" y="352"/>
                  </a:lnTo>
                  <a:lnTo>
                    <a:pt x="390" y="354"/>
                  </a:lnTo>
                  <a:lnTo>
                    <a:pt x="392" y="354"/>
                  </a:lnTo>
                  <a:lnTo>
                    <a:pt x="392" y="354"/>
                  </a:lnTo>
                  <a:lnTo>
                    <a:pt x="392" y="356"/>
                  </a:lnTo>
                  <a:lnTo>
                    <a:pt x="394" y="358"/>
                  </a:lnTo>
                  <a:lnTo>
                    <a:pt x="394" y="359"/>
                  </a:lnTo>
                  <a:lnTo>
                    <a:pt x="395" y="359"/>
                  </a:lnTo>
                  <a:lnTo>
                    <a:pt x="395" y="361"/>
                  </a:lnTo>
                  <a:lnTo>
                    <a:pt x="397" y="361"/>
                  </a:lnTo>
                  <a:lnTo>
                    <a:pt x="397" y="363"/>
                  </a:lnTo>
                  <a:lnTo>
                    <a:pt x="399" y="364"/>
                  </a:lnTo>
                  <a:lnTo>
                    <a:pt x="397" y="364"/>
                  </a:lnTo>
                  <a:lnTo>
                    <a:pt x="397" y="366"/>
                  </a:lnTo>
                  <a:lnTo>
                    <a:pt x="395" y="368"/>
                  </a:lnTo>
                  <a:lnTo>
                    <a:pt x="394" y="368"/>
                  </a:lnTo>
                  <a:lnTo>
                    <a:pt x="390" y="369"/>
                  </a:lnTo>
                  <a:lnTo>
                    <a:pt x="389" y="369"/>
                  </a:lnTo>
                  <a:lnTo>
                    <a:pt x="387" y="369"/>
                  </a:lnTo>
                  <a:lnTo>
                    <a:pt x="385" y="369"/>
                  </a:lnTo>
                  <a:lnTo>
                    <a:pt x="384" y="369"/>
                  </a:lnTo>
                  <a:lnTo>
                    <a:pt x="382" y="369"/>
                  </a:lnTo>
                  <a:lnTo>
                    <a:pt x="380" y="369"/>
                  </a:lnTo>
                  <a:lnTo>
                    <a:pt x="378" y="371"/>
                  </a:lnTo>
                  <a:lnTo>
                    <a:pt x="377" y="371"/>
                  </a:lnTo>
                  <a:lnTo>
                    <a:pt x="377" y="373"/>
                  </a:lnTo>
                  <a:lnTo>
                    <a:pt x="375" y="373"/>
                  </a:lnTo>
                  <a:lnTo>
                    <a:pt x="373" y="375"/>
                  </a:lnTo>
                  <a:lnTo>
                    <a:pt x="373" y="376"/>
                  </a:lnTo>
                  <a:lnTo>
                    <a:pt x="372" y="375"/>
                  </a:lnTo>
                  <a:lnTo>
                    <a:pt x="372" y="376"/>
                  </a:lnTo>
                  <a:lnTo>
                    <a:pt x="370" y="376"/>
                  </a:lnTo>
                  <a:lnTo>
                    <a:pt x="370" y="378"/>
                  </a:lnTo>
                  <a:lnTo>
                    <a:pt x="370" y="383"/>
                  </a:lnTo>
                  <a:lnTo>
                    <a:pt x="370" y="385"/>
                  </a:lnTo>
                  <a:lnTo>
                    <a:pt x="368" y="385"/>
                  </a:lnTo>
                  <a:lnTo>
                    <a:pt x="368" y="386"/>
                  </a:lnTo>
                  <a:lnTo>
                    <a:pt x="370" y="386"/>
                  </a:lnTo>
                  <a:lnTo>
                    <a:pt x="370" y="388"/>
                  </a:lnTo>
                  <a:lnTo>
                    <a:pt x="370" y="390"/>
                  </a:lnTo>
                  <a:lnTo>
                    <a:pt x="370" y="392"/>
                  </a:lnTo>
                  <a:lnTo>
                    <a:pt x="372" y="392"/>
                  </a:lnTo>
                  <a:lnTo>
                    <a:pt x="372" y="395"/>
                  </a:lnTo>
                  <a:lnTo>
                    <a:pt x="372" y="397"/>
                  </a:lnTo>
                  <a:lnTo>
                    <a:pt x="370" y="402"/>
                  </a:lnTo>
                  <a:lnTo>
                    <a:pt x="370" y="403"/>
                  </a:lnTo>
                  <a:lnTo>
                    <a:pt x="368" y="403"/>
                  </a:lnTo>
                  <a:lnTo>
                    <a:pt x="368" y="405"/>
                  </a:lnTo>
                  <a:lnTo>
                    <a:pt x="368" y="407"/>
                  </a:lnTo>
                  <a:lnTo>
                    <a:pt x="368" y="409"/>
                  </a:lnTo>
                  <a:lnTo>
                    <a:pt x="368" y="410"/>
                  </a:lnTo>
                  <a:lnTo>
                    <a:pt x="370" y="410"/>
                  </a:lnTo>
                  <a:lnTo>
                    <a:pt x="370" y="412"/>
                  </a:lnTo>
                  <a:lnTo>
                    <a:pt x="370" y="414"/>
                  </a:lnTo>
                  <a:lnTo>
                    <a:pt x="372" y="414"/>
                  </a:lnTo>
                  <a:lnTo>
                    <a:pt x="372" y="415"/>
                  </a:lnTo>
                  <a:lnTo>
                    <a:pt x="373" y="415"/>
                  </a:lnTo>
                  <a:lnTo>
                    <a:pt x="373" y="417"/>
                  </a:lnTo>
                  <a:lnTo>
                    <a:pt x="375" y="417"/>
                  </a:lnTo>
                  <a:lnTo>
                    <a:pt x="375" y="419"/>
                  </a:lnTo>
                  <a:lnTo>
                    <a:pt x="377" y="419"/>
                  </a:lnTo>
                  <a:lnTo>
                    <a:pt x="377" y="420"/>
                  </a:lnTo>
                  <a:lnTo>
                    <a:pt x="377" y="422"/>
                  </a:lnTo>
                  <a:lnTo>
                    <a:pt x="377" y="424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7" y="426"/>
                  </a:lnTo>
                  <a:lnTo>
                    <a:pt x="378" y="426"/>
                  </a:lnTo>
                  <a:lnTo>
                    <a:pt x="378" y="427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0" y="427"/>
                  </a:lnTo>
                  <a:lnTo>
                    <a:pt x="380" y="429"/>
                  </a:lnTo>
                  <a:lnTo>
                    <a:pt x="382" y="429"/>
                  </a:lnTo>
                  <a:lnTo>
                    <a:pt x="382" y="431"/>
                  </a:lnTo>
                  <a:lnTo>
                    <a:pt x="380" y="431"/>
                  </a:lnTo>
                  <a:lnTo>
                    <a:pt x="382" y="431"/>
                  </a:lnTo>
                  <a:lnTo>
                    <a:pt x="382" y="432"/>
                  </a:lnTo>
                  <a:lnTo>
                    <a:pt x="382" y="434"/>
                  </a:lnTo>
                  <a:lnTo>
                    <a:pt x="384" y="434"/>
                  </a:lnTo>
                  <a:lnTo>
                    <a:pt x="382" y="434"/>
                  </a:lnTo>
                  <a:lnTo>
                    <a:pt x="384" y="436"/>
                  </a:lnTo>
                  <a:lnTo>
                    <a:pt x="384" y="434"/>
                  </a:lnTo>
                  <a:lnTo>
                    <a:pt x="384" y="436"/>
                  </a:lnTo>
                  <a:lnTo>
                    <a:pt x="384" y="437"/>
                  </a:lnTo>
                  <a:lnTo>
                    <a:pt x="385" y="437"/>
                  </a:lnTo>
                  <a:lnTo>
                    <a:pt x="385" y="437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5" y="439"/>
                  </a:lnTo>
                  <a:lnTo>
                    <a:pt x="387" y="439"/>
                  </a:lnTo>
                  <a:lnTo>
                    <a:pt x="387" y="441"/>
                  </a:lnTo>
                  <a:lnTo>
                    <a:pt x="389" y="441"/>
                  </a:lnTo>
                  <a:lnTo>
                    <a:pt x="389" y="439"/>
                  </a:lnTo>
                  <a:lnTo>
                    <a:pt x="389" y="441"/>
                  </a:lnTo>
                  <a:lnTo>
                    <a:pt x="389" y="443"/>
                  </a:lnTo>
                  <a:lnTo>
                    <a:pt x="389" y="441"/>
                  </a:lnTo>
                  <a:lnTo>
                    <a:pt x="390" y="441"/>
                  </a:lnTo>
                  <a:lnTo>
                    <a:pt x="390" y="443"/>
                  </a:lnTo>
                  <a:lnTo>
                    <a:pt x="390" y="441"/>
                  </a:lnTo>
                  <a:lnTo>
                    <a:pt x="392" y="441"/>
                  </a:lnTo>
                  <a:lnTo>
                    <a:pt x="392" y="443"/>
                  </a:lnTo>
                  <a:lnTo>
                    <a:pt x="394" y="443"/>
                  </a:lnTo>
                  <a:lnTo>
                    <a:pt x="394" y="441"/>
                  </a:lnTo>
                  <a:lnTo>
                    <a:pt x="394" y="443"/>
                  </a:lnTo>
                  <a:lnTo>
                    <a:pt x="394" y="444"/>
                  </a:lnTo>
                  <a:lnTo>
                    <a:pt x="395" y="444"/>
                  </a:lnTo>
                  <a:lnTo>
                    <a:pt x="395" y="443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5" y="444"/>
                  </a:lnTo>
                  <a:lnTo>
                    <a:pt x="397" y="444"/>
                  </a:lnTo>
                  <a:lnTo>
                    <a:pt x="397" y="446"/>
                  </a:lnTo>
                  <a:lnTo>
                    <a:pt x="399" y="446"/>
                  </a:lnTo>
                  <a:lnTo>
                    <a:pt x="399" y="448"/>
                  </a:lnTo>
                  <a:lnTo>
                    <a:pt x="399" y="446"/>
                  </a:lnTo>
                  <a:lnTo>
                    <a:pt x="401" y="448"/>
                  </a:lnTo>
                  <a:lnTo>
                    <a:pt x="401" y="449"/>
                  </a:lnTo>
                  <a:lnTo>
                    <a:pt x="402" y="449"/>
                  </a:lnTo>
                  <a:lnTo>
                    <a:pt x="404" y="451"/>
                  </a:lnTo>
                  <a:lnTo>
                    <a:pt x="406" y="451"/>
                  </a:lnTo>
                  <a:lnTo>
                    <a:pt x="406" y="453"/>
                  </a:lnTo>
                  <a:lnTo>
                    <a:pt x="406" y="454"/>
                  </a:lnTo>
                  <a:lnTo>
                    <a:pt x="406" y="454"/>
                  </a:lnTo>
                  <a:lnTo>
                    <a:pt x="407" y="456"/>
                  </a:lnTo>
                  <a:lnTo>
                    <a:pt x="407" y="458"/>
                  </a:lnTo>
                  <a:lnTo>
                    <a:pt x="409" y="458"/>
                  </a:lnTo>
                  <a:lnTo>
                    <a:pt x="409" y="460"/>
                  </a:lnTo>
                  <a:lnTo>
                    <a:pt x="411" y="460"/>
                  </a:lnTo>
                  <a:lnTo>
                    <a:pt x="411" y="461"/>
                  </a:lnTo>
                  <a:lnTo>
                    <a:pt x="411" y="463"/>
                  </a:lnTo>
                  <a:lnTo>
                    <a:pt x="412" y="465"/>
                  </a:lnTo>
                  <a:lnTo>
                    <a:pt x="414" y="465"/>
                  </a:lnTo>
                  <a:lnTo>
                    <a:pt x="414" y="466"/>
                  </a:lnTo>
                  <a:lnTo>
                    <a:pt x="416" y="466"/>
                  </a:lnTo>
                  <a:lnTo>
                    <a:pt x="416" y="468"/>
                  </a:lnTo>
                  <a:lnTo>
                    <a:pt x="418" y="468"/>
                  </a:lnTo>
                  <a:lnTo>
                    <a:pt x="416" y="470"/>
                  </a:lnTo>
                  <a:lnTo>
                    <a:pt x="416" y="471"/>
                  </a:lnTo>
                  <a:lnTo>
                    <a:pt x="418" y="471"/>
                  </a:lnTo>
                  <a:lnTo>
                    <a:pt x="419" y="471"/>
                  </a:lnTo>
                  <a:lnTo>
                    <a:pt x="419" y="473"/>
                  </a:lnTo>
                  <a:lnTo>
                    <a:pt x="418" y="473"/>
                  </a:lnTo>
                  <a:lnTo>
                    <a:pt x="416" y="473"/>
                  </a:lnTo>
                  <a:lnTo>
                    <a:pt x="414" y="473"/>
                  </a:lnTo>
                  <a:lnTo>
                    <a:pt x="414" y="475"/>
                  </a:lnTo>
                  <a:lnTo>
                    <a:pt x="412" y="475"/>
                  </a:lnTo>
                  <a:lnTo>
                    <a:pt x="411" y="475"/>
                  </a:lnTo>
                  <a:lnTo>
                    <a:pt x="407" y="475"/>
                  </a:lnTo>
                  <a:lnTo>
                    <a:pt x="407" y="478"/>
                  </a:lnTo>
                  <a:lnTo>
                    <a:pt x="406" y="478"/>
                  </a:lnTo>
                  <a:lnTo>
                    <a:pt x="406" y="480"/>
                  </a:lnTo>
                  <a:lnTo>
                    <a:pt x="404" y="480"/>
                  </a:lnTo>
                  <a:lnTo>
                    <a:pt x="404" y="482"/>
                  </a:lnTo>
                  <a:lnTo>
                    <a:pt x="404" y="483"/>
                  </a:lnTo>
                  <a:lnTo>
                    <a:pt x="402" y="487"/>
                  </a:lnTo>
                  <a:lnTo>
                    <a:pt x="401" y="485"/>
                  </a:lnTo>
                  <a:lnTo>
                    <a:pt x="397" y="489"/>
                  </a:lnTo>
                  <a:lnTo>
                    <a:pt x="395" y="492"/>
                  </a:lnTo>
                  <a:lnTo>
                    <a:pt x="392" y="497"/>
                  </a:lnTo>
                  <a:lnTo>
                    <a:pt x="390" y="497"/>
                  </a:lnTo>
                  <a:lnTo>
                    <a:pt x="392" y="509"/>
                  </a:lnTo>
                  <a:lnTo>
                    <a:pt x="395" y="511"/>
                  </a:lnTo>
                  <a:lnTo>
                    <a:pt x="397" y="512"/>
                  </a:lnTo>
                  <a:lnTo>
                    <a:pt x="394" y="516"/>
                  </a:lnTo>
                  <a:lnTo>
                    <a:pt x="392" y="517"/>
                  </a:lnTo>
                  <a:lnTo>
                    <a:pt x="384" y="511"/>
                  </a:lnTo>
                  <a:lnTo>
                    <a:pt x="382" y="512"/>
                  </a:lnTo>
                  <a:lnTo>
                    <a:pt x="382" y="514"/>
                  </a:lnTo>
                  <a:lnTo>
                    <a:pt x="380" y="516"/>
                  </a:lnTo>
                  <a:lnTo>
                    <a:pt x="378" y="519"/>
                  </a:lnTo>
                  <a:lnTo>
                    <a:pt x="380" y="519"/>
                  </a:lnTo>
                  <a:lnTo>
                    <a:pt x="380" y="519"/>
                  </a:lnTo>
                  <a:lnTo>
                    <a:pt x="382" y="519"/>
                  </a:lnTo>
                  <a:lnTo>
                    <a:pt x="378" y="521"/>
                  </a:lnTo>
                  <a:lnTo>
                    <a:pt x="378" y="523"/>
                  </a:lnTo>
                  <a:lnTo>
                    <a:pt x="380" y="523"/>
                  </a:lnTo>
                  <a:lnTo>
                    <a:pt x="380" y="524"/>
                  </a:lnTo>
                  <a:lnTo>
                    <a:pt x="378" y="524"/>
                  </a:lnTo>
                  <a:lnTo>
                    <a:pt x="378" y="526"/>
                  </a:lnTo>
                  <a:lnTo>
                    <a:pt x="378" y="528"/>
                  </a:lnTo>
                  <a:lnTo>
                    <a:pt x="377" y="528"/>
                  </a:lnTo>
                  <a:lnTo>
                    <a:pt x="375" y="529"/>
                  </a:lnTo>
                  <a:lnTo>
                    <a:pt x="375" y="531"/>
                  </a:lnTo>
                  <a:lnTo>
                    <a:pt x="373" y="531"/>
                  </a:lnTo>
                  <a:lnTo>
                    <a:pt x="373" y="529"/>
                  </a:lnTo>
                  <a:lnTo>
                    <a:pt x="372" y="529"/>
                  </a:lnTo>
                  <a:lnTo>
                    <a:pt x="370" y="529"/>
                  </a:lnTo>
                  <a:lnTo>
                    <a:pt x="368" y="529"/>
                  </a:lnTo>
                  <a:lnTo>
                    <a:pt x="370" y="529"/>
                  </a:lnTo>
                  <a:lnTo>
                    <a:pt x="370" y="528"/>
                  </a:lnTo>
                  <a:lnTo>
                    <a:pt x="368" y="528"/>
                  </a:lnTo>
                  <a:lnTo>
                    <a:pt x="367" y="528"/>
                  </a:lnTo>
                  <a:lnTo>
                    <a:pt x="367" y="526"/>
                  </a:lnTo>
                  <a:lnTo>
                    <a:pt x="365" y="526"/>
                  </a:lnTo>
                  <a:lnTo>
                    <a:pt x="365" y="526"/>
                  </a:lnTo>
                  <a:lnTo>
                    <a:pt x="365" y="524"/>
                  </a:lnTo>
                  <a:lnTo>
                    <a:pt x="363" y="524"/>
                  </a:lnTo>
                  <a:lnTo>
                    <a:pt x="363" y="523"/>
                  </a:lnTo>
                  <a:lnTo>
                    <a:pt x="365" y="523"/>
                  </a:lnTo>
                  <a:lnTo>
                    <a:pt x="365" y="524"/>
                  </a:lnTo>
                  <a:lnTo>
                    <a:pt x="365" y="523"/>
                  </a:lnTo>
                  <a:lnTo>
                    <a:pt x="365" y="523"/>
                  </a:lnTo>
                  <a:lnTo>
                    <a:pt x="365" y="521"/>
                  </a:lnTo>
                  <a:lnTo>
                    <a:pt x="365" y="519"/>
                  </a:lnTo>
                  <a:lnTo>
                    <a:pt x="367" y="519"/>
                  </a:lnTo>
                  <a:lnTo>
                    <a:pt x="365" y="521"/>
                  </a:lnTo>
                  <a:lnTo>
                    <a:pt x="367" y="521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5" y="523"/>
                  </a:lnTo>
                  <a:lnTo>
                    <a:pt x="367" y="523"/>
                  </a:lnTo>
                  <a:lnTo>
                    <a:pt x="367" y="524"/>
                  </a:lnTo>
                  <a:lnTo>
                    <a:pt x="367" y="523"/>
                  </a:lnTo>
                  <a:lnTo>
                    <a:pt x="368" y="523"/>
                  </a:lnTo>
                  <a:lnTo>
                    <a:pt x="368" y="524"/>
                  </a:lnTo>
                  <a:lnTo>
                    <a:pt x="368" y="526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70" y="526"/>
                  </a:lnTo>
                  <a:lnTo>
                    <a:pt x="370" y="524"/>
                  </a:lnTo>
                  <a:lnTo>
                    <a:pt x="368" y="524"/>
                  </a:lnTo>
                  <a:lnTo>
                    <a:pt x="368" y="523"/>
                  </a:lnTo>
                  <a:lnTo>
                    <a:pt x="370" y="523"/>
                  </a:lnTo>
                  <a:lnTo>
                    <a:pt x="370" y="521"/>
                  </a:lnTo>
                  <a:lnTo>
                    <a:pt x="368" y="521"/>
                  </a:lnTo>
                  <a:lnTo>
                    <a:pt x="370" y="521"/>
                  </a:lnTo>
                  <a:lnTo>
                    <a:pt x="370" y="519"/>
                  </a:lnTo>
                  <a:lnTo>
                    <a:pt x="368" y="519"/>
                  </a:lnTo>
                  <a:lnTo>
                    <a:pt x="368" y="519"/>
                  </a:lnTo>
                  <a:lnTo>
                    <a:pt x="367" y="519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5" y="517"/>
                  </a:lnTo>
                  <a:lnTo>
                    <a:pt x="365" y="519"/>
                  </a:lnTo>
                  <a:lnTo>
                    <a:pt x="363" y="519"/>
                  </a:lnTo>
                  <a:lnTo>
                    <a:pt x="363" y="519"/>
                  </a:lnTo>
                  <a:lnTo>
                    <a:pt x="361" y="519"/>
                  </a:lnTo>
                  <a:lnTo>
                    <a:pt x="360" y="519"/>
                  </a:lnTo>
                  <a:lnTo>
                    <a:pt x="358" y="519"/>
                  </a:lnTo>
                  <a:lnTo>
                    <a:pt x="356" y="519"/>
                  </a:lnTo>
                  <a:lnTo>
                    <a:pt x="356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19"/>
                  </a:lnTo>
                  <a:lnTo>
                    <a:pt x="355" y="521"/>
                  </a:lnTo>
                  <a:lnTo>
                    <a:pt x="356" y="521"/>
                  </a:lnTo>
                  <a:lnTo>
                    <a:pt x="356" y="523"/>
                  </a:lnTo>
                  <a:lnTo>
                    <a:pt x="358" y="523"/>
                  </a:lnTo>
                  <a:lnTo>
                    <a:pt x="358" y="524"/>
                  </a:lnTo>
                  <a:lnTo>
                    <a:pt x="356" y="524"/>
                  </a:lnTo>
                  <a:lnTo>
                    <a:pt x="356" y="523"/>
                  </a:lnTo>
                  <a:lnTo>
                    <a:pt x="355" y="523"/>
                  </a:lnTo>
                  <a:lnTo>
                    <a:pt x="355" y="524"/>
                  </a:lnTo>
                  <a:lnTo>
                    <a:pt x="355" y="523"/>
                  </a:lnTo>
                  <a:lnTo>
                    <a:pt x="353" y="523"/>
                  </a:lnTo>
                  <a:lnTo>
                    <a:pt x="353" y="521"/>
                  </a:lnTo>
                  <a:lnTo>
                    <a:pt x="353" y="519"/>
                  </a:lnTo>
                  <a:lnTo>
                    <a:pt x="353" y="519"/>
                  </a:lnTo>
                  <a:lnTo>
                    <a:pt x="353" y="517"/>
                  </a:lnTo>
                  <a:lnTo>
                    <a:pt x="353" y="516"/>
                  </a:lnTo>
                  <a:lnTo>
                    <a:pt x="351" y="516"/>
                  </a:lnTo>
                  <a:lnTo>
                    <a:pt x="351" y="514"/>
                  </a:lnTo>
                  <a:lnTo>
                    <a:pt x="349" y="514"/>
                  </a:lnTo>
                  <a:lnTo>
                    <a:pt x="348" y="514"/>
                  </a:lnTo>
                  <a:lnTo>
                    <a:pt x="348" y="512"/>
                  </a:lnTo>
                  <a:lnTo>
                    <a:pt x="348" y="511"/>
                  </a:lnTo>
                  <a:lnTo>
                    <a:pt x="346" y="511"/>
                  </a:lnTo>
                  <a:lnTo>
                    <a:pt x="344" y="509"/>
                  </a:lnTo>
                  <a:lnTo>
                    <a:pt x="344" y="507"/>
                  </a:lnTo>
                  <a:lnTo>
                    <a:pt x="343" y="507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41" y="507"/>
                  </a:lnTo>
                  <a:lnTo>
                    <a:pt x="341" y="506"/>
                  </a:lnTo>
                  <a:lnTo>
                    <a:pt x="339" y="506"/>
                  </a:lnTo>
                  <a:lnTo>
                    <a:pt x="339" y="504"/>
                  </a:lnTo>
                  <a:lnTo>
                    <a:pt x="341" y="504"/>
                  </a:lnTo>
                  <a:lnTo>
                    <a:pt x="339" y="504"/>
                  </a:lnTo>
                  <a:lnTo>
                    <a:pt x="338" y="504"/>
                  </a:lnTo>
                  <a:lnTo>
                    <a:pt x="336" y="504"/>
                  </a:lnTo>
                  <a:lnTo>
                    <a:pt x="336" y="502"/>
                  </a:lnTo>
                  <a:lnTo>
                    <a:pt x="334" y="502"/>
                  </a:lnTo>
                  <a:lnTo>
                    <a:pt x="334" y="500"/>
                  </a:lnTo>
                  <a:lnTo>
                    <a:pt x="332" y="500"/>
                  </a:lnTo>
                  <a:lnTo>
                    <a:pt x="332" y="499"/>
                  </a:lnTo>
                  <a:lnTo>
                    <a:pt x="332" y="500"/>
                  </a:lnTo>
                  <a:lnTo>
                    <a:pt x="334" y="500"/>
                  </a:lnTo>
                  <a:lnTo>
                    <a:pt x="334" y="499"/>
                  </a:lnTo>
                  <a:lnTo>
                    <a:pt x="336" y="499"/>
                  </a:lnTo>
                  <a:lnTo>
                    <a:pt x="336" y="497"/>
                  </a:lnTo>
                  <a:lnTo>
                    <a:pt x="334" y="497"/>
                  </a:lnTo>
                  <a:lnTo>
                    <a:pt x="334" y="495"/>
                  </a:lnTo>
                  <a:lnTo>
                    <a:pt x="332" y="497"/>
                  </a:lnTo>
                  <a:lnTo>
                    <a:pt x="331" y="497"/>
                  </a:lnTo>
                  <a:lnTo>
                    <a:pt x="331" y="499"/>
                  </a:lnTo>
                  <a:lnTo>
                    <a:pt x="329" y="497"/>
                  </a:lnTo>
                  <a:lnTo>
                    <a:pt x="327" y="497"/>
                  </a:lnTo>
                  <a:lnTo>
                    <a:pt x="327" y="495"/>
                  </a:lnTo>
                  <a:lnTo>
                    <a:pt x="327" y="497"/>
                  </a:lnTo>
                  <a:lnTo>
                    <a:pt x="329" y="497"/>
                  </a:lnTo>
                  <a:lnTo>
                    <a:pt x="329" y="495"/>
                  </a:lnTo>
                  <a:lnTo>
                    <a:pt x="327" y="495"/>
                  </a:lnTo>
                  <a:lnTo>
                    <a:pt x="327" y="494"/>
                  </a:lnTo>
                  <a:lnTo>
                    <a:pt x="326" y="494"/>
                  </a:lnTo>
                  <a:lnTo>
                    <a:pt x="326" y="492"/>
                  </a:lnTo>
                  <a:lnTo>
                    <a:pt x="324" y="492"/>
                  </a:lnTo>
                  <a:lnTo>
                    <a:pt x="324" y="494"/>
                  </a:lnTo>
                  <a:lnTo>
                    <a:pt x="326" y="494"/>
                  </a:lnTo>
                  <a:lnTo>
                    <a:pt x="324" y="494"/>
                  </a:lnTo>
                  <a:lnTo>
                    <a:pt x="324" y="494"/>
                  </a:lnTo>
                  <a:lnTo>
                    <a:pt x="324" y="495"/>
                  </a:lnTo>
                  <a:lnTo>
                    <a:pt x="322" y="495"/>
                  </a:lnTo>
                  <a:lnTo>
                    <a:pt x="322" y="497"/>
                  </a:lnTo>
                  <a:lnTo>
                    <a:pt x="321" y="497"/>
                  </a:lnTo>
                  <a:lnTo>
                    <a:pt x="321" y="495"/>
                  </a:lnTo>
                  <a:lnTo>
                    <a:pt x="319" y="495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9" y="494"/>
                  </a:lnTo>
                  <a:lnTo>
                    <a:pt x="319" y="492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7" y="492"/>
                  </a:lnTo>
                  <a:lnTo>
                    <a:pt x="317" y="494"/>
                  </a:lnTo>
                  <a:lnTo>
                    <a:pt x="315" y="494"/>
                  </a:lnTo>
                  <a:lnTo>
                    <a:pt x="315" y="492"/>
                  </a:lnTo>
                  <a:lnTo>
                    <a:pt x="315" y="490"/>
                  </a:lnTo>
                  <a:lnTo>
                    <a:pt x="314" y="490"/>
                  </a:lnTo>
                  <a:lnTo>
                    <a:pt x="314" y="492"/>
                  </a:lnTo>
                  <a:lnTo>
                    <a:pt x="314" y="494"/>
                  </a:lnTo>
                  <a:lnTo>
                    <a:pt x="312" y="494"/>
                  </a:lnTo>
                  <a:lnTo>
                    <a:pt x="312" y="492"/>
                  </a:lnTo>
                  <a:lnTo>
                    <a:pt x="312" y="490"/>
                  </a:lnTo>
                  <a:lnTo>
                    <a:pt x="314" y="490"/>
                  </a:lnTo>
                  <a:lnTo>
                    <a:pt x="312" y="490"/>
                  </a:lnTo>
                  <a:lnTo>
                    <a:pt x="312" y="489"/>
                  </a:lnTo>
                  <a:lnTo>
                    <a:pt x="310" y="489"/>
                  </a:lnTo>
                  <a:lnTo>
                    <a:pt x="312" y="489"/>
                  </a:lnTo>
                  <a:lnTo>
                    <a:pt x="314" y="489"/>
                  </a:lnTo>
                  <a:lnTo>
                    <a:pt x="314" y="487"/>
                  </a:lnTo>
                  <a:lnTo>
                    <a:pt x="312" y="487"/>
                  </a:lnTo>
                  <a:lnTo>
                    <a:pt x="312" y="485"/>
                  </a:lnTo>
                  <a:lnTo>
                    <a:pt x="310" y="485"/>
                  </a:lnTo>
                  <a:lnTo>
                    <a:pt x="310" y="483"/>
                  </a:lnTo>
                  <a:lnTo>
                    <a:pt x="309" y="483"/>
                  </a:lnTo>
                  <a:lnTo>
                    <a:pt x="309" y="482"/>
                  </a:lnTo>
                  <a:lnTo>
                    <a:pt x="309" y="480"/>
                  </a:lnTo>
                  <a:lnTo>
                    <a:pt x="309" y="482"/>
                  </a:lnTo>
                  <a:lnTo>
                    <a:pt x="310" y="482"/>
                  </a:lnTo>
                  <a:lnTo>
                    <a:pt x="310" y="483"/>
                  </a:lnTo>
                  <a:lnTo>
                    <a:pt x="312" y="483"/>
                  </a:lnTo>
                  <a:lnTo>
                    <a:pt x="312" y="482"/>
                  </a:lnTo>
                  <a:lnTo>
                    <a:pt x="310" y="482"/>
                  </a:lnTo>
                  <a:lnTo>
                    <a:pt x="310" y="480"/>
                  </a:lnTo>
                  <a:lnTo>
                    <a:pt x="310" y="478"/>
                  </a:lnTo>
                  <a:lnTo>
                    <a:pt x="310" y="478"/>
                  </a:lnTo>
                  <a:lnTo>
                    <a:pt x="309" y="478"/>
                  </a:lnTo>
                  <a:lnTo>
                    <a:pt x="307" y="478"/>
                  </a:lnTo>
                  <a:lnTo>
                    <a:pt x="305" y="478"/>
                  </a:lnTo>
                  <a:lnTo>
                    <a:pt x="305" y="477"/>
                  </a:lnTo>
                  <a:lnTo>
                    <a:pt x="305" y="475"/>
                  </a:lnTo>
                  <a:lnTo>
                    <a:pt x="305" y="477"/>
                  </a:lnTo>
                  <a:lnTo>
                    <a:pt x="307" y="477"/>
                  </a:lnTo>
                  <a:lnTo>
                    <a:pt x="307" y="475"/>
                  </a:lnTo>
                  <a:lnTo>
                    <a:pt x="305" y="473"/>
                  </a:lnTo>
                  <a:lnTo>
                    <a:pt x="304" y="473"/>
                  </a:lnTo>
                  <a:lnTo>
                    <a:pt x="304" y="471"/>
                  </a:lnTo>
                  <a:lnTo>
                    <a:pt x="305" y="471"/>
                  </a:lnTo>
                  <a:lnTo>
                    <a:pt x="304" y="471"/>
                  </a:lnTo>
                  <a:lnTo>
                    <a:pt x="304" y="470"/>
                  </a:lnTo>
                  <a:lnTo>
                    <a:pt x="302" y="470"/>
                  </a:lnTo>
                  <a:lnTo>
                    <a:pt x="302" y="471"/>
                  </a:lnTo>
                  <a:lnTo>
                    <a:pt x="300" y="471"/>
                  </a:lnTo>
                  <a:lnTo>
                    <a:pt x="300" y="473"/>
                  </a:lnTo>
                  <a:lnTo>
                    <a:pt x="300" y="471"/>
                  </a:lnTo>
                  <a:lnTo>
                    <a:pt x="302" y="471"/>
                  </a:lnTo>
                  <a:lnTo>
                    <a:pt x="302" y="470"/>
                  </a:lnTo>
                  <a:lnTo>
                    <a:pt x="300" y="470"/>
                  </a:lnTo>
                  <a:lnTo>
                    <a:pt x="300" y="468"/>
                  </a:lnTo>
                  <a:lnTo>
                    <a:pt x="298" y="468"/>
                  </a:lnTo>
                  <a:lnTo>
                    <a:pt x="297" y="468"/>
                  </a:lnTo>
                  <a:lnTo>
                    <a:pt x="295" y="468"/>
                  </a:lnTo>
                  <a:lnTo>
                    <a:pt x="295" y="470"/>
                  </a:lnTo>
                  <a:lnTo>
                    <a:pt x="293" y="470"/>
                  </a:lnTo>
                  <a:lnTo>
                    <a:pt x="292" y="470"/>
                  </a:lnTo>
                  <a:lnTo>
                    <a:pt x="292" y="471"/>
                  </a:lnTo>
                  <a:lnTo>
                    <a:pt x="292" y="470"/>
                  </a:lnTo>
                  <a:lnTo>
                    <a:pt x="290" y="470"/>
                  </a:lnTo>
                  <a:lnTo>
                    <a:pt x="290" y="471"/>
                  </a:lnTo>
                  <a:lnTo>
                    <a:pt x="288" y="473"/>
                  </a:lnTo>
                  <a:lnTo>
                    <a:pt x="290" y="473"/>
                  </a:lnTo>
                  <a:lnTo>
                    <a:pt x="288" y="473"/>
                  </a:lnTo>
                  <a:lnTo>
                    <a:pt x="288" y="471"/>
                  </a:lnTo>
                  <a:lnTo>
                    <a:pt x="286" y="471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6" y="473"/>
                  </a:lnTo>
                  <a:lnTo>
                    <a:pt x="288" y="473"/>
                  </a:lnTo>
                  <a:lnTo>
                    <a:pt x="288" y="475"/>
                  </a:lnTo>
                  <a:lnTo>
                    <a:pt x="286" y="475"/>
                  </a:lnTo>
                  <a:lnTo>
                    <a:pt x="286" y="477"/>
                  </a:lnTo>
                  <a:lnTo>
                    <a:pt x="288" y="477"/>
                  </a:lnTo>
                  <a:lnTo>
                    <a:pt x="288" y="475"/>
                  </a:lnTo>
                  <a:lnTo>
                    <a:pt x="288" y="477"/>
                  </a:lnTo>
                  <a:lnTo>
                    <a:pt x="290" y="477"/>
                  </a:lnTo>
                  <a:lnTo>
                    <a:pt x="288" y="477"/>
                  </a:lnTo>
                  <a:lnTo>
                    <a:pt x="288" y="478"/>
                  </a:lnTo>
                  <a:lnTo>
                    <a:pt x="290" y="478"/>
                  </a:lnTo>
                  <a:lnTo>
                    <a:pt x="290" y="477"/>
                  </a:lnTo>
                  <a:lnTo>
                    <a:pt x="292" y="477"/>
                  </a:lnTo>
                  <a:lnTo>
                    <a:pt x="292" y="478"/>
                  </a:lnTo>
                  <a:lnTo>
                    <a:pt x="293" y="478"/>
                  </a:lnTo>
                  <a:lnTo>
                    <a:pt x="293" y="477"/>
                  </a:lnTo>
                  <a:lnTo>
                    <a:pt x="292" y="477"/>
                  </a:lnTo>
                  <a:lnTo>
                    <a:pt x="293" y="477"/>
                  </a:lnTo>
                  <a:lnTo>
                    <a:pt x="295" y="478"/>
                  </a:lnTo>
                  <a:lnTo>
                    <a:pt x="295" y="478"/>
                  </a:lnTo>
                  <a:lnTo>
                    <a:pt x="297" y="478"/>
                  </a:lnTo>
                  <a:lnTo>
                    <a:pt x="297" y="480"/>
                  </a:lnTo>
                  <a:lnTo>
                    <a:pt x="295" y="480"/>
                  </a:lnTo>
                  <a:lnTo>
                    <a:pt x="297" y="480"/>
                  </a:lnTo>
                  <a:lnTo>
                    <a:pt x="297" y="482"/>
                  </a:lnTo>
                  <a:lnTo>
                    <a:pt x="298" y="482"/>
                  </a:lnTo>
                  <a:lnTo>
                    <a:pt x="298" y="483"/>
                  </a:lnTo>
                  <a:lnTo>
                    <a:pt x="297" y="483"/>
                  </a:lnTo>
                  <a:lnTo>
                    <a:pt x="297" y="482"/>
                  </a:lnTo>
                  <a:lnTo>
                    <a:pt x="295" y="482"/>
                  </a:lnTo>
                  <a:lnTo>
                    <a:pt x="295" y="483"/>
                  </a:lnTo>
                  <a:lnTo>
                    <a:pt x="293" y="483"/>
                  </a:lnTo>
                  <a:lnTo>
                    <a:pt x="295" y="482"/>
                  </a:lnTo>
                  <a:lnTo>
                    <a:pt x="293" y="482"/>
                  </a:lnTo>
                  <a:lnTo>
                    <a:pt x="293" y="480"/>
                  </a:lnTo>
                  <a:lnTo>
                    <a:pt x="292" y="480"/>
                  </a:lnTo>
                  <a:lnTo>
                    <a:pt x="290" y="480"/>
                  </a:lnTo>
                  <a:lnTo>
                    <a:pt x="290" y="478"/>
                  </a:lnTo>
                  <a:lnTo>
                    <a:pt x="288" y="478"/>
                  </a:lnTo>
                  <a:lnTo>
                    <a:pt x="286" y="478"/>
                  </a:lnTo>
                  <a:lnTo>
                    <a:pt x="286" y="478"/>
                  </a:lnTo>
                  <a:lnTo>
                    <a:pt x="285" y="478"/>
                  </a:lnTo>
                  <a:lnTo>
                    <a:pt x="286" y="478"/>
                  </a:lnTo>
                  <a:lnTo>
                    <a:pt x="286" y="480"/>
                  </a:lnTo>
                  <a:lnTo>
                    <a:pt x="285" y="480"/>
                  </a:lnTo>
                  <a:lnTo>
                    <a:pt x="285" y="482"/>
                  </a:lnTo>
                  <a:lnTo>
                    <a:pt x="286" y="482"/>
                  </a:lnTo>
                  <a:lnTo>
                    <a:pt x="285" y="482"/>
                  </a:lnTo>
                  <a:lnTo>
                    <a:pt x="285" y="483"/>
                  </a:lnTo>
                  <a:lnTo>
                    <a:pt x="285" y="482"/>
                  </a:lnTo>
                  <a:lnTo>
                    <a:pt x="283" y="482"/>
                  </a:lnTo>
                  <a:lnTo>
                    <a:pt x="283" y="482"/>
                  </a:lnTo>
                  <a:lnTo>
                    <a:pt x="283" y="483"/>
                  </a:lnTo>
                  <a:lnTo>
                    <a:pt x="283" y="485"/>
                  </a:lnTo>
                  <a:lnTo>
                    <a:pt x="281" y="485"/>
                  </a:lnTo>
                  <a:lnTo>
                    <a:pt x="281" y="483"/>
                  </a:lnTo>
                  <a:lnTo>
                    <a:pt x="280" y="483"/>
                  </a:lnTo>
                  <a:lnTo>
                    <a:pt x="280" y="482"/>
                  </a:lnTo>
                  <a:lnTo>
                    <a:pt x="280" y="480"/>
                  </a:lnTo>
                  <a:lnTo>
                    <a:pt x="278" y="480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6" y="480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6" y="478"/>
                  </a:lnTo>
                  <a:lnTo>
                    <a:pt x="275" y="478"/>
                  </a:lnTo>
                  <a:lnTo>
                    <a:pt x="275" y="478"/>
                  </a:lnTo>
                  <a:lnTo>
                    <a:pt x="275" y="477"/>
                  </a:lnTo>
                  <a:lnTo>
                    <a:pt x="273" y="477"/>
                  </a:lnTo>
                  <a:lnTo>
                    <a:pt x="271" y="477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73" y="478"/>
                  </a:lnTo>
                  <a:lnTo>
                    <a:pt x="273" y="480"/>
                  </a:lnTo>
                  <a:lnTo>
                    <a:pt x="273" y="482"/>
                  </a:lnTo>
                  <a:lnTo>
                    <a:pt x="273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1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9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78"/>
                  </a:lnTo>
                  <a:lnTo>
                    <a:pt x="268" y="480"/>
                  </a:lnTo>
                  <a:lnTo>
                    <a:pt x="266" y="480"/>
                  </a:lnTo>
                  <a:lnTo>
                    <a:pt x="266" y="478"/>
                  </a:lnTo>
                  <a:lnTo>
                    <a:pt x="264" y="478"/>
                  </a:lnTo>
                  <a:lnTo>
                    <a:pt x="266" y="478"/>
                  </a:lnTo>
                  <a:lnTo>
                    <a:pt x="266" y="480"/>
                  </a:lnTo>
                  <a:lnTo>
                    <a:pt x="264" y="480"/>
                  </a:lnTo>
                  <a:lnTo>
                    <a:pt x="266" y="480"/>
                  </a:lnTo>
                  <a:lnTo>
                    <a:pt x="266" y="482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4" y="480"/>
                  </a:lnTo>
                  <a:lnTo>
                    <a:pt x="263" y="480"/>
                  </a:lnTo>
                  <a:lnTo>
                    <a:pt x="264" y="480"/>
                  </a:lnTo>
                  <a:lnTo>
                    <a:pt x="264" y="482"/>
                  </a:lnTo>
                  <a:lnTo>
                    <a:pt x="263" y="482"/>
                  </a:lnTo>
                  <a:lnTo>
                    <a:pt x="263" y="480"/>
                  </a:lnTo>
                  <a:lnTo>
                    <a:pt x="263" y="478"/>
                  </a:lnTo>
                  <a:lnTo>
                    <a:pt x="261" y="478"/>
                  </a:lnTo>
                  <a:lnTo>
                    <a:pt x="261" y="480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59" y="480"/>
                  </a:lnTo>
                  <a:lnTo>
                    <a:pt x="258" y="480"/>
                  </a:lnTo>
                  <a:lnTo>
                    <a:pt x="256" y="480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8" y="480"/>
                  </a:lnTo>
                  <a:lnTo>
                    <a:pt x="258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59" y="482"/>
                  </a:lnTo>
                  <a:lnTo>
                    <a:pt x="261" y="482"/>
                  </a:lnTo>
                  <a:lnTo>
                    <a:pt x="261" y="483"/>
                  </a:lnTo>
                  <a:lnTo>
                    <a:pt x="259" y="483"/>
                  </a:lnTo>
                  <a:lnTo>
                    <a:pt x="259" y="482"/>
                  </a:lnTo>
                  <a:lnTo>
                    <a:pt x="258" y="482"/>
                  </a:lnTo>
                  <a:lnTo>
                    <a:pt x="256" y="482"/>
                  </a:lnTo>
                  <a:lnTo>
                    <a:pt x="258" y="483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6" y="483"/>
                  </a:lnTo>
                  <a:lnTo>
                    <a:pt x="256" y="485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5"/>
                  </a:lnTo>
                  <a:lnTo>
                    <a:pt x="258" y="487"/>
                  </a:lnTo>
                  <a:lnTo>
                    <a:pt x="258" y="489"/>
                  </a:lnTo>
                  <a:lnTo>
                    <a:pt x="259" y="489"/>
                  </a:lnTo>
                  <a:lnTo>
                    <a:pt x="259" y="487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59" y="489"/>
                  </a:lnTo>
                  <a:lnTo>
                    <a:pt x="261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3" y="489"/>
                  </a:lnTo>
                  <a:lnTo>
                    <a:pt x="264" y="489"/>
                  </a:lnTo>
                  <a:lnTo>
                    <a:pt x="263" y="489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3" y="492"/>
                  </a:lnTo>
                  <a:lnTo>
                    <a:pt x="263" y="490"/>
                  </a:lnTo>
                  <a:lnTo>
                    <a:pt x="264" y="490"/>
                  </a:lnTo>
                  <a:lnTo>
                    <a:pt x="264" y="492"/>
                  </a:lnTo>
                  <a:lnTo>
                    <a:pt x="264" y="490"/>
                  </a:lnTo>
                  <a:lnTo>
                    <a:pt x="263" y="490"/>
                  </a:lnTo>
                  <a:lnTo>
                    <a:pt x="261" y="490"/>
                  </a:lnTo>
                  <a:lnTo>
                    <a:pt x="261" y="492"/>
                  </a:lnTo>
                  <a:lnTo>
                    <a:pt x="263" y="492"/>
                  </a:lnTo>
                  <a:lnTo>
                    <a:pt x="261" y="492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61" y="490"/>
                  </a:lnTo>
                  <a:lnTo>
                    <a:pt x="259" y="490"/>
                  </a:lnTo>
                  <a:lnTo>
                    <a:pt x="258" y="490"/>
                  </a:lnTo>
                  <a:lnTo>
                    <a:pt x="258" y="492"/>
                  </a:lnTo>
                  <a:lnTo>
                    <a:pt x="259" y="492"/>
                  </a:lnTo>
                  <a:lnTo>
                    <a:pt x="259" y="490"/>
                  </a:lnTo>
                  <a:lnTo>
                    <a:pt x="259" y="492"/>
                  </a:lnTo>
                  <a:lnTo>
                    <a:pt x="261" y="492"/>
                  </a:lnTo>
                  <a:lnTo>
                    <a:pt x="261" y="494"/>
                  </a:lnTo>
                  <a:lnTo>
                    <a:pt x="263" y="494"/>
                  </a:lnTo>
                  <a:lnTo>
                    <a:pt x="261" y="494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4" y="494"/>
                  </a:lnTo>
                  <a:lnTo>
                    <a:pt x="266" y="494"/>
                  </a:lnTo>
                  <a:lnTo>
                    <a:pt x="268" y="494"/>
                  </a:lnTo>
                  <a:lnTo>
                    <a:pt x="268" y="492"/>
                  </a:lnTo>
                  <a:lnTo>
                    <a:pt x="268" y="490"/>
                  </a:lnTo>
                  <a:lnTo>
                    <a:pt x="266" y="490"/>
                  </a:lnTo>
                  <a:lnTo>
                    <a:pt x="268" y="490"/>
                  </a:lnTo>
                  <a:lnTo>
                    <a:pt x="269" y="490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8" y="487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8" y="489"/>
                  </a:lnTo>
                  <a:lnTo>
                    <a:pt x="269" y="489"/>
                  </a:lnTo>
                  <a:lnTo>
                    <a:pt x="269" y="490"/>
                  </a:lnTo>
                  <a:lnTo>
                    <a:pt x="268" y="490"/>
                  </a:lnTo>
                  <a:lnTo>
                    <a:pt x="268" y="492"/>
                  </a:lnTo>
                  <a:lnTo>
                    <a:pt x="269" y="490"/>
                  </a:lnTo>
                  <a:lnTo>
                    <a:pt x="269" y="492"/>
                  </a:lnTo>
                  <a:lnTo>
                    <a:pt x="271" y="492"/>
                  </a:lnTo>
                  <a:lnTo>
                    <a:pt x="273" y="492"/>
                  </a:lnTo>
                  <a:lnTo>
                    <a:pt x="273" y="490"/>
                  </a:lnTo>
                  <a:lnTo>
                    <a:pt x="273" y="492"/>
                  </a:lnTo>
                  <a:lnTo>
                    <a:pt x="275" y="492"/>
                  </a:lnTo>
                  <a:lnTo>
                    <a:pt x="276" y="492"/>
                  </a:lnTo>
                  <a:lnTo>
                    <a:pt x="276" y="490"/>
                  </a:lnTo>
                  <a:lnTo>
                    <a:pt x="278" y="492"/>
                  </a:lnTo>
                  <a:lnTo>
                    <a:pt x="280" y="492"/>
                  </a:lnTo>
                  <a:lnTo>
                    <a:pt x="280" y="494"/>
                  </a:lnTo>
                  <a:lnTo>
                    <a:pt x="278" y="494"/>
                  </a:lnTo>
                  <a:lnTo>
                    <a:pt x="276" y="494"/>
                  </a:lnTo>
                  <a:lnTo>
                    <a:pt x="276" y="492"/>
                  </a:lnTo>
                  <a:lnTo>
                    <a:pt x="275" y="492"/>
                  </a:lnTo>
                  <a:lnTo>
                    <a:pt x="273" y="492"/>
                  </a:lnTo>
                  <a:lnTo>
                    <a:pt x="273" y="494"/>
                  </a:lnTo>
                  <a:lnTo>
                    <a:pt x="271" y="494"/>
                  </a:lnTo>
                  <a:lnTo>
                    <a:pt x="269" y="494"/>
                  </a:lnTo>
                  <a:lnTo>
                    <a:pt x="269" y="495"/>
                  </a:lnTo>
                  <a:lnTo>
                    <a:pt x="268" y="495"/>
                  </a:lnTo>
                  <a:lnTo>
                    <a:pt x="266" y="495"/>
                  </a:lnTo>
                  <a:lnTo>
                    <a:pt x="266" y="494"/>
                  </a:lnTo>
                  <a:lnTo>
                    <a:pt x="264" y="494"/>
                  </a:lnTo>
                  <a:lnTo>
                    <a:pt x="264" y="495"/>
                  </a:lnTo>
                  <a:lnTo>
                    <a:pt x="263" y="495"/>
                  </a:lnTo>
                  <a:lnTo>
                    <a:pt x="263" y="497"/>
                  </a:lnTo>
                  <a:lnTo>
                    <a:pt x="261" y="497"/>
                  </a:lnTo>
                  <a:lnTo>
                    <a:pt x="261" y="495"/>
                  </a:lnTo>
                  <a:lnTo>
                    <a:pt x="261" y="494"/>
                  </a:lnTo>
                  <a:lnTo>
                    <a:pt x="259" y="494"/>
                  </a:lnTo>
                  <a:lnTo>
                    <a:pt x="258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6" y="494"/>
                  </a:lnTo>
                  <a:lnTo>
                    <a:pt x="254" y="494"/>
                  </a:lnTo>
                  <a:lnTo>
                    <a:pt x="254" y="495"/>
                  </a:lnTo>
                  <a:lnTo>
                    <a:pt x="252" y="495"/>
                  </a:lnTo>
                  <a:lnTo>
                    <a:pt x="251" y="495"/>
                  </a:lnTo>
                  <a:lnTo>
                    <a:pt x="252" y="495"/>
                  </a:lnTo>
                  <a:lnTo>
                    <a:pt x="252" y="497"/>
                  </a:lnTo>
                  <a:lnTo>
                    <a:pt x="251" y="497"/>
                  </a:lnTo>
                  <a:lnTo>
                    <a:pt x="251" y="499"/>
                  </a:lnTo>
                  <a:lnTo>
                    <a:pt x="249" y="499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51" y="495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51" y="497"/>
                  </a:lnTo>
                  <a:lnTo>
                    <a:pt x="249" y="497"/>
                  </a:lnTo>
                  <a:lnTo>
                    <a:pt x="249" y="495"/>
                  </a:lnTo>
                  <a:lnTo>
                    <a:pt x="249" y="494"/>
                  </a:lnTo>
                  <a:lnTo>
                    <a:pt x="249" y="495"/>
                  </a:lnTo>
                  <a:lnTo>
                    <a:pt x="249" y="497"/>
                  </a:lnTo>
                  <a:lnTo>
                    <a:pt x="249" y="499"/>
                  </a:lnTo>
                  <a:lnTo>
                    <a:pt x="249" y="500"/>
                  </a:lnTo>
                  <a:lnTo>
                    <a:pt x="247" y="500"/>
                  </a:lnTo>
                  <a:lnTo>
                    <a:pt x="247" y="502"/>
                  </a:lnTo>
                  <a:lnTo>
                    <a:pt x="246" y="502"/>
                  </a:lnTo>
                  <a:lnTo>
                    <a:pt x="247" y="502"/>
                  </a:lnTo>
                  <a:lnTo>
                    <a:pt x="247" y="504"/>
                  </a:lnTo>
                  <a:lnTo>
                    <a:pt x="249" y="504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9" y="506"/>
                  </a:lnTo>
                  <a:lnTo>
                    <a:pt x="247" y="506"/>
                  </a:lnTo>
                  <a:lnTo>
                    <a:pt x="247" y="507"/>
                  </a:lnTo>
                  <a:lnTo>
                    <a:pt x="249" y="507"/>
                  </a:lnTo>
                  <a:lnTo>
                    <a:pt x="249" y="509"/>
                  </a:lnTo>
                  <a:lnTo>
                    <a:pt x="251" y="509"/>
                  </a:lnTo>
                  <a:lnTo>
                    <a:pt x="251" y="511"/>
                  </a:lnTo>
                  <a:lnTo>
                    <a:pt x="252" y="511"/>
                  </a:lnTo>
                  <a:lnTo>
                    <a:pt x="251" y="512"/>
                  </a:lnTo>
                  <a:lnTo>
                    <a:pt x="252" y="512"/>
                  </a:lnTo>
                  <a:lnTo>
                    <a:pt x="251" y="512"/>
                  </a:lnTo>
                  <a:lnTo>
                    <a:pt x="251" y="514"/>
                  </a:lnTo>
                  <a:lnTo>
                    <a:pt x="251" y="516"/>
                  </a:lnTo>
                  <a:lnTo>
                    <a:pt x="252" y="516"/>
                  </a:lnTo>
                  <a:lnTo>
                    <a:pt x="252" y="517"/>
                  </a:lnTo>
                  <a:lnTo>
                    <a:pt x="254" y="517"/>
                  </a:lnTo>
                  <a:lnTo>
                    <a:pt x="254" y="519"/>
                  </a:lnTo>
                  <a:lnTo>
                    <a:pt x="254" y="519"/>
                  </a:lnTo>
                  <a:lnTo>
                    <a:pt x="256" y="519"/>
                  </a:lnTo>
                  <a:lnTo>
                    <a:pt x="256" y="521"/>
                  </a:lnTo>
                  <a:lnTo>
                    <a:pt x="256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19"/>
                  </a:lnTo>
                  <a:lnTo>
                    <a:pt x="258" y="521"/>
                  </a:lnTo>
                  <a:lnTo>
                    <a:pt x="256" y="521"/>
                  </a:lnTo>
                  <a:lnTo>
                    <a:pt x="256" y="523"/>
                  </a:lnTo>
                  <a:lnTo>
                    <a:pt x="258" y="523"/>
                  </a:lnTo>
                  <a:lnTo>
                    <a:pt x="258" y="524"/>
                  </a:lnTo>
                  <a:lnTo>
                    <a:pt x="258" y="526"/>
                  </a:lnTo>
                  <a:lnTo>
                    <a:pt x="259" y="526"/>
                  </a:lnTo>
                  <a:lnTo>
                    <a:pt x="261" y="526"/>
                  </a:lnTo>
                  <a:lnTo>
                    <a:pt x="261" y="528"/>
                  </a:lnTo>
                  <a:lnTo>
                    <a:pt x="263" y="528"/>
                  </a:lnTo>
                  <a:lnTo>
                    <a:pt x="263" y="529"/>
                  </a:lnTo>
                  <a:lnTo>
                    <a:pt x="263" y="531"/>
                  </a:lnTo>
                  <a:lnTo>
                    <a:pt x="264" y="531"/>
                  </a:lnTo>
                  <a:lnTo>
                    <a:pt x="264" y="533"/>
                  </a:lnTo>
                  <a:lnTo>
                    <a:pt x="264" y="534"/>
                  </a:lnTo>
                  <a:lnTo>
                    <a:pt x="264" y="536"/>
                  </a:lnTo>
                  <a:lnTo>
                    <a:pt x="266" y="536"/>
                  </a:lnTo>
                  <a:lnTo>
                    <a:pt x="268" y="536"/>
                  </a:lnTo>
                  <a:lnTo>
                    <a:pt x="268" y="538"/>
                  </a:lnTo>
                  <a:lnTo>
                    <a:pt x="268" y="540"/>
                  </a:lnTo>
                  <a:lnTo>
                    <a:pt x="269" y="540"/>
                  </a:lnTo>
                  <a:lnTo>
                    <a:pt x="269" y="541"/>
                  </a:lnTo>
                  <a:lnTo>
                    <a:pt x="271" y="541"/>
                  </a:lnTo>
                  <a:lnTo>
                    <a:pt x="273" y="541"/>
                  </a:lnTo>
                  <a:lnTo>
                    <a:pt x="273" y="543"/>
                  </a:lnTo>
                  <a:lnTo>
                    <a:pt x="273" y="545"/>
                  </a:lnTo>
                  <a:lnTo>
                    <a:pt x="275" y="545"/>
                  </a:lnTo>
                  <a:lnTo>
                    <a:pt x="275" y="546"/>
                  </a:lnTo>
                  <a:lnTo>
                    <a:pt x="276" y="546"/>
                  </a:lnTo>
                  <a:lnTo>
                    <a:pt x="276" y="548"/>
                  </a:lnTo>
                  <a:lnTo>
                    <a:pt x="275" y="548"/>
                  </a:lnTo>
                  <a:lnTo>
                    <a:pt x="275" y="550"/>
                  </a:lnTo>
                  <a:lnTo>
                    <a:pt x="276" y="550"/>
                  </a:lnTo>
                  <a:lnTo>
                    <a:pt x="276" y="551"/>
                  </a:lnTo>
                  <a:lnTo>
                    <a:pt x="275" y="551"/>
                  </a:lnTo>
                  <a:lnTo>
                    <a:pt x="275" y="553"/>
                  </a:lnTo>
                  <a:lnTo>
                    <a:pt x="276" y="553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6" y="555"/>
                  </a:lnTo>
                  <a:lnTo>
                    <a:pt x="276" y="557"/>
                  </a:lnTo>
                  <a:lnTo>
                    <a:pt x="278" y="557"/>
                  </a:lnTo>
                  <a:lnTo>
                    <a:pt x="278" y="558"/>
                  </a:lnTo>
                  <a:lnTo>
                    <a:pt x="280" y="558"/>
                  </a:lnTo>
                  <a:lnTo>
                    <a:pt x="281" y="558"/>
                  </a:lnTo>
                  <a:lnTo>
                    <a:pt x="281" y="557"/>
                  </a:lnTo>
                  <a:lnTo>
                    <a:pt x="283" y="557"/>
                  </a:lnTo>
                  <a:lnTo>
                    <a:pt x="283" y="557"/>
                  </a:lnTo>
                  <a:lnTo>
                    <a:pt x="283" y="558"/>
                  </a:lnTo>
                  <a:lnTo>
                    <a:pt x="283" y="560"/>
                  </a:lnTo>
                  <a:lnTo>
                    <a:pt x="283" y="560"/>
                  </a:lnTo>
                  <a:lnTo>
                    <a:pt x="285" y="560"/>
                  </a:lnTo>
                  <a:lnTo>
                    <a:pt x="285" y="562"/>
                  </a:lnTo>
                  <a:lnTo>
                    <a:pt x="283" y="562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3" y="562"/>
                  </a:lnTo>
                  <a:lnTo>
                    <a:pt x="283" y="560"/>
                  </a:lnTo>
                  <a:lnTo>
                    <a:pt x="281" y="560"/>
                  </a:lnTo>
                  <a:lnTo>
                    <a:pt x="280" y="560"/>
                  </a:lnTo>
                  <a:lnTo>
                    <a:pt x="280" y="560"/>
                  </a:lnTo>
                  <a:lnTo>
                    <a:pt x="278" y="560"/>
                  </a:lnTo>
                  <a:lnTo>
                    <a:pt x="276" y="560"/>
                  </a:lnTo>
                  <a:lnTo>
                    <a:pt x="276" y="560"/>
                  </a:lnTo>
                  <a:lnTo>
                    <a:pt x="278" y="560"/>
                  </a:lnTo>
                  <a:lnTo>
                    <a:pt x="278" y="562"/>
                  </a:lnTo>
                  <a:lnTo>
                    <a:pt x="280" y="562"/>
                  </a:lnTo>
                  <a:lnTo>
                    <a:pt x="280" y="563"/>
                  </a:lnTo>
                  <a:lnTo>
                    <a:pt x="281" y="563"/>
                  </a:lnTo>
                  <a:lnTo>
                    <a:pt x="283" y="563"/>
                  </a:lnTo>
                  <a:lnTo>
                    <a:pt x="283" y="565"/>
                  </a:lnTo>
                  <a:lnTo>
                    <a:pt x="283" y="565"/>
                  </a:lnTo>
                  <a:lnTo>
                    <a:pt x="283" y="567"/>
                  </a:lnTo>
                  <a:lnTo>
                    <a:pt x="285" y="567"/>
                  </a:lnTo>
                  <a:lnTo>
                    <a:pt x="286" y="567"/>
                  </a:lnTo>
                  <a:lnTo>
                    <a:pt x="286" y="568"/>
                  </a:lnTo>
                  <a:lnTo>
                    <a:pt x="288" y="568"/>
                  </a:lnTo>
                  <a:lnTo>
                    <a:pt x="288" y="570"/>
                  </a:lnTo>
                  <a:lnTo>
                    <a:pt x="286" y="570"/>
                  </a:lnTo>
                  <a:lnTo>
                    <a:pt x="286" y="572"/>
                  </a:lnTo>
                  <a:lnTo>
                    <a:pt x="286" y="570"/>
                  </a:lnTo>
                  <a:lnTo>
                    <a:pt x="285" y="570"/>
                  </a:lnTo>
                  <a:lnTo>
                    <a:pt x="283" y="570"/>
                  </a:lnTo>
                  <a:lnTo>
                    <a:pt x="283" y="570"/>
                  </a:lnTo>
                  <a:lnTo>
                    <a:pt x="281" y="570"/>
                  </a:lnTo>
                  <a:lnTo>
                    <a:pt x="280" y="570"/>
                  </a:lnTo>
                  <a:lnTo>
                    <a:pt x="278" y="570"/>
                  </a:lnTo>
                  <a:lnTo>
                    <a:pt x="278" y="568"/>
                  </a:lnTo>
                  <a:lnTo>
                    <a:pt x="276" y="568"/>
                  </a:lnTo>
                  <a:lnTo>
                    <a:pt x="276" y="567"/>
                  </a:lnTo>
                  <a:lnTo>
                    <a:pt x="275" y="567"/>
                  </a:lnTo>
                  <a:lnTo>
                    <a:pt x="273" y="567"/>
                  </a:lnTo>
                  <a:lnTo>
                    <a:pt x="273" y="565"/>
                  </a:lnTo>
                  <a:lnTo>
                    <a:pt x="271" y="565"/>
                  </a:lnTo>
                  <a:lnTo>
                    <a:pt x="271" y="563"/>
                  </a:lnTo>
                  <a:lnTo>
                    <a:pt x="269" y="563"/>
                  </a:lnTo>
                  <a:lnTo>
                    <a:pt x="269" y="562"/>
                  </a:lnTo>
                  <a:lnTo>
                    <a:pt x="268" y="562"/>
                  </a:lnTo>
                  <a:lnTo>
                    <a:pt x="268" y="560"/>
                  </a:lnTo>
                  <a:lnTo>
                    <a:pt x="266" y="560"/>
                  </a:lnTo>
                  <a:lnTo>
                    <a:pt x="266" y="560"/>
                  </a:lnTo>
                  <a:lnTo>
                    <a:pt x="266" y="558"/>
                  </a:lnTo>
                  <a:lnTo>
                    <a:pt x="266" y="557"/>
                  </a:lnTo>
                  <a:lnTo>
                    <a:pt x="266" y="555"/>
                  </a:lnTo>
                  <a:lnTo>
                    <a:pt x="268" y="555"/>
                  </a:lnTo>
                  <a:lnTo>
                    <a:pt x="268" y="553"/>
                  </a:lnTo>
                  <a:lnTo>
                    <a:pt x="268" y="551"/>
                  </a:lnTo>
                  <a:lnTo>
                    <a:pt x="266" y="551"/>
                  </a:lnTo>
                  <a:lnTo>
                    <a:pt x="266" y="550"/>
                  </a:lnTo>
                  <a:lnTo>
                    <a:pt x="264" y="550"/>
                  </a:lnTo>
                  <a:lnTo>
                    <a:pt x="264" y="548"/>
                  </a:lnTo>
                  <a:lnTo>
                    <a:pt x="263" y="548"/>
                  </a:lnTo>
                  <a:lnTo>
                    <a:pt x="263" y="546"/>
                  </a:lnTo>
                  <a:lnTo>
                    <a:pt x="261" y="546"/>
                  </a:lnTo>
                  <a:lnTo>
                    <a:pt x="259" y="546"/>
                  </a:lnTo>
                  <a:lnTo>
                    <a:pt x="259" y="545"/>
                  </a:lnTo>
                  <a:lnTo>
                    <a:pt x="258" y="543"/>
                  </a:lnTo>
                  <a:lnTo>
                    <a:pt x="258" y="541"/>
                  </a:lnTo>
                  <a:lnTo>
                    <a:pt x="256" y="541"/>
                  </a:lnTo>
                  <a:lnTo>
                    <a:pt x="256" y="540"/>
                  </a:lnTo>
                  <a:lnTo>
                    <a:pt x="254" y="540"/>
                  </a:lnTo>
                  <a:lnTo>
                    <a:pt x="254" y="538"/>
                  </a:lnTo>
                  <a:lnTo>
                    <a:pt x="254" y="536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2" y="538"/>
                  </a:lnTo>
                  <a:lnTo>
                    <a:pt x="252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47" y="536"/>
                  </a:lnTo>
                  <a:lnTo>
                    <a:pt x="247" y="534"/>
                  </a:lnTo>
                  <a:lnTo>
                    <a:pt x="246" y="534"/>
                  </a:lnTo>
                  <a:lnTo>
                    <a:pt x="246" y="536"/>
                  </a:lnTo>
                  <a:lnTo>
                    <a:pt x="247" y="536"/>
                  </a:lnTo>
                  <a:lnTo>
                    <a:pt x="247" y="538"/>
                  </a:lnTo>
                  <a:lnTo>
                    <a:pt x="247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49" y="536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1" y="536"/>
                  </a:lnTo>
                  <a:lnTo>
                    <a:pt x="251" y="538"/>
                  </a:lnTo>
                  <a:lnTo>
                    <a:pt x="252" y="538"/>
                  </a:lnTo>
                  <a:lnTo>
                    <a:pt x="251" y="538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49" y="540"/>
                  </a:lnTo>
                  <a:lnTo>
                    <a:pt x="249" y="538"/>
                  </a:lnTo>
                  <a:lnTo>
                    <a:pt x="251" y="538"/>
                  </a:lnTo>
                  <a:lnTo>
                    <a:pt x="251" y="540"/>
                  </a:lnTo>
                  <a:lnTo>
                    <a:pt x="249" y="540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49" y="543"/>
                  </a:lnTo>
                  <a:lnTo>
                    <a:pt x="249" y="541"/>
                  </a:lnTo>
                  <a:lnTo>
                    <a:pt x="251" y="541"/>
                  </a:lnTo>
                  <a:lnTo>
                    <a:pt x="251" y="543"/>
                  </a:lnTo>
                  <a:lnTo>
                    <a:pt x="252" y="543"/>
                  </a:lnTo>
                  <a:lnTo>
                    <a:pt x="251" y="543"/>
                  </a:lnTo>
                  <a:lnTo>
                    <a:pt x="251" y="545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51" y="546"/>
                  </a:lnTo>
                  <a:lnTo>
                    <a:pt x="249" y="546"/>
                  </a:lnTo>
                  <a:lnTo>
                    <a:pt x="249" y="548"/>
                  </a:lnTo>
                  <a:lnTo>
                    <a:pt x="251" y="548"/>
                  </a:lnTo>
                  <a:lnTo>
                    <a:pt x="251" y="546"/>
                  </a:lnTo>
                  <a:lnTo>
                    <a:pt x="252" y="548"/>
                  </a:lnTo>
                  <a:lnTo>
                    <a:pt x="252" y="550"/>
                  </a:lnTo>
                  <a:lnTo>
                    <a:pt x="252" y="551"/>
                  </a:lnTo>
                  <a:lnTo>
                    <a:pt x="251" y="551"/>
                  </a:lnTo>
                  <a:lnTo>
                    <a:pt x="251" y="553"/>
                  </a:lnTo>
                  <a:lnTo>
                    <a:pt x="249" y="553"/>
                  </a:lnTo>
                  <a:lnTo>
                    <a:pt x="251" y="553"/>
                  </a:lnTo>
                  <a:lnTo>
                    <a:pt x="251" y="555"/>
                  </a:lnTo>
                  <a:lnTo>
                    <a:pt x="249" y="555"/>
                  </a:lnTo>
                  <a:lnTo>
                    <a:pt x="247" y="557"/>
                  </a:lnTo>
                  <a:lnTo>
                    <a:pt x="247" y="558"/>
                  </a:lnTo>
                  <a:lnTo>
                    <a:pt x="246" y="558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6" y="560"/>
                  </a:lnTo>
                  <a:lnTo>
                    <a:pt x="246" y="560"/>
                  </a:lnTo>
                  <a:lnTo>
                    <a:pt x="244" y="560"/>
                  </a:lnTo>
                  <a:lnTo>
                    <a:pt x="244" y="560"/>
                  </a:lnTo>
                  <a:lnTo>
                    <a:pt x="244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58"/>
                  </a:lnTo>
                  <a:lnTo>
                    <a:pt x="242" y="558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0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2" y="562"/>
                  </a:lnTo>
                  <a:lnTo>
                    <a:pt x="244" y="562"/>
                  </a:lnTo>
                  <a:lnTo>
                    <a:pt x="244" y="563"/>
                  </a:lnTo>
                  <a:lnTo>
                    <a:pt x="242" y="563"/>
                  </a:lnTo>
                  <a:lnTo>
                    <a:pt x="242" y="565"/>
                  </a:lnTo>
                  <a:lnTo>
                    <a:pt x="242" y="565"/>
                  </a:lnTo>
                  <a:lnTo>
                    <a:pt x="241" y="565"/>
                  </a:lnTo>
                  <a:lnTo>
                    <a:pt x="239" y="565"/>
                  </a:lnTo>
                  <a:lnTo>
                    <a:pt x="239" y="563"/>
                  </a:lnTo>
                  <a:lnTo>
                    <a:pt x="237" y="563"/>
                  </a:lnTo>
                  <a:lnTo>
                    <a:pt x="237" y="562"/>
                  </a:lnTo>
                  <a:lnTo>
                    <a:pt x="235" y="562"/>
                  </a:lnTo>
                  <a:lnTo>
                    <a:pt x="234" y="562"/>
                  </a:lnTo>
                  <a:lnTo>
                    <a:pt x="232" y="562"/>
                  </a:lnTo>
                  <a:lnTo>
                    <a:pt x="232" y="563"/>
                  </a:lnTo>
                  <a:lnTo>
                    <a:pt x="232" y="565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30" y="565"/>
                  </a:lnTo>
                  <a:lnTo>
                    <a:pt x="230" y="567"/>
                  </a:lnTo>
                  <a:lnTo>
                    <a:pt x="229" y="567"/>
                  </a:lnTo>
                  <a:lnTo>
                    <a:pt x="229" y="568"/>
                  </a:lnTo>
                  <a:lnTo>
                    <a:pt x="229" y="570"/>
                  </a:lnTo>
                  <a:lnTo>
                    <a:pt x="229" y="572"/>
                  </a:lnTo>
                  <a:lnTo>
                    <a:pt x="230" y="572"/>
                  </a:lnTo>
                  <a:lnTo>
                    <a:pt x="230" y="574"/>
                  </a:lnTo>
                  <a:lnTo>
                    <a:pt x="230" y="575"/>
                  </a:lnTo>
                  <a:lnTo>
                    <a:pt x="230" y="574"/>
                  </a:lnTo>
                  <a:lnTo>
                    <a:pt x="229" y="575"/>
                  </a:lnTo>
                  <a:lnTo>
                    <a:pt x="229" y="577"/>
                  </a:lnTo>
                  <a:lnTo>
                    <a:pt x="229" y="579"/>
                  </a:lnTo>
                  <a:lnTo>
                    <a:pt x="229" y="580"/>
                  </a:lnTo>
                  <a:lnTo>
                    <a:pt x="230" y="580"/>
                  </a:lnTo>
                  <a:lnTo>
                    <a:pt x="230" y="582"/>
                  </a:lnTo>
                  <a:lnTo>
                    <a:pt x="230" y="584"/>
                  </a:lnTo>
                  <a:lnTo>
                    <a:pt x="232" y="584"/>
                  </a:lnTo>
                  <a:lnTo>
                    <a:pt x="232" y="585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2" y="584"/>
                  </a:lnTo>
                  <a:lnTo>
                    <a:pt x="234" y="584"/>
                  </a:lnTo>
                  <a:lnTo>
                    <a:pt x="234" y="585"/>
                  </a:lnTo>
                  <a:lnTo>
                    <a:pt x="234" y="584"/>
                  </a:lnTo>
                  <a:lnTo>
                    <a:pt x="235" y="584"/>
                  </a:lnTo>
                  <a:lnTo>
                    <a:pt x="235" y="585"/>
                  </a:lnTo>
                  <a:lnTo>
                    <a:pt x="235" y="587"/>
                  </a:lnTo>
                  <a:lnTo>
                    <a:pt x="237" y="587"/>
                  </a:lnTo>
                  <a:lnTo>
                    <a:pt x="237" y="589"/>
                  </a:lnTo>
                  <a:lnTo>
                    <a:pt x="237" y="591"/>
                  </a:lnTo>
                  <a:lnTo>
                    <a:pt x="239" y="591"/>
                  </a:lnTo>
                  <a:lnTo>
                    <a:pt x="237" y="591"/>
                  </a:lnTo>
                  <a:lnTo>
                    <a:pt x="237" y="592"/>
                  </a:lnTo>
                  <a:lnTo>
                    <a:pt x="235" y="592"/>
                  </a:lnTo>
                  <a:lnTo>
                    <a:pt x="234" y="592"/>
                  </a:lnTo>
                  <a:lnTo>
                    <a:pt x="232" y="592"/>
                  </a:lnTo>
                  <a:lnTo>
                    <a:pt x="232" y="594"/>
                  </a:lnTo>
                  <a:lnTo>
                    <a:pt x="232" y="596"/>
                  </a:lnTo>
                  <a:lnTo>
                    <a:pt x="232" y="597"/>
                  </a:lnTo>
                  <a:lnTo>
                    <a:pt x="234" y="597"/>
                  </a:lnTo>
                  <a:lnTo>
                    <a:pt x="235" y="597"/>
                  </a:lnTo>
                  <a:lnTo>
                    <a:pt x="235" y="599"/>
                  </a:lnTo>
                  <a:lnTo>
                    <a:pt x="235" y="601"/>
                  </a:lnTo>
                  <a:lnTo>
                    <a:pt x="237" y="601"/>
                  </a:lnTo>
                  <a:lnTo>
                    <a:pt x="237" y="599"/>
                  </a:lnTo>
                  <a:lnTo>
                    <a:pt x="237" y="601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39" y="601"/>
                  </a:lnTo>
                  <a:lnTo>
                    <a:pt x="239" y="599"/>
                  </a:lnTo>
                  <a:lnTo>
                    <a:pt x="241" y="599"/>
                  </a:lnTo>
                  <a:lnTo>
                    <a:pt x="241" y="597"/>
                  </a:lnTo>
                  <a:lnTo>
                    <a:pt x="242" y="597"/>
                  </a:lnTo>
                  <a:lnTo>
                    <a:pt x="242" y="597"/>
                  </a:lnTo>
                  <a:lnTo>
                    <a:pt x="242" y="599"/>
                  </a:lnTo>
                  <a:lnTo>
                    <a:pt x="244" y="599"/>
                  </a:lnTo>
                  <a:lnTo>
                    <a:pt x="244" y="601"/>
                  </a:lnTo>
                  <a:lnTo>
                    <a:pt x="246" y="601"/>
                  </a:lnTo>
                  <a:lnTo>
                    <a:pt x="247" y="601"/>
                  </a:lnTo>
                  <a:lnTo>
                    <a:pt x="249" y="601"/>
                  </a:lnTo>
                  <a:lnTo>
                    <a:pt x="249" y="601"/>
                  </a:lnTo>
                  <a:lnTo>
                    <a:pt x="251" y="601"/>
                  </a:lnTo>
                  <a:lnTo>
                    <a:pt x="251" y="602"/>
                  </a:lnTo>
                  <a:lnTo>
                    <a:pt x="252" y="602"/>
                  </a:lnTo>
                  <a:lnTo>
                    <a:pt x="254" y="602"/>
                  </a:lnTo>
                  <a:lnTo>
                    <a:pt x="256" y="602"/>
                  </a:lnTo>
                  <a:lnTo>
                    <a:pt x="258" y="602"/>
                  </a:lnTo>
                  <a:lnTo>
                    <a:pt x="259" y="604"/>
                  </a:lnTo>
                  <a:lnTo>
                    <a:pt x="259" y="606"/>
                  </a:lnTo>
                  <a:lnTo>
                    <a:pt x="259" y="608"/>
                  </a:lnTo>
                  <a:lnTo>
                    <a:pt x="261" y="609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09"/>
                  </a:lnTo>
                  <a:lnTo>
                    <a:pt x="263" y="611"/>
                  </a:lnTo>
                  <a:lnTo>
                    <a:pt x="263" y="613"/>
                  </a:lnTo>
                  <a:lnTo>
                    <a:pt x="264" y="613"/>
                  </a:lnTo>
                  <a:lnTo>
                    <a:pt x="266" y="613"/>
                  </a:lnTo>
                  <a:lnTo>
                    <a:pt x="266" y="614"/>
                  </a:lnTo>
                  <a:lnTo>
                    <a:pt x="268" y="614"/>
                  </a:lnTo>
                  <a:lnTo>
                    <a:pt x="268" y="613"/>
                  </a:lnTo>
                  <a:lnTo>
                    <a:pt x="266" y="613"/>
                  </a:lnTo>
                  <a:lnTo>
                    <a:pt x="268" y="613"/>
                  </a:lnTo>
                  <a:lnTo>
                    <a:pt x="268" y="611"/>
                  </a:lnTo>
                  <a:lnTo>
                    <a:pt x="268" y="609"/>
                  </a:lnTo>
                  <a:lnTo>
                    <a:pt x="268" y="611"/>
                  </a:lnTo>
                  <a:lnTo>
                    <a:pt x="269" y="611"/>
                  </a:lnTo>
                  <a:lnTo>
                    <a:pt x="269" y="609"/>
                  </a:lnTo>
                  <a:lnTo>
                    <a:pt x="271" y="609"/>
                  </a:lnTo>
                  <a:lnTo>
                    <a:pt x="273" y="609"/>
                  </a:lnTo>
                  <a:lnTo>
                    <a:pt x="275" y="609"/>
                  </a:lnTo>
                  <a:lnTo>
                    <a:pt x="275" y="611"/>
                  </a:lnTo>
                  <a:lnTo>
                    <a:pt x="276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78" y="611"/>
                  </a:lnTo>
                  <a:lnTo>
                    <a:pt x="280" y="611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0" y="613"/>
                  </a:lnTo>
                  <a:lnTo>
                    <a:pt x="281" y="613"/>
                  </a:lnTo>
                  <a:lnTo>
                    <a:pt x="281" y="611"/>
                  </a:lnTo>
                  <a:lnTo>
                    <a:pt x="283" y="611"/>
                  </a:lnTo>
                  <a:lnTo>
                    <a:pt x="283" y="609"/>
                  </a:lnTo>
                  <a:lnTo>
                    <a:pt x="281" y="609"/>
                  </a:lnTo>
                  <a:lnTo>
                    <a:pt x="281" y="608"/>
                  </a:lnTo>
                  <a:lnTo>
                    <a:pt x="281" y="606"/>
                  </a:lnTo>
                  <a:lnTo>
                    <a:pt x="281" y="604"/>
                  </a:lnTo>
                  <a:lnTo>
                    <a:pt x="280" y="604"/>
                  </a:lnTo>
                  <a:lnTo>
                    <a:pt x="280" y="606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6"/>
                  </a:lnTo>
                  <a:lnTo>
                    <a:pt x="278" y="604"/>
                  </a:lnTo>
                  <a:lnTo>
                    <a:pt x="278" y="602"/>
                  </a:lnTo>
                  <a:lnTo>
                    <a:pt x="278" y="604"/>
                  </a:lnTo>
                  <a:lnTo>
                    <a:pt x="276" y="604"/>
                  </a:lnTo>
                  <a:lnTo>
                    <a:pt x="276" y="602"/>
                  </a:lnTo>
                  <a:lnTo>
                    <a:pt x="278" y="602"/>
                  </a:lnTo>
                  <a:lnTo>
                    <a:pt x="278" y="601"/>
                  </a:lnTo>
                  <a:lnTo>
                    <a:pt x="276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6" y="601"/>
                  </a:lnTo>
                  <a:lnTo>
                    <a:pt x="275" y="601"/>
                  </a:lnTo>
                  <a:lnTo>
                    <a:pt x="275" y="602"/>
                  </a:lnTo>
                  <a:lnTo>
                    <a:pt x="273" y="602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5" y="601"/>
                  </a:lnTo>
                  <a:lnTo>
                    <a:pt x="275" y="601"/>
                  </a:lnTo>
                  <a:lnTo>
                    <a:pt x="273" y="601"/>
                  </a:lnTo>
                  <a:lnTo>
                    <a:pt x="271" y="601"/>
                  </a:lnTo>
                  <a:lnTo>
                    <a:pt x="273" y="601"/>
                  </a:lnTo>
                  <a:lnTo>
                    <a:pt x="273" y="599"/>
                  </a:lnTo>
                  <a:lnTo>
                    <a:pt x="271" y="599"/>
                  </a:lnTo>
                  <a:lnTo>
                    <a:pt x="269" y="599"/>
                  </a:lnTo>
                  <a:lnTo>
                    <a:pt x="269" y="601"/>
                  </a:lnTo>
                  <a:lnTo>
                    <a:pt x="268" y="601"/>
                  </a:lnTo>
                  <a:lnTo>
                    <a:pt x="266" y="601"/>
                  </a:lnTo>
                  <a:lnTo>
                    <a:pt x="266" y="599"/>
                  </a:lnTo>
                  <a:lnTo>
                    <a:pt x="268" y="599"/>
                  </a:lnTo>
                  <a:lnTo>
                    <a:pt x="266" y="599"/>
                  </a:lnTo>
                  <a:lnTo>
                    <a:pt x="266" y="597"/>
                  </a:lnTo>
                  <a:lnTo>
                    <a:pt x="266" y="596"/>
                  </a:lnTo>
                  <a:lnTo>
                    <a:pt x="268" y="596"/>
                  </a:lnTo>
                  <a:lnTo>
                    <a:pt x="268" y="594"/>
                  </a:lnTo>
                  <a:lnTo>
                    <a:pt x="268" y="592"/>
                  </a:lnTo>
                  <a:lnTo>
                    <a:pt x="268" y="591"/>
                  </a:lnTo>
                  <a:lnTo>
                    <a:pt x="268" y="589"/>
                  </a:lnTo>
                  <a:lnTo>
                    <a:pt x="269" y="587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69" y="585"/>
                  </a:lnTo>
                  <a:lnTo>
                    <a:pt x="271" y="585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1" y="584"/>
                  </a:lnTo>
                  <a:lnTo>
                    <a:pt x="273" y="584"/>
                  </a:lnTo>
                  <a:lnTo>
                    <a:pt x="275" y="584"/>
                  </a:lnTo>
                  <a:lnTo>
                    <a:pt x="276" y="584"/>
                  </a:lnTo>
                  <a:lnTo>
                    <a:pt x="276" y="582"/>
                  </a:lnTo>
                  <a:lnTo>
                    <a:pt x="276" y="584"/>
                  </a:lnTo>
                  <a:lnTo>
                    <a:pt x="278" y="584"/>
                  </a:lnTo>
                  <a:lnTo>
                    <a:pt x="276" y="584"/>
                  </a:lnTo>
                  <a:lnTo>
                    <a:pt x="278" y="585"/>
                  </a:lnTo>
                  <a:lnTo>
                    <a:pt x="278" y="587"/>
                  </a:lnTo>
                  <a:lnTo>
                    <a:pt x="278" y="589"/>
                  </a:lnTo>
                  <a:lnTo>
                    <a:pt x="280" y="589"/>
                  </a:lnTo>
                  <a:lnTo>
                    <a:pt x="281" y="589"/>
                  </a:lnTo>
                  <a:lnTo>
                    <a:pt x="281" y="591"/>
                  </a:lnTo>
                  <a:lnTo>
                    <a:pt x="283" y="591"/>
                  </a:lnTo>
                  <a:lnTo>
                    <a:pt x="283" y="592"/>
                  </a:lnTo>
                  <a:lnTo>
                    <a:pt x="283" y="592"/>
                  </a:lnTo>
                  <a:lnTo>
                    <a:pt x="283" y="594"/>
                  </a:lnTo>
                  <a:lnTo>
                    <a:pt x="283" y="594"/>
                  </a:lnTo>
                  <a:lnTo>
                    <a:pt x="283" y="596"/>
                  </a:lnTo>
                  <a:lnTo>
                    <a:pt x="283" y="597"/>
                  </a:lnTo>
                  <a:lnTo>
                    <a:pt x="281" y="597"/>
                  </a:lnTo>
                  <a:lnTo>
                    <a:pt x="281" y="599"/>
                  </a:lnTo>
                  <a:lnTo>
                    <a:pt x="283" y="599"/>
                  </a:lnTo>
                  <a:lnTo>
                    <a:pt x="283" y="601"/>
                  </a:lnTo>
                  <a:lnTo>
                    <a:pt x="283" y="601"/>
                  </a:lnTo>
                  <a:lnTo>
                    <a:pt x="283" y="602"/>
                  </a:lnTo>
                  <a:lnTo>
                    <a:pt x="283" y="602"/>
                  </a:lnTo>
                  <a:lnTo>
                    <a:pt x="283" y="604"/>
                  </a:lnTo>
                  <a:lnTo>
                    <a:pt x="283" y="606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3" y="608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9"/>
                  </a:lnTo>
                  <a:lnTo>
                    <a:pt x="285" y="608"/>
                  </a:lnTo>
                  <a:lnTo>
                    <a:pt x="285" y="606"/>
                  </a:lnTo>
                  <a:lnTo>
                    <a:pt x="285" y="608"/>
                  </a:lnTo>
                  <a:lnTo>
                    <a:pt x="286" y="608"/>
                  </a:lnTo>
                  <a:lnTo>
                    <a:pt x="288" y="609"/>
                  </a:lnTo>
                  <a:lnTo>
                    <a:pt x="288" y="611"/>
                  </a:lnTo>
                  <a:lnTo>
                    <a:pt x="290" y="611"/>
                  </a:lnTo>
                  <a:lnTo>
                    <a:pt x="290" y="609"/>
                  </a:lnTo>
                  <a:lnTo>
                    <a:pt x="288" y="609"/>
                  </a:lnTo>
                  <a:lnTo>
                    <a:pt x="288" y="608"/>
                  </a:lnTo>
                  <a:lnTo>
                    <a:pt x="290" y="608"/>
                  </a:lnTo>
                  <a:lnTo>
                    <a:pt x="292" y="608"/>
                  </a:lnTo>
                  <a:lnTo>
                    <a:pt x="292" y="609"/>
                  </a:lnTo>
                  <a:lnTo>
                    <a:pt x="293" y="609"/>
                  </a:lnTo>
                  <a:lnTo>
                    <a:pt x="295" y="609"/>
                  </a:lnTo>
                  <a:lnTo>
                    <a:pt x="295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7" y="611"/>
                  </a:lnTo>
                  <a:lnTo>
                    <a:pt x="298" y="611"/>
                  </a:lnTo>
                  <a:lnTo>
                    <a:pt x="298" y="613"/>
                  </a:lnTo>
                  <a:lnTo>
                    <a:pt x="300" y="613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298" y="614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4"/>
                  </a:lnTo>
                  <a:lnTo>
                    <a:pt x="300" y="616"/>
                  </a:lnTo>
                  <a:lnTo>
                    <a:pt x="300" y="618"/>
                  </a:lnTo>
                  <a:lnTo>
                    <a:pt x="302" y="618"/>
                  </a:lnTo>
                  <a:lnTo>
                    <a:pt x="302" y="620"/>
                  </a:lnTo>
                  <a:lnTo>
                    <a:pt x="304" y="620"/>
                  </a:lnTo>
                  <a:lnTo>
                    <a:pt x="304" y="621"/>
                  </a:lnTo>
                  <a:lnTo>
                    <a:pt x="305" y="621"/>
                  </a:lnTo>
                  <a:lnTo>
                    <a:pt x="307" y="621"/>
                  </a:lnTo>
                  <a:lnTo>
                    <a:pt x="307" y="623"/>
                  </a:lnTo>
                  <a:lnTo>
                    <a:pt x="309" y="623"/>
                  </a:lnTo>
                  <a:lnTo>
                    <a:pt x="310" y="623"/>
                  </a:lnTo>
                  <a:lnTo>
                    <a:pt x="312" y="623"/>
                  </a:lnTo>
                  <a:lnTo>
                    <a:pt x="312" y="625"/>
                  </a:lnTo>
                  <a:lnTo>
                    <a:pt x="314" y="625"/>
                  </a:lnTo>
                  <a:lnTo>
                    <a:pt x="314" y="626"/>
                  </a:lnTo>
                  <a:lnTo>
                    <a:pt x="315" y="626"/>
                  </a:lnTo>
                  <a:lnTo>
                    <a:pt x="315" y="625"/>
                  </a:lnTo>
                  <a:lnTo>
                    <a:pt x="317" y="625"/>
                  </a:lnTo>
                  <a:lnTo>
                    <a:pt x="317" y="626"/>
                  </a:lnTo>
                  <a:lnTo>
                    <a:pt x="319" y="626"/>
                  </a:lnTo>
                  <a:lnTo>
                    <a:pt x="319" y="625"/>
                  </a:lnTo>
                  <a:lnTo>
                    <a:pt x="319" y="626"/>
                  </a:lnTo>
                  <a:lnTo>
                    <a:pt x="321" y="626"/>
                  </a:lnTo>
                  <a:lnTo>
                    <a:pt x="321" y="625"/>
                  </a:lnTo>
                  <a:lnTo>
                    <a:pt x="322" y="625"/>
                  </a:lnTo>
                  <a:lnTo>
                    <a:pt x="322" y="626"/>
                  </a:lnTo>
                  <a:lnTo>
                    <a:pt x="324" y="626"/>
                  </a:lnTo>
                  <a:lnTo>
                    <a:pt x="324" y="625"/>
                  </a:lnTo>
                  <a:lnTo>
                    <a:pt x="324" y="625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6" y="623"/>
                  </a:lnTo>
                  <a:lnTo>
                    <a:pt x="327" y="623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29" y="623"/>
                  </a:lnTo>
                  <a:lnTo>
                    <a:pt x="329" y="625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1" y="625"/>
                  </a:lnTo>
                  <a:lnTo>
                    <a:pt x="331" y="623"/>
                  </a:lnTo>
                  <a:lnTo>
                    <a:pt x="332" y="623"/>
                  </a:lnTo>
                  <a:lnTo>
                    <a:pt x="332" y="625"/>
                  </a:lnTo>
                  <a:lnTo>
                    <a:pt x="334" y="625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6" y="625"/>
                  </a:lnTo>
                  <a:lnTo>
                    <a:pt x="336" y="626"/>
                  </a:lnTo>
                  <a:lnTo>
                    <a:pt x="338" y="626"/>
                  </a:lnTo>
                  <a:lnTo>
                    <a:pt x="338" y="628"/>
                  </a:lnTo>
                  <a:lnTo>
                    <a:pt x="339" y="628"/>
                  </a:lnTo>
                  <a:lnTo>
                    <a:pt x="341" y="628"/>
                  </a:lnTo>
                  <a:lnTo>
                    <a:pt x="341" y="630"/>
                  </a:lnTo>
                  <a:lnTo>
                    <a:pt x="339" y="630"/>
                  </a:lnTo>
                  <a:lnTo>
                    <a:pt x="339" y="631"/>
                  </a:lnTo>
                  <a:lnTo>
                    <a:pt x="341" y="631"/>
                  </a:lnTo>
                  <a:lnTo>
                    <a:pt x="343" y="631"/>
                  </a:lnTo>
                  <a:lnTo>
                    <a:pt x="343" y="630"/>
                  </a:lnTo>
                  <a:lnTo>
                    <a:pt x="344" y="630"/>
                  </a:lnTo>
                  <a:lnTo>
                    <a:pt x="344" y="631"/>
                  </a:lnTo>
                  <a:lnTo>
                    <a:pt x="344" y="633"/>
                  </a:lnTo>
                  <a:lnTo>
                    <a:pt x="346" y="633"/>
                  </a:lnTo>
                  <a:lnTo>
                    <a:pt x="346" y="631"/>
                  </a:lnTo>
                  <a:lnTo>
                    <a:pt x="348" y="631"/>
                  </a:lnTo>
                  <a:lnTo>
                    <a:pt x="348" y="633"/>
                  </a:lnTo>
                  <a:lnTo>
                    <a:pt x="348" y="631"/>
                  </a:lnTo>
                  <a:lnTo>
                    <a:pt x="346" y="631"/>
                  </a:lnTo>
                  <a:lnTo>
                    <a:pt x="346" y="630"/>
                  </a:lnTo>
                  <a:lnTo>
                    <a:pt x="344" y="630"/>
                  </a:lnTo>
                  <a:lnTo>
                    <a:pt x="344" y="628"/>
                  </a:lnTo>
                  <a:lnTo>
                    <a:pt x="343" y="628"/>
                  </a:lnTo>
                  <a:lnTo>
                    <a:pt x="341" y="628"/>
                  </a:lnTo>
                  <a:lnTo>
                    <a:pt x="341" y="626"/>
                  </a:lnTo>
                  <a:lnTo>
                    <a:pt x="339" y="626"/>
                  </a:lnTo>
                  <a:lnTo>
                    <a:pt x="339" y="625"/>
                  </a:lnTo>
                  <a:lnTo>
                    <a:pt x="338" y="625"/>
                  </a:lnTo>
                  <a:lnTo>
                    <a:pt x="336" y="625"/>
                  </a:lnTo>
                  <a:lnTo>
                    <a:pt x="336" y="623"/>
                  </a:lnTo>
                  <a:lnTo>
                    <a:pt x="334" y="623"/>
                  </a:lnTo>
                  <a:lnTo>
                    <a:pt x="332" y="623"/>
                  </a:lnTo>
                  <a:lnTo>
                    <a:pt x="332" y="621"/>
                  </a:lnTo>
                  <a:lnTo>
                    <a:pt x="331" y="621"/>
                  </a:lnTo>
                  <a:lnTo>
                    <a:pt x="329" y="621"/>
                  </a:lnTo>
                  <a:lnTo>
                    <a:pt x="327" y="621"/>
                  </a:lnTo>
                  <a:lnTo>
                    <a:pt x="327" y="620"/>
                  </a:lnTo>
                  <a:lnTo>
                    <a:pt x="326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2" y="620"/>
                  </a:lnTo>
                  <a:lnTo>
                    <a:pt x="321" y="620"/>
                  </a:lnTo>
                  <a:lnTo>
                    <a:pt x="319" y="620"/>
                  </a:lnTo>
                  <a:lnTo>
                    <a:pt x="317" y="620"/>
                  </a:lnTo>
                  <a:lnTo>
                    <a:pt x="315" y="620"/>
                  </a:lnTo>
                  <a:lnTo>
                    <a:pt x="314" y="620"/>
                  </a:lnTo>
                  <a:lnTo>
                    <a:pt x="314" y="621"/>
                  </a:lnTo>
                  <a:lnTo>
                    <a:pt x="312" y="621"/>
                  </a:lnTo>
                  <a:lnTo>
                    <a:pt x="312" y="620"/>
                  </a:lnTo>
                  <a:lnTo>
                    <a:pt x="310" y="620"/>
                  </a:lnTo>
                  <a:lnTo>
                    <a:pt x="309" y="620"/>
                  </a:lnTo>
                  <a:lnTo>
                    <a:pt x="307" y="620"/>
                  </a:lnTo>
                  <a:lnTo>
                    <a:pt x="305" y="620"/>
                  </a:lnTo>
                  <a:lnTo>
                    <a:pt x="304" y="620"/>
                  </a:lnTo>
                  <a:lnTo>
                    <a:pt x="304" y="618"/>
                  </a:lnTo>
                  <a:lnTo>
                    <a:pt x="302" y="618"/>
                  </a:lnTo>
                  <a:lnTo>
                    <a:pt x="302" y="616"/>
                  </a:lnTo>
                  <a:lnTo>
                    <a:pt x="302" y="614"/>
                  </a:lnTo>
                  <a:lnTo>
                    <a:pt x="300" y="614"/>
                  </a:lnTo>
                  <a:lnTo>
                    <a:pt x="300" y="613"/>
                  </a:lnTo>
                  <a:lnTo>
                    <a:pt x="300" y="611"/>
                  </a:lnTo>
                  <a:lnTo>
                    <a:pt x="300" y="609"/>
                  </a:lnTo>
                  <a:lnTo>
                    <a:pt x="300" y="611"/>
                  </a:lnTo>
                  <a:lnTo>
                    <a:pt x="300" y="613"/>
                  </a:lnTo>
                  <a:lnTo>
                    <a:pt x="300" y="614"/>
                  </a:lnTo>
                  <a:lnTo>
                    <a:pt x="302" y="614"/>
                  </a:lnTo>
                  <a:lnTo>
                    <a:pt x="302" y="616"/>
                  </a:lnTo>
                  <a:lnTo>
                    <a:pt x="302" y="618"/>
                  </a:lnTo>
                  <a:lnTo>
                    <a:pt x="304" y="618"/>
                  </a:lnTo>
                  <a:lnTo>
                    <a:pt x="304" y="620"/>
                  </a:lnTo>
                  <a:lnTo>
                    <a:pt x="305" y="620"/>
                  </a:lnTo>
                  <a:lnTo>
                    <a:pt x="307" y="620"/>
                  </a:lnTo>
                  <a:lnTo>
                    <a:pt x="309" y="620"/>
                  </a:lnTo>
                  <a:lnTo>
                    <a:pt x="310" y="620"/>
                  </a:lnTo>
                  <a:lnTo>
                    <a:pt x="312" y="620"/>
                  </a:lnTo>
                  <a:lnTo>
                    <a:pt x="314" y="620"/>
                  </a:lnTo>
                  <a:lnTo>
                    <a:pt x="314" y="618"/>
                  </a:lnTo>
                  <a:lnTo>
                    <a:pt x="314" y="620"/>
                  </a:lnTo>
                  <a:lnTo>
                    <a:pt x="315" y="620"/>
                  </a:lnTo>
                  <a:lnTo>
                    <a:pt x="317" y="620"/>
                  </a:lnTo>
                  <a:lnTo>
                    <a:pt x="319" y="620"/>
                  </a:lnTo>
                  <a:lnTo>
                    <a:pt x="321" y="620"/>
                  </a:lnTo>
                  <a:lnTo>
                    <a:pt x="322" y="620"/>
                  </a:lnTo>
                  <a:lnTo>
                    <a:pt x="324" y="620"/>
                  </a:lnTo>
                  <a:lnTo>
                    <a:pt x="324" y="620"/>
                  </a:lnTo>
                  <a:lnTo>
                    <a:pt x="326" y="620"/>
                  </a:lnTo>
                  <a:lnTo>
                    <a:pt x="327" y="620"/>
                  </a:lnTo>
                  <a:lnTo>
                    <a:pt x="329" y="620"/>
                  </a:lnTo>
                  <a:lnTo>
                    <a:pt x="329" y="621"/>
                  </a:lnTo>
                  <a:lnTo>
                    <a:pt x="331" y="621"/>
                  </a:lnTo>
                  <a:lnTo>
                    <a:pt x="332" y="621"/>
                  </a:lnTo>
                  <a:lnTo>
                    <a:pt x="334" y="621"/>
                  </a:lnTo>
                  <a:lnTo>
                    <a:pt x="334" y="623"/>
                  </a:lnTo>
                  <a:lnTo>
                    <a:pt x="336" y="623"/>
                  </a:lnTo>
                  <a:lnTo>
                    <a:pt x="338" y="623"/>
                  </a:lnTo>
                  <a:lnTo>
                    <a:pt x="338" y="625"/>
                  </a:lnTo>
                  <a:lnTo>
                    <a:pt x="339" y="625"/>
                  </a:lnTo>
                  <a:lnTo>
                    <a:pt x="341" y="625"/>
                  </a:lnTo>
                  <a:lnTo>
                    <a:pt x="341" y="626"/>
                  </a:lnTo>
                  <a:lnTo>
                    <a:pt x="343" y="626"/>
                  </a:lnTo>
                  <a:lnTo>
                    <a:pt x="344" y="626"/>
                  </a:lnTo>
                  <a:lnTo>
                    <a:pt x="346" y="626"/>
                  </a:lnTo>
                  <a:lnTo>
                    <a:pt x="348" y="626"/>
                  </a:lnTo>
                  <a:lnTo>
                    <a:pt x="349" y="626"/>
                  </a:lnTo>
                  <a:lnTo>
                    <a:pt x="351" y="628"/>
                  </a:lnTo>
                  <a:lnTo>
                    <a:pt x="351" y="630"/>
                  </a:lnTo>
                  <a:lnTo>
                    <a:pt x="351" y="631"/>
                  </a:lnTo>
                  <a:lnTo>
                    <a:pt x="353" y="631"/>
                  </a:lnTo>
                  <a:lnTo>
                    <a:pt x="353" y="633"/>
                  </a:lnTo>
                  <a:lnTo>
                    <a:pt x="353" y="635"/>
                  </a:lnTo>
                  <a:lnTo>
                    <a:pt x="355" y="635"/>
                  </a:lnTo>
                  <a:lnTo>
                    <a:pt x="355" y="637"/>
                  </a:lnTo>
                  <a:lnTo>
                    <a:pt x="356" y="638"/>
                  </a:lnTo>
                  <a:lnTo>
                    <a:pt x="356" y="640"/>
                  </a:lnTo>
                  <a:lnTo>
                    <a:pt x="356" y="642"/>
                  </a:lnTo>
                  <a:lnTo>
                    <a:pt x="356" y="642"/>
                  </a:lnTo>
                  <a:lnTo>
                    <a:pt x="356" y="643"/>
                  </a:lnTo>
                  <a:lnTo>
                    <a:pt x="356" y="645"/>
                  </a:lnTo>
                  <a:lnTo>
                    <a:pt x="355" y="645"/>
                  </a:lnTo>
                  <a:lnTo>
                    <a:pt x="355" y="647"/>
                  </a:lnTo>
                  <a:lnTo>
                    <a:pt x="355" y="648"/>
                  </a:lnTo>
                  <a:lnTo>
                    <a:pt x="353" y="648"/>
                  </a:lnTo>
                  <a:lnTo>
                    <a:pt x="353" y="650"/>
                  </a:lnTo>
                  <a:lnTo>
                    <a:pt x="351" y="650"/>
                  </a:lnTo>
                  <a:lnTo>
                    <a:pt x="351" y="652"/>
                  </a:lnTo>
                  <a:lnTo>
                    <a:pt x="349" y="652"/>
                  </a:lnTo>
                  <a:lnTo>
                    <a:pt x="351" y="652"/>
                  </a:lnTo>
                  <a:lnTo>
                    <a:pt x="351" y="650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5" y="647"/>
                  </a:lnTo>
                  <a:lnTo>
                    <a:pt x="355" y="645"/>
                  </a:lnTo>
                  <a:lnTo>
                    <a:pt x="355" y="643"/>
                  </a:lnTo>
                  <a:lnTo>
                    <a:pt x="355" y="642"/>
                  </a:lnTo>
                  <a:lnTo>
                    <a:pt x="353" y="642"/>
                  </a:lnTo>
                  <a:lnTo>
                    <a:pt x="355" y="642"/>
                  </a:lnTo>
                  <a:lnTo>
                    <a:pt x="355" y="642"/>
                  </a:lnTo>
                  <a:lnTo>
                    <a:pt x="355" y="640"/>
                  </a:lnTo>
                  <a:lnTo>
                    <a:pt x="353" y="640"/>
                  </a:lnTo>
                  <a:lnTo>
                    <a:pt x="351" y="640"/>
                  </a:lnTo>
                  <a:lnTo>
                    <a:pt x="351" y="638"/>
                  </a:lnTo>
                  <a:lnTo>
                    <a:pt x="349" y="638"/>
                  </a:lnTo>
                  <a:lnTo>
                    <a:pt x="351" y="640"/>
                  </a:lnTo>
                  <a:lnTo>
                    <a:pt x="353" y="640"/>
                  </a:lnTo>
                  <a:lnTo>
                    <a:pt x="353" y="642"/>
                  </a:lnTo>
                  <a:lnTo>
                    <a:pt x="351" y="642"/>
                  </a:lnTo>
                  <a:lnTo>
                    <a:pt x="349" y="642"/>
                  </a:lnTo>
                  <a:lnTo>
                    <a:pt x="349" y="642"/>
                  </a:lnTo>
                  <a:lnTo>
                    <a:pt x="349" y="643"/>
                  </a:lnTo>
                  <a:lnTo>
                    <a:pt x="351" y="643"/>
                  </a:lnTo>
                  <a:lnTo>
                    <a:pt x="349" y="643"/>
                  </a:lnTo>
                  <a:lnTo>
                    <a:pt x="349" y="645"/>
                  </a:lnTo>
                  <a:lnTo>
                    <a:pt x="348" y="645"/>
                  </a:lnTo>
                  <a:lnTo>
                    <a:pt x="348" y="647"/>
                  </a:lnTo>
                  <a:lnTo>
                    <a:pt x="349" y="647"/>
                  </a:lnTo>
                  <a:lnTo>
                    <a:pt x="348" y="647"/>
                  </a:lnTo>
                  <a:lnTo>
                    <a:pt x="348" y="648"/>
                  </a:lnTo>
                  <a:lnTo>
                    <a:pt x="348" y="647"/>
                  </a:lnTo>
                  <a:lnTo>
                    <a:pt x="346" y="647"/>
                  </a:lnTo>
                  <a:lnTo>
                    <a:pt x="346" y="648"/>
                  </a:lnTo>
                  <a:lnTo>
                    <a:pt x="348" y="648"/>
                  </a:lnTo>
                  <a:lnTo>
                    <a:pt x="346" y="648"/>
                  </a:lnTo>
                  <a:lnTo>
                    <a:pt x="346" y="650"/>
                  </a:lnTo>
                  <a:lnTo>
                    <a:pt x="348" y="650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6" y="650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0"/>
                  </a:lnTo>
                  <a:lnTo>
                    <a:pt x="344" y="652"/>
                  </a:lnTo>
                  <a:lnTo>
                    <a:pt x="346" y="652"/>
                  </a:lnTo>
                  <a:lnTo>
                    <a:pt x="344" y="652"/>
                  </a:lnTo>
                  <a:lnTo>
                    <a:pt x="344" y="654"/>
                  </a:lnTo>
                  <a:lnTo>
                    <a:pt x="343" y="654"/>
                  </a:lnTo>
                  <a:lnTo>
                    <a:pt x="343" y="655"/>
                  </a:lnTo>
                  <a:lnTo>
                    <a:pt x="343" y="654"/>
                  </a:lnTo>
                  <a:lnTo>
                    <a:pt x="341" y="654"/>
                  </a:lnTo>
                  <a:lnTo>
                    <a:pt x="341" y="655"/>
                  </a:lnTo>
                  <a:lnTo>
                    <a:pt x="343" y="655"/>
                  </a:lnTo>
                  <a:lnTo>
                    <a:pt x="341" y="655"/>
                  </a:lnTo>
                  <a:lnTo>
                    <a:pt x="341" y="657"/>
                  </a:lnTo>
                  <a:lnTo>
                    <a:pt x="339" y="657"/>
                  </a:lnTo>
                  <a:lnTo>
                    <a:pt x="339" y="659"/>
                  </a:lnTo>
                  <a:lnTo>
                    <a:pt x="338" y="659"/>
                  </a:lnTo>
                  <a:lnTo>
                    <a:pt x="339" y="659"/>
                  </a:lnTo>
                  <a:lnTo>
                    <a:pt x="339" y="660"/>
                  </a:lnTo>
                  <a:lnTo>
                    <a:pt x="341" y="660"/>
                  </a:lnTo>
                  <a:lnTo>
                    <a:pt x="341" y="662"/>
                  </a:lnTo>
                  <a:lnTo>
                    <a:pt x="339" y="664"/>
                  </a:lnTo>
                  <a:lnTo>
                    <a:pt x="339" y="665"/>
                  </a:lnTo>
                  <a:lnTo>
                    <a:pt x="339" y="664"/>
                  </a:lnTo>
                  <a:lnTo>
                    <a:pt x="338" y="664"/>
                  </a:lnTo>
                  <a:lnTo>
                    <a:pt x="338" y="662"/>
                  </a:lnTo>
                  <a:lnTo>
                    <a:pt x="338" y="660"/>
                  </a:lnTo>
                  <a:lnTo>
                    <a:pt x="338" y="662"/>
                  </a:lnTo>
                  <a:lnTo>
                    <a:pt x="336" y="662"/>
                  </a:lnTo>
                  <a:lnTo>
                    <a:pt x="338" y="664"/>
                  </a:lnTo>
                  <a:lnTo>
                    <a:pt x="336" y="665"/>
                  </a:lnTo>
                  <a:lnTo>
                    <a:pt x="336" y="667"/>
                  </a:lnTo>
                  <a:lnTo>
                    <a:pt x="338" y="667"/>
                  </a:lnTo>
                  <a:lnTo>
                    <a:pt x="338" y="669"/>
                  </a:lnTo>
                  <a:lnTo>
                    <a:pt x="338" y="671"/>
                  </a:lnTo>
                  <a:lnTo>
                    <a:pt x="339" y="671"/>
                  </a:lnTo>
                  <a:lnTo>
                    <a:pt x="339" y="672"/>
                  </a:lnTo>
                  <a:lnTo>
                    <a:pt x="341" y="672"/>
                  </a:lnTo>
                  <a:lnTo>
                    <a:pt x="343" y="672"/>
                  </a:lnTo>
                  <a:lnTo>
                    <a:pt x="343" y="671"/>
                  </a:lnTo>
                  <a:lnTo>
                    <a:pt x="344" y="671"/>
                  </a:lnTo>
                  <a:lnTo>
                    <a:pt x="346" y="671"/>
                  </a:lnTo>
                  <a:lnTo>
                    <a:pt x="348" y="671"/>
                  </a:lnTo>
                  <a:lnTo>
                    <a:pt x="349" y="671"/>
                  </a:lnTo>
                  <a:lnTo>
                    <a:pt x="349" y="669"/>
                  </a:lnTo>
                  <a:lnTo>
                    <a:pt x="351" y="669"/>
                  </a:lnTo>
                  <a:lnTo>
                    <a:pt x="351" y="667"/>
                  </a:lnTo>
                  <a:lnTo>
                    <a:pt x="353" y="667"/>
                  </a:lnTo>
                  <a:lnTo>
                    <a:pt x="353" y="665"/>
                  </a:lnTo>
                  <a:lnTo>
                    <a:pt x="355" y="665"/>
                  </a:lnTo>
                  <a:lnTo>
                    <a:pt x="356" y="665"/>
                  </a:lnTo>
                  <a:lnTo>
                    <a:pt x="358" y="665"/>
                  </a:lnTo>
                  <a:lnTo>
                    <a:pt x="358" y="667"/>
                  </a:lnTo>
                  <a:lnTo>
                    <a:pt x="360" y="667"/>
                  </a:lnTo>
                  <a:lnTo>
                    <a:pt x="360" y="669"/>
                  </a:lnTo>
                  <a:lnTo>
                    <a:pt x="361" y="669"/>
                  </a:lnTo>
                  <a:lnTo>
                    <a:pt x="361" y="667"/>
                  </a:lnTo>
                  <a:lnTo>
                    <a:pt x="363" y="667"/>
                  </a:lnTo>
                  <a:lnTo>
                    <a:pt x="363" y="665"/>
                  </a:lnTo>
                  <a:lnTo>
                    <a:pt x="365" y="665"/>
                  </a:lnTo>
                  <a:lnTo>
                    <a:pt x="365" y="667"/>
                  </a:lnTo>
                  <a:lnTo>
                    <a:pt x="365" y="669"/>
                  </a:lnTo>
                  <a:lnTo>
                    <a:pt x="365" y="671"/>
                  </a:lnTo>
                  <a:lnTo>
                    <a:pt x="363" y="671"/>
                  </a:lnTo>
                  <a:lnTo>
                    <a:pt x="361" y="671"/>
                  </a:lnTo>
                  <a:lnTo>
                    <a:pt x="361" y="672"/>
                  </a:lnTo>
                  <a:lnTo>
                    <a:pt x="363" y="672"/>
                  </a:lnTo>
                  <a:lnTo>
                    <a:pt x="363" y="674"/>
                  </a:lnTo>
                  <a:lnTo>
                    <a:pt x="365" y="674"/>
                  </a:lnTo>
                  <a:lnTo>
                    <a:pt x="365" y="676"/>
                  </a:lnTo>
                  <a:lnTo>
                    <a:pt x="365" y="677"/>
                  </a:lnTo>
                  <a:lnTo>
                    <a:pt x="365" y="677"/>
                  </a:lnTo>
                  <a:lnTo>
                    <a:pt x="365" y="679"/>
                  </a:lnTo>
                  <a:lnTo>
                    <a:pt x="367" y="679"/>
                  </a:lnTo>
                  <a:lnTo>
                    <a:pt x="368" y="679"/>
                  </a:lnTo>
                  <a:lnTo>
                    <a:pt x="368" y="681"/>
                  </a:lnTo>
                  <a:lnTo>
                    <a:pt x="370" y="681"/>
                  </a:lnTo>
                  <a:lnTo>
                    <a:pt x="372" y="682"/>
                  </a:lnTo>
                  <a:lnTo>
                    <a:pt x="373" y="682"/>
                  </a:lnTo>
                  <a:lnTo>
                    <a:pt x="375" y="682"/>
                  </a:lnTo>
                  <a:lnTo>
                    <a:pt x="377" y="682"/>
                  </a:lnTo>
                  <a:lnTo>
                    <a:pt x="378" y="682"/>
                  </a:lnTo>
                  <a:lnTo>
                    <a:pt x="380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2" y="682"/>
                  </a:lnTo>
                  <a:lnTo>
                    <a:pt x="382" y="682"/>
                  </a:lnTo>
                  <a:lnTo>
                    <a:pt x="384" y="682"/>
                  </a:lnTo>
                  <a:lnTo>
                    <a:pt x="384" y="682"/>
                  </a:lnTo>
                  <a:lnTo>
                    <a:pt x="385" y="682"/>
                  </a:lnTo>
                  <a:lnTo>
                    <a:pt x="385" y="682"/>
                  </a:lnTo>
                  <a:lnTo>
                    <a:pt x="384" y="682"/>
                  </a:lnTo>
                  <a:lnTo>
                    <a:pt x="384" y="684"/>
                  </a:lnTo>
                  <a:lnTo>
                    <a:pt x="384" y="686"/>
                  </a:lnTo>
                  <a:lnTo>
                    <a:pt x="385" y="686"/>
                  </a:lnTo>
                  <a:lnTo>
                    <a:pt x="385" y="688"/>
                  </a:lnTo>
                  <a:lnTo>
                    <a:pt x="387" y="688"/>
                  </a:lnTo>
                  <a:lnTo>
                    <a:pt x="389" y="688"/>
                  </a:lnTo>
                  <a:lnTo>
                    <a:pt x="389" y="689"/>
                  </a:lnTo>
                  <a:lnTo>
                    <a:pt x="390" y="689"/>
                  </a:lnTo>
                  <a:lnTo>
                    <a:pt x="390" y="691"/>
                  </a:lnTo>
                  <a:lnTo>
                    <a:pt x="390" y="689"/>
                  </a:lnTo>
                  <a:lnTo>
                    <a:pt x="392" y="689"/>
                  </a:lnTo>
                  <a:lnTo>
                    <a:pt x="392" y="688"/>
                  </a:lnTo>
                  <a:lnTo>
                    <a:pt x="390" y="688"/>
                  </a:lnTo>
                  <a:lnTo>
                    <a:pt x="392" y="688"/>
                  </a:lnTo>
                  <a:lnTo>
                    <a:pt x="394" y="688"/>
                  </a:lnTo>
                  <a:lnTo>
                    <a:pt x="394" y="686"/>
                  </a:lnTo>
                  <a:lnTo>
                    <a:pt x="395" y="686"/>
                  </a:lnTo>
                  <a:lnTo>
                    <a:pt x="395" y="684"/>
                  </a:lnTo>
                  <a:lnTo>
                    <a:pt x="394" y="684"/>
                  </a:lnTo>
                  <a:lnTo>
                    <a:pt x="395" y="684"/>
                  </a:lnTo>
                  <a:lnTo>
                    <a:pt x="395" y="682"/>
                  </a:lnTo>
                  <a:lnTo>
                    <a:pt x="397" y="682"/>
                  </a:lnTo>
                  <a:lnTo>
                    <a:pt x="397" y="684"/>
                  </a:lnTo>
                  <a:lnTo>
                    <a:pt x="399" y="682"/>
                  </a:lnTo>
                  <a:lnTo>
                    <a:pt x="401" y="682"/>
                  </a:lnTo>
                  <a:lnTo>
                    <a:pt x="401" y="684"/>
                  </a:lnTo>
                  <a:lnTo>
                    <a:pt x="402" y="684"/>
                  </a:lnTo>
                  <a:lnTo>
                    <a:pt x="402" y="682"/>
                  </a:lnTo>
                  <a:lnTo>
                    <a:pt x="404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6" y="682"/>
                  </a:lnTo>
                  <a:lnTo>
                    <a:pt x="407" y="682"/>
                  </a:lnTo>
                  <a:lnTo>
                    <a:pt x="409" y="682"/>
                  </a:lnTo>
                  <a:lnTo>
                    <a:pt x="411" y="682"/>
                  </a:lnTo>
                  <a:lnTo>
                    <a:pt x="412" y="682"/>
                  </a:lnTo>
                  <a:lnTo>
                    <a:pt x="414" y="682"/>
                  </a:lnTo>
                  <a:lnTo>
                    <a:pt x="414" y="681"/>
                  </a:lnTo>
                  <a:lnTo>
                    <a:pt x="416" y="681"/>
                  </a:lnTo>
                  <a:lnTo>
                    <a:pt x="418" y="681"/>
                  </a:lnTo>
                  <a:lnTo>
                    <a:pt x="418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1" y="679"/>
                  </a:lnTo>
                  <a:lnTo>
                    <a:pt x="419" y="679"/>
                  </a:lnTo>
                  <a:lnTo>
                    <a:pt x="421" y="679"/>
                  </a:lnTo>
                  <a:lnTo>
                    <a:pt x="423" y="679"/>
                  </a:lnTo>
                  <a:lnTo>
                    <a:pt x="423" y="681"/>
                  </a:lnTo>
                  <a:lnTo>
                    <a:pt x="423" y="679"/>
                  </a:lnTo>
                  <a:lnTo>
                    <a:pt x="424" y="679"/>
                  </a:lnTo>
                  <a:lnTo>
                    <a:pt x="424" y="677"/>
                  </a:lnTo>
                  <a:lnTo>
                    <a:pt x="423" y="677"/>
                  </a:lnTo>
                  <a:lnTo>
                    <a:pt x="423" y="676"/>
                  </a:lnTo>
                  <a:lnTo>
                    <a:pt x="424" y="676"/>
                  </a:lnTo>
                  <a:lnTo>
                    <a:pt x="426" y="676"/>
                  </a:lnTo>
                  <a:lnTo>
                    <a:pt x="428" y="676"/>
                  </a:lnTo>
                  <a:lnTo>
                    <a:pt x="430" y="674"/>
                  </a:lnTo>
                  <a:lnTo>
                    <a:pt x="431" y="672"/>
                  </a:lnTo>
                  <a:lnTo>
                    <a:pt x="433" y="671"/>
                  </a:lnTo>
                  <a:lnTo>
                    <a:pt x="436" y="671"/>
                  </a:lnTo>
                  <a:lnTo>
                    <a:pt x="438" y="672"/>
                  </a:lnTo>
                  <a:lnTo>
                    <a:pt x="440" y="672"/>
                  </a:lnTo>
                  <a:lnTo>
                    <a:pt x="441" y="674"/>
                  </a:lnTo>
                  <a:lnTo>
                    <a:pt x="443" y="674"/>
                  </a:lnTo>
                  <a:lnTo>
                    <a:pt x="443" y="672"/>
                  </a:lnTo>
                  <a:lnTo>
                    <a:pt x="447" y="671"/>
                  </a:lnTo>
                  <a:lnTo>
                    <a:pt x="447" y="669"/>
                  </a:lnTo>
                  <a:lnTo>
                    <a:pt x="448" y="669"/>
                  </a:lnTo>
                  <a:lnTo>
                    <a:pt x="448" y="667"/>
                  </a:lnTo>
                  <a:lnTo>
                    <a:pt x="448" y="669"/>
                  </a:lnTo>
                  <a:lnTo>
                    <a:pt x="450" y="669"/>
                  </a:lnTo>
                  <a:lnTo>
                    <a:pt x="452" y="669"/>
                  </a:lnTo>
                  <a:lnTo>
                    <a:pt x="453" y="669"/>
                  </a:lnTo>
                  <a:lnTo>
                    <a:pt x="453" y="671"/>
                  </a:lnTo>
                  <a:lnTo>
                    <a:pt x="452" y="671"/>
                  </a:lnTo>
                  <a:lnTo>
                    <a:pt x="452" y="672"/>
                  </a:lnTo>
                  <a:lnTo>
                    <a:pt x="452" y="674"/>
                  </a:lnTo>
                  <a:lnTo>
                    <a:pt x="452" y="676"/>
                  </a:lnTo>
                  <a:lnTo>
                    <a:pt x="453" y="676"/>
                  </a:lnTo>
                  <a:lnTo>
                    <a:pt x="452" y="676"/>
                  </a:lnTo>
                  <a:lnTo>
                    <a:pt x="452" y="677"/>
                  </a:lnTo>
                  <a:lnTo>
                    <a:pt x="450" y="677"/>
                  </a:lnTo>
                  <a:lnTo>
                    <a:pt x="452" y="677"/>
                  </a:lnTo>
                  <a:lnTo>
                    <a:pt x="452" y="679"/>
                  </a:lnTo>
                  <a:lnTo>
                    <a:pt x="450" y="679"/>
                  </a:lnTo>
                  <a:lnTo>
                    <a:pt x="450" y="677"/>
                  </a:lnTo>
                  <a:lnTo>
                    <a:pt x="450" y="679"/>
                  </a:lnTo>
                  <a:lnTo>
                    <a:pt x="450" y="681"/>
                  </a:lnTo>
                  <a:lnTo>
                    <a:pt x="450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8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2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7" y="684"/>
                  </a:lnTo>
                  <a:lnTo>
                    <a:pt x="445" y="684"/>
                  </a:lnTo>
                  <a:lnTo>
                    <a:pt x="445" y="682"/>
                  </a:lnTo>
                  <a:lnTo>
                    <a:pt x="445" y="682"/>
                  </a:lnTo>
                  <a:lnTo>
                    <a:pt x="447" y="682"/>
                  </a:lnTo>
                  <a:lnTo>
                    <a:pt x="447" y="681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79"/>
                  </a:lnTo>
                  <a:lnTo>
                    <a:pt x="447" y="681"/>
                  </a:lnTo>
                  <a:lnTo>
                    <a:pt x="445" y="681"/>
                  </a:lnTo>
                  <a:lnTo>
                    <a:pt x="445" y="682"/>
                  </a:lnTo>
                  <a:lnTo>
                    <a:pt x="443" y="682"/>
                  </a:lnTo>
                  <a:lnTo>
                    <a:pt x="441" y="682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40" y="682"/>
                  </a:lnTo>
                  <a:lnTo>
                    <a:pt x="440" y="684"/>
                  </a:lnTo>
                  <a:lnTo>
                    <a:pt x="438" y="684"/>
                  </a:lnTo>
                  <a:lnTo>
                    <a:pt x="436" y="684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6" y="682"/>
                  </a:lnTo>
                  <a:lnTo>
                    <a:pt x="435" y="682"/>
                  </a:lnTo>
                  <a:lnTo>
                    <a:pt x="435" y="682"/>
                  </a:lnTo>
                  <a:lnTo>
                    <a:pt x="433" y="682"/>
                  </a:lnTo>
                  <a:lnTo>
                    <a:pt x="435" y="682"/>
                  </a:lnTo>
                  <a:lnTo>
                    <a:pt x="433" y="681"/>
                  </a:lnTo>
                  <a:lnTo>
                    <a:pt x="431" y="681"/>
                  </a:lnTo>
                  <a:lnTo>
                    <a:pt x="431" y="682"/>
                  </a:lnTo>
                  <a:lnTo>
                    <a:pt x="433" y="682"/>
                  </a:lnTo>
                  <a:lnTo>
                    <a:pt x="431" y="682"/>
                  </a:lnTo>
                  <a:lnTo>
                    <a:pt x="430" y="682"/>
                  </a:lnTo>
                  <a:lnTo>
                    <a:pt x="428" y="682"/>
                  </a:lnTo>
                  <a:lnTo>
                    <a:pt x="430" y="682"/>
                  </a:lnTo>
                  <a:lnTo>
                    <a:pt x="430" y="684"/>
                  </a:lnTo>
                  <a:lnTo>
                    <a:pt x="428" y="684"/>
                  </a:lnTo>
                  <a:lnTo>
                    <a:pt x="428" y="686"/>
                  </a:lnTo>
                  <a:lnTo>
                    <a:pt x="430" y="686"/>
                  </a:lnTo>
                  <a:lnTo>
                    <a:pt x="431" y="686"/>
                  </a:lnTo>
                  <a:lnTo>
                    <a:pt x="433" y="686"/>
                  </a:lnTo>
                  <a:lnTo>
                    <a:pt x="435" y="686"/>
                  </a:lnTo>
                  <a:lnTo>
                    <a:pt x="435" y="688"/>
                  </a:lnTo>
                  <a:lnTo>
                    <a:pt x="436" y="688"/>
                  </a:lnTo>
                  <a:lnTo>
                    <a:pt x="436" y="689"/>
                  </a:lnTo>
                  <a:lnTo>
                    <a:pt x="436" y="691"/>
                  </a:lnTo>
                  <a:lnTo>
                    <a:pt x="438" y="691"/>
                  </a:lnTo>
                  <a:lnTo>
                    <a:pt x="438" y="693"/>
                  </a:lnTo>
                  <a:lnTo>
                    <a:pt x="436" y="693"/>
                  </a:lnTo>
                  <a:lnTo>
                    <a:pt x="438" y="693"/>
                  </a:lnTo>
                  <a:lnTo>
                    <a:pt x="438" y="694"/>
                  </a:lnTo>
                  <a:lnTo>
                    <a:pt x="440" y="694"/>
                  </a:lnTo>
                  <a:lnTo>
                    <a:pt x="440" y="696"/>
                  </a:lnTo>
                  <a:lnTo>
                    <a:pt x="441" y="698"/>
                  </a:lnTo>
                  <a:lnTo>
                    <a:pt x="440" y="698"/>
                  </a:lnTo>
                  <a:lnTo>
                    <a:pt x="440" y="699"/>
                  </a:lnTo>
                  <a:lnTo>
                    <a:pt x="440" y="701"/>
                  </a:lnTo>
                  <a:lnTo>
                    <a:pt x="440" y="703"/>
                  </a:lnTo>
                  <a:lnTo>
                    <a:pt x="440" y="705"/>
                  </a:lnTo>
                  <a:lnTo>
                    <a:pt x="440" y="706"/>
                  </a:lnTo>
                  <a:lnTo>
                    <a:pt x="438" y="706"/>
                  </a:lnTo>
                  <a:lnTo>
                    <a:pt x="440" y="708"/>
                  </a:lnTo>
                  <a:lnTo>
                    <a:pt x="440" y="710"/>
                  </a:lnTo>
                  <a:lnTo>
                    <a:pt x="440" y="711"/>
                  </a:lnTo>
                  <a:lnTo>
                    <a:pt x="440" y="713"/>
                  </a:lnTo>
                  <a:lnTo>
                    <a:pt x="438" y="713"/>
                  </a:lnTo>
                  <a:lnTo>
                    <a:pt x="438" y="715"/>
                  </a:lnTo>
                  <a:lnTo>
                    <a:pt x="438" y="716"/>
                  </a:lnTo>
                  <a:lnTo>
                    <a:pt x="436" y="716"/>
                  </a:lnTo>
                  <a:lnTo>
                    <a:pt x="436" y="718"/>
                  </a:lnTo>
                  <a:lnTo>
                    <a:pt x="436" y="720"/>
                  </a:lnTo>
                  <a:lnTo>
                    <a:pt x="435" y="720"/>
                  </a:lnTo>
                  <a:lnTo>
                    <a:pt x="433" y="720"/>
                  </a:lnTo>
                  <a:lnTo>
                    <a:pt x="433" y="722"/>
                  </a:lnTo>
                  <a:lnTo>
                    <a:pt x="431" y="722"/>
                  </a:lnTo>
                  <a:lnTo>
                    <a:pt x="431" y="723"/>
                  </a:lnTo>
                  <a:lnTo>
                    <a:pt x="430" y="723"/>
                  </a:lnTo>
                  <a:lnTo>
                    <a:pt x="430" y="723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8" y="723"/>
                  </a:lnTo>
                  <a:lnTo>
                    <a:pt x="428" y="725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6" y="725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6" y="727"/>
                  </a:lnTo>
                  <a:lnTo>
                    <a:pt x="424" y="727"/>
                  </a:lnTo>
                  <a:lnTo>
                    <a:pt x="424" y="728"/>
                  </a:lnTo>
                  <a:lnTo>
                    <a:pt x="426" y="728"/>
                  </a:lnTo>
                  <a:lnTo>
                    <a:pt x="424" y="728"/>
                  </a:lnTo>
                  <a:lnTo>
                    <a:pt x="424" y="730"/>
                  </a:lnTo>
                  <a:lnTo>
                    <a:pt x="424" y="732"/>
                  </a:lnTo>
                  <a:lnTo>
                    <a:pt x="426" y="732"/>
                  </a:lnTo>
                  <a:lnTo>
                    <a:pt x="428" y="732"/>
                  </a:lnTo>
                  <a:lnTo>
                    <a:pt x="428" y="733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28" y="735"/>
                  </a:lnTo>
                  <a:lnTo>
                    <a:pt x="430" y="735"/>
                  </a:lnTo>
                  <a:lnTo>
                    <a:pt x="430" y="737"/>
                  </a:lnTo>
                  <a:lnTo>
                    <a:pt x="431" y="737"/>
                  </a:lnTo>
                  <a:lnTo>
                    <a:pt x="431" y="739"/>
                  </a:lnTo>
                  <a:lnTo>
                    <a:pt x="430" y="739"/>
                  </a:lnTo>
                  <a:lnTo>
                    <a:pt x="431" y="739"/>
                  </a:lnTo>
                  <a:lnTo>
                    <a:pt x="431" y="740"/>
                  </a:lnTo>
                  <a:lnTo>
                    <a:pt x="433" y="740"/>
                  </a:lnTo>
                  <a:lnTo>
                    <a:pt x="433" y="742"/>
                  </a:lnTo>
                  <a:lnTo>
                    <a:pt x="435" y="742"/>
                  </a:lnTo>
                  <a:lnTo>
                    <a:pt x="435" y="744"/>
                  </a:lnTo>
                  <a:lnTo>
                    <a:pt x="436" y="744"/>
                  </a:lnTo>
                  <a:lnTo>
                    <a:pt x="436" y="745"/>
                  </a:lnTo>
                  <a:lnTo>
                    <a:pt x="438" y="745"/>
                  </a:lnTo>
                  <a:lnTo>
                    <a:pt x="436" y="747"/>
                  </a:lnTo>
                  <a:lnTo>
                    <a:pt x="436" y="749"/>
                  </a:lnTo>
                  <a:lnTo>
                    <a:pt x="438" y="749"/>
                  </a:lnTo>
                  <a:lnTo>
                    <a:pt x="438" y="751"/>
                  </a:lnTo>
                  <a:lnTo>
                    <a:pt x="438" y="752"/>
                  </a:lnTo>
                  <a:lnTo>
                    <a:pt x="438" y="754"/>
                  </a:lnTo>
                  <a:lnTo>
                    <a:pt x="438" y="756"/>
                  </a:lnTo>
                  <a:lnTo>
                    <a:pt x="440" y="756"/>
                  </a:lnTo>
                  <a:lnTo>
                    <a:pt x="440" y="757"/>
                  </a:lnTo>
                  <a:lnTo>
                    <a:pt x="441" y="757"/>
                  </a:lnTo>
                  <a:lnTo>
                    <a:pt x="441" y="759"/>
                  </a:lnTo>
                  <a:lnTo>
                    <a:pt x="441" y="761"/>
                  </a:lnTo>
                  <a:lnTo>
                    <a:pt x="441" y="762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4"/>
                  </a:lnTo>
                  <a:lnTo>
                    <a:pt x="447" y="764"/>
                  </a:lnTo>
                  <a:lnTo>
                    <a:pt x="445" y="766"/>
                  </a:lnTo>
                  <a:lnTo>
                    <a:pt x="443" y="768"/>
                  </a:lnTo>
                  <a:lnTo>
                    <a:pt x="441" y="768"/>
                  </a:lnTo>
                  <a:lnTo>
                    <a:pt x="440" y="768"/>
                  </a:lnTo>
                  <a:lnTo>
                    <a:pt x="440" y="769"/>
                  </a:lnTo>
                  <a:lnTo>
                    <a:pt x="438" y="769"/>
                  </a:lnTo>
                  <a:lnTo>
                    <a:pt x="438" y="771"/>
                  </a:lnTo>
                  <a:lnTo>
                    <a:pt x="436" y="771"/>
                  </a:lnTo>
                  <a:lnTo>
                    <a:pt x="435" y="771"/>
                  </a:lnTo>
                  <a:lnTo>
                    <a:pt x="433" y="771"/>
                  </a:lnTo>
                  <a:lnTo>
                    <a:pt x="433" y="773"/>
                  </a:lnTo>
                  <a:lnTo>
                    <a:pt x="431" y="773"/>
                  </a:lnTo>
                  <a:lnTo>
                    <a:pt x="430" y="773"/>
                  </a:lnTo>
                  <a:lnTo>
                    <a:pt x="430" y="774"/>
                  </a:lnTo>
                  <a:lnTo>
                    <a:pt x="428" y="774"/>
                  </a:lnTo>
                  <a:lnTo>
                    <a:pt x="426" y="774"/>
                  </a:lnTo>
                  <a:lnTo>
                    <a:pt x="423" y="776"/>
                  </a:lnTo>
                  <a:lnTo>
                    <a:pt x="423" y="778"/>
                  </a:lnTo>
                  <a:lnTo>
                    <a:pt x="421" y="778"/>
                  </a:lnTo>
                  <a:lnTo>
                    <a:pt x="418" y="778"/>
                  </a:lnTo>
                  <a:lnTo>
                    <a:pt x="416" y="778"/>
                  </a:lnTo>
                  <a:lnTo>
                    <a:pt x="414" y="778"/>
                  </a:lnTo>
                  <a:lnTo>
                    <a:pt x="412" y="779"/>
                  </a:lnTo>
                  <a:lnTo>
                    <a:pt x="409" y="779"/>
                  </a:lnTo>
                  <a:lnTo>
                    <a:pt x="406" y="786"/>
                  </a:lnTo>
                  <a:lnTo>
                    <a:pt x="406" y="790"/>
                  </a:lnTo>
                  <a:lnTo>
                    <a:pt x="406" y="793"/>
                  </a:lnTo>
                  <a:lnTo>
                    <a:pt x="406" y="795"/>
                  </a:lnTo>
                  <a:lnTo>
                    <a:pt x="406" y="796"/>
                  </a:lnTo>
                  <a:lnTo>
                    <a:pt x="404" y="796"/>
                  </a:lnTo>
                  <a:lnTo>
                    <a:pt x="402" y="798"/>
                  </a:lnTo>
                  <a:lnTo>
                    <a:pt x="401" y="800"/>
                  </a:lnTo>
                  <a:lnTo>
                    <a:pt x="401" y="802"/>
                  </a:lnTo>
                  <a:lnTo>
                    <a:pt x="399" y="803"/>
                  </a:lnTo>
                  <a:lnTo>
                    <a:pt x="392" y="808"/>
                  </a:lnTo>
                  <a:lnTo>
                    <a:pt x="390" y="810"/>
                  </a:lnTo>
                  <a:lnTo>
                    <a:pt x="385" y="815"/>
                  </a:lnTo>
                  <a:lnTo>
                    <a:pt x="380" y="820"/>
                  </a:lnTo>
                  <a:lnTo>
                    <a:pt x="377" y="827"/>
                  </a:lnTo>
                  <a:lnTo>
                    <a:pt x="377" y="829"/>
                  </a:lnTo>
                  <a:lnTo>
                    <a:pt x="377" y="830"/>
                  </a:lnTo>
                  <a:lnTo>
                    <a:pt x="373" y="834"/>
                  </a:lnTo>
                  <a:lnTo>
                    <a:pt x="372" y="836"/>
                  </a:lnTo>
                  <a:lnTo>
                    <a:pt x="368" y="836"/>
                  </a:lnTo>
                  <a:lnTo>
                    <a:pt x="367" y="836"/>
                  </a:lnTo>
                  <a:lnTo>
                    <a:pt x="367" y="837"/>
                  </a:lnTo>
                  <a:lnTo>
                    <a:pt x="365" y="837"/>
                  </a:lnTo>
                  <a:lnTo>
                    <a:pt x="365" y="839"/>
                  </a:lnTo>
                  <a:lnTo>
                    <a:pt x="365" y="839"/>
                  </a:lnTo>
                  <a:lnTo>
                    <a:pt x="365" y="841"/>
                  </a:lnTo>
                  <a:lnTo>
                    <a:pt x="363" y="841"/>
                  </a:lnTo>
                  <a:lnTo>
                    <a:pt x="363" y="842"/>
                  </a:lnTo>
                  <a:lnTo>
                    <a:pt x="363" y="844"/>
                  </a:lnTo>
                  <a:lnTo>
                    <a:pt x="365" y="844"/>
                  </a:lnTo>
                  <a:lnTo>
                    <a:pt x="365" y="846"/>
                  </a:lnTo>
                  <a:lnTo>
                    <a:pt x="365" y="846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7" y="847"/>
                  </a:lnTo>
                  <a:lnTo>
                    <a:pt x="365" y="847"/>
                  </a:lnTo>
                  <a:lnTo>
                    <a:pt x="365" y="849"/>
                  </a:lnTo>
                  <a:lnTo>
                    <a:pt x="365" y="853"/>
                  </a:lnTo>
                  <a:lnTo>
                    <a:pt x="363" y="856"/>
                  </a:lnTo>
                  <a:lnTo>
                    <a:pt x="360" y="858"/>
                  </a:lnTo>
                  <a:lnTo>
                    <a:pt x="355" y="861"/>
                  </a:lnTo>
                  <a:lnTo>
                    <a:pt x="351" y="858"/>
                  </a:lnTo>
                  <a:lnTo>
                    <a:pt x="349" y="859"/>
                  </a:lnTo>
                  <a:lnTo>
                    <a:pt x="346" y="863"/>
                  </a:lnTo>
                  <a:lnTo>
                    <a:pt x="343" y="864"/>
                  </a:lnTo>
                  <a:lnTo>
                    <a:pt x="338" y="868"/>
                  </a:lnTo>
                  <a:lnTo>
                    <a:pt x="327" y="871"/>
                  </a:lnTo>
                  <a:lnTo>
                    <a:pt x="326" y="875"/>
                  </a:lnTo>
                  <a:lnTo>
                    <a:pt x="324" y="876"/>
                  </a:lnTo>
                  <a:lnTo>
                    <a:pt x="324" y="878"/>
                  </a:lnTo>
                  <a:lnTo>
                    <a:pt x="324" y="880"/>
                  </a:lnTo>
                  <a:lnTo>
                    <a:pt x="324" y="880"/>
                  </a:lnTo>
                  <a:lnTo>
                    <a:pt x="324" y="881"/>
                  </a:lnTo>
                  <a:lnTo>
                    <a:pt x="322" y="881"/>
                  </a:lnTo>
                  <a:lnTo>
                    <a:pt x="321" y="881"/>
                  </a:lnTo>
                  <a:lnTo>
                    <a:pt x="321" y="883"/>
                  </a:lnTo>
                  <a:lnTo>
                    <a:pt x="319" y="883"/>
                  </a:lnTo>
                  <a:lnTo>
                    <a:pt x="319" y="885"/>
                  </a:lnTo>
                  <a:lnTo>
                    <a:pt x="319" y="887"/>
                  </a:lnTo>
                  <a:lnTo>
                    <a:pt x="317" y="887"/>
                  </a:lnTo>
                  <a:lnTo>
                    <a:pt x="315" y="892"/>
                  </a:lnTo>
                  <a:lnTo>
                    <a:pt x="314" y="893"/>
                  </a:lnTo>
                  <a:lnTo>
                    <a:pt x="314" y="895"/>
                  </a:lnTo>
                  <a:lnTo>
                    <a:pt x="312" y="895"/>
                  </a:lnTo>
                  <a:lnTo>
                    <a:pt x="312" y="893"/>
                  </a:lnTo>
                  <a:lnTo>
                    <a:pt x="312" y="895"/>
                  </a:lnTo>
                  <a:lnTo>
                    <a:pt x="310" y="895"/>
                  </a:lnTo>
                  <a:lnTo>
                    <a:pt x="310" y="897"/>
                  </a:lnTo>
                  <a:lnTo>
                    <a:pt x="309" y="897"/>
                  </a:lnTo>
                  <a:lnTo>
                    <a:pt x="309" y="895"/>
                  </a:lnTo>
                  <a:lnTo>
                    <a:pt x="309" y="893"/>
                  </a:lnTo>
                  <a:lnTo>
                    <a:pt x="307" y="893"/>
                  </a:lnTo>
                  <a:lnTo>
                    <a:pt x="305" y="893"/>
                  </a:lnTo>
                  <a:lnTo>
                    <a:pt x="305" y="895"/>
                  </a:lnTo>
                  <a:lnTo>
                    <a:pt x="304" y="895"/>
                  </a:lnTo>
                  <a:lnTo>
                    <a:pt x="302" y="895"/>
                  </a:lnTo>
                  <a:lnTo>
                    <a:pt x="300" y="895"/>
                  </a:lnTo>
                  <a:lnTo>
                    <a:pt x="298" y="895"/>
                  </a:lnTo>
                  <a:lnTo>
                    <a:pt x="297" y="895"/>
                  </a:lnTo>
                  <a:lnTo>
                    <a:pt x="297" y="897"/>
                  </a:lnTo>
                  <a:lnTo>
                    <a:pt x="295" y="897"/>
                  </a:lnTo>
                  <a:lnTo>
                    <a:pt x="295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3" y="899"/>
                  </a:lnTo>
                  <a:lnTo>
                    <a:pt x="292" y="899"/>
                  </a:lnTo>
                  <a:lnTo>
                    <a:pt x="290" y="899"/>
                  </a:lnTo>
                  <a:lnTo>
                    <a:pt x="288" y="899"/>
                  </a:lnTo>
                  <a:lnTo>
                    <a:pt x="288" y="897"/>
                  </a:lnTo>
                  <a:lnTo>
                    <a:pt x="286" y="897"/>
                  </a:lnTo>
                  <a:lnTo>
                    <a:pt x="285" y="897"/>
                  </a:lnTo>
                  <a:lnTo>
                    <a:pt x="285" y="895"/>
                  </a:lnTo>
                  <a:lnTo>
                    <a:pt x="283" y="895"/>
                  </a:lnTo>
                  <a:lnTo>
                    <a:pt x="283" y="893"/>
                  </a:lnTo>
                  <a:lnTo>
                    <a:pt x="283" y="892"/>
                  </a:lnTo>
                  <a:lnTo>
                    <a:pt x="283" y="890"/>
                  </a:lnTo>
                  <a:lnTo>
                    <a:pt x="283" y="890"/>
                  </a:lnTo>
                  <a:lnTo>
                    <a:pt x="283" y="888"/>
                  </a:lnTo>
                  <a:lnTo>
                    <a:pt x="281" y="888"/>
                  </a:lnTo>
                  <a:lnTo>
                    <a:pt x="281" y="887"/>
                  </a:lnTo>
                  <a:lnTo>
                    <a:pt x="280" y="887"/>
                  </a:lnTo>
                  <a:lnTo>
                    <a:pt x="278" y="887"/>
                  </a:lnTo>
                  <a:lnTo>
                    <a:pt x="276" y="887"/>
                  </a:lnTo>
                  <a:lnTo>
                    <a:pt x="275" y="887"/>
                  </a:lnTo>
                  <a:lnTo>
                    <a:pt x="275" y="887"/>
                  </a:lnTo>
                  <a:lnTo>
                    <a:pt x="273" y="887"/>
                  </a:lnTo>
                  <a:lnTo>
                    <a:pt x="271" y="887"/>
                  </a:lnTo>
                  <a:lnTo>
                    <a:pt x="271" y="888"/>
                  </a:lnTo>
                  <a:lnTo>
                    <a:pt x="269" y="888"/>
                  </a:lnTo>
                  <a:lnTo>
                    <a:pt x="268" y="888"/>
                  </a:lnTo>
                  <a:lnTo>
                    <a:pt x="266" y="888"/>
                  </a:lnTo>
                  <a:lnTo>
                    <a:pt x="266" y="887"/>
                  </a:lnTo>
                  <a:lnTo>
                    <a:pt x="264" y="887"/>
                  </a:lnTo>
                  <a:lnTo>
                    <a:pt x="263" y="887"/>
                  </a:lnTo>
                  <a:lnTo>
                    <a:pt x="261" y="885"/>
                  </a:lnTo>
                  <a:lnTo>
                    <a:pt x="259" y="885"/>
                  </a:lnTo>
                  <a:lnTo>
                    <a:pt x="258" y="885"/>
                  </a:lnTo>
                  <a:lnTo>
                    <a:pt x="256" y="885"/>
                  </a:lnTo>
                  <a:lnTo>
                    <a:pt x="256" y="883"/>
                  </a:lnTo>
                  <a:lnTo>
                    <a:pt x="254" y="883"/>
                  </a:lnTo>
                  <a:lnTo>
                    <a:pt x="254" y="881"/>
                  </a:lnTo>
                  <a:lnTo>
                    <a:pt x="252" y="881"/>
                  </a:lnTo>
                  <a:lnTo>
                    <a:pt x="251" y="881"/>
                  </a:lnTo>
                  <a:lnTo>
                    <a:pt x="249" y="880"/>
                  </a:lnTo>
                  <a:lnTo>
                    <a:pt x="247" y="880"/>
                  </a:lnTo>
                  <a:lnTo>
                    <a:pt x="246" y="880"/>
                  </a:lnTo>
                  <a:lnTo>
                    <a:pt x="246" y="878"/>
                  </a:lnTo>
                  <a:lnTo>
                    <a:pt x="244" y="878"/>
                  </a:lnTo>
                  <a:lnTo>
                    <a:pt x="244" y="876"/>
                  </a:lnTo>
                  <a:lnTo>
                    <a:pt x="242" y="876"/>
                  </a:lnTo>
                  <a:lnTo>
                    <a:pt x="242" y="875"/>
                  </a:lnTo>
                  <a:lnTo>
                    <a:pt x="242" y="875"/>
                  </a:lnTo>
                  <a:lnTo>
                    <a:pt x="242" y="873"/>
                  </a:lnTo>
                  <a:lnTo>
                    <a:pt x="241" y="873"/>
                  </a:lnTo>
                  <a:lnTo>
                    <a:pt x="239" y="873"/>
                  </a:lnTo>
                  <a:lnTo>
                    <a:pt x="239" y="871"/>
                  </a:lnTo>
                  <a:lnTo>
                    <a:pt x="239" y="870"/>
                  </a:lnTo>
                  <a:lnTo>
                    <a:pt x="237" y="870"/>
                  </a:lnTo>
                  <a:lnTo>
                    <a:pt x="237" y="868"/>
                  </a:lnTo>
                  <a:lnTo>
                    <a:pt x="235" y="868"/>
                  </a:lnTo>
                  <a:lnTo>
                    <a:pt x="234" y="868"/>
                  </a:lnTo>
                  <a:lnTo>
                    <a:pt x="232" y="868"/>
                  </a:lnTo>
                  <a:lnTo>
                    <a:pt x="232" y="866"/>
                  </a:lnTo>
                  <a:lnTo>
                    <a:pt x="232" y="864"/>
                  </a:lnTo>
                  <a:lnTo>
                    <a:pt x="230" y="864"/>
                  </a:lnTo>
                  <a:lnTo>
                    <a:pt x="230" y="863"/>
                  </a:lnTo>
                  <a:lnTo>
                    <a:pt x="229" y="863"/>
                  </a:lnTo>
                  <a:lnTo>
                    <a:pt x="229" y="864"/>
                  </a:lnTo>
                  <a:lnTo>
                    <a:pt x="227" y="864"/>
                  </a:lnTo>
                  <a:lnTo>
                    <a:pt x="227" y="863"/>
                  </a:lnTo>
                  <a:lnTo>
                    <a:pt x="227" y="861"/>
                  </a:lnTo>
                  <a:lnTo>
                    <a:pt x="225" y="861"/>
                  </a:lnTo>
                  <a:lnTo>
                    <a:pt x="225" y="859"/>
                  </a:lnTo>
                  <a:lnTo>
                    <a:pt x="225" y="858"/>
                  </a:lnTo>
                  <a:lnTo>
                    <a:pt x="225" y="856"/>
                  </a:lnTo>
                  <a:lnTo>
                    <a:pt x="225" y="854"/>
                  </a:lnTo>
                  <a:lnTo>
                    <a:pt x="227" y="854"/>
                  </a:lnTo>
                  <a:lnTo>
                    <a:pt x="227" y="853"/>
                  </a:lnTo>
                  <a:lnTo>
                    <a:pt x="227" y="851"/>
                  </a:lnTo>
                  <a:lnTo>
                    <a:pt x="225" y="851"/>
                  </a:lnTo>
                  <a:lnTo>
                    <a:pt x="225" y="849"/>
                  </a:lnTo>
                  <a:lnTo>
                    <a:pt x="227" y="849"/>
                  </a:lnTo>
                  <a:lnTo>
                    <a:pt x="225" y="849"/>
                  </a:lnTo>
                  <a:lnTo>
                    <a:pt x="225" y="847"/>
                  </a:lnTo>
                  <a:lnTo>
                    <a:pt x="224" y="847"/>
                  </a:lnTo>
                  <a:lnTo>
                    <a:pt x="224" y="846"/>
                  </a:lnTo>
                  <a:lnTo>
                    <a:pt x="222" y="846"/>
                  </a:lnTo>
                  <a:lnTo>
                    <a:pt x="222" y="846"/>
                  </a:lnTo>
                  <a:lnTo>
                    <a:pt x="220" y="846"/>
                  </a:lnTo>
                  <a:lnTo>
                    <a:pt x="218" y="844"/>
                  </a:lnTo>
                  <a:lnTo>
                    <a:pt x="218" y="842"/>
                  </a:lnTo>
                  <a:lnTo>
                    <a:pt x="217" y="842"/>
                  </a:lnTo>
                  <a:lnTo>
                    <a:pt x="217" y="841"/>
                  </a:lnTo>
                  <a:lnTo>
                    <a:pt x="215" y="841"/>
                  </a:lnTo>
                  <a:lnTo>
                    <a:pt x="215" y="839"/>
                  </a:lnTo>
                  <a:lnTo>
                    <a:pt x="213" y="839"/>
                  </a:lnTo>
                  <a:lnTo>
                    <a:pt x="215" y="839"/>
                  </a:lnTo>
                  <a:lnTo>
                    <a:pt x="215" y="837"/>
                  </a:lnTo>
                  <a:lnTo>
                    <a:pt x="213" y="837"/>
                  </a:lnTo>
                  <a:lnTo>
                    <a:pt x="213" y="836"/>
                  </a:lnTo>
                  <a:lnTo>
                    <a:pt x="215" y="836"/>
                  </a:lnTo>
                  <a:lnTo>
                    <a:pt x="215" y="834"/>
                  </a:lnTo>
                  <a:lnTo>
                    <a:pt x="213" y="834"/>
                  </a:lnTo>
                  <a:lnTo>
                    <a:pt x="213" y="832"/>
                  </a:lnTo>
                  <a:lnTo>
                    <a:pt x="212" y="832"/>
                  </a:lnTo>
                  <a:lnTo>
                    <a:pt x="210" y="832"/>
                  </a:lnTo>
                  <a:lnTo>
                    <a:pt x="210" y="830"/>
                  </a:lnTo>
                  <a:lnTo>
                    <a:pt x="210" y="829"/>
                  </a:lnTo>
                  <a:lnTo>
                    <a:pt x="208" y="829"/>
                  </a:lnTo>
                  <a:lnTo>
                    <a:pt x="208" y="827"/>
                  </a:lnTo>
                  <a:lnTo>
                    <a:pt x="206" y="827"/>
                  </a:lnTo>
                  <a:lnTo>
                    <a:pt x="206" y="825"/>
                  </a:lnTo>
                  <a:lnTo>
                    <a:pt x="205" y="825"/>
                  </a:lnTo>
                  <a:lnTo>
                    <a:pt x="203" y="825"/>
                  </a:lnTo>
                  <a:lnTo>
                    <a:pt x="205" y="824"/>
                  </a:lnTo>
                  <a:lnTo>
                    <a:pt x="206" y="824"/>
                  </a:lnTo>
                  <a:lnTo>
                    <a:pt x="208" y="824"/>
                  </a:lnTo>
                  <a:lnTo>
                    <a:pt x="208" y="822"/>
                  </a:lnTo>
                  <a:lnTo>
                    <a:pt x="210" y="822"/>
                  </a:lnTo>
                  <a:lnTo>
                    <a:pt x="210" y="820"/>
                  </a:lnTo>
                  <a:lnTo>
                    <a:pt x="212" y="820"/>
                  </a:lnTo>
                  <a:lnTo>
                    <a:pt x="212" y="819"/>
                  </a:lnTo>
                  <a:lnTo>
                    <a:pt x="212" y="817"/>
                  </a:lnTo>
                  <a:lnTo>
                    <a:pt x="213" y="815"/>
                  </a:lnTo>
                  <a:lnTo>
                    <a:pt x="215" y="815"/>
                  </a:lnTo>
                  <a:lnTo>
                    <a:pt x="215" y="813"/>
                  </a:lnTo>
                  <a:lnTo>
                    <a:pt x="215" y="812"/>
                  </a:lnTo>
                  <a:lnTo>
                    <a:pt x="215" y="810"/>
                  </a:lnTo>
                  <a:lnTo>
                    <a:pt x="215" y="808"/>
                  </a:lnTo>
                  <a:lnTo>
                    <a:pt x="217" y="807"/>
                  </a:lnTo>
                  <a:lnTo>
                    <a:pt x="215" y="807"/>
                  </a:lnTo>
                  <a:lnTo>
                    <a:pt x="215" y="805"/>
                  </a:lnTo>
                  <a:lnTo>
                    <a:pt x="215" y="805"/>
                  </a:lnTo>
                  <a:lnTo>
                    <a:pt x="217" y="803"/>
                  </a:lnTo>
                  <a:lnTo>
                    <a:pt x="215" y="803"/>
                  </a:lnTo>
                  <a:lnTo>
                    <a:pt x="217" y="802"/>
                  </a:lnTo>
                  <a:lnTo>
                    <a:pt x="217" y="800"/>
                  </a:lnTo>
                  <a:lnTo>
                    <a:pt x="215" y="800"/>
                  </a:lnTo>
                  <a:lnTo>
                    <a:pt x="215" y="798"/>
                  </a:lnTo>
                  <a:lnTo>
                    <a:pt x="217" y="798"/>
                  </a:lnTo>
                  <a:lnTo>
                    <a:pt x="217" y="796"/>
                  </a:lnTo>
                  <a:lnTo>
                    <a:pt x="218" y="796"/>
                  </a:lnTo>
                  <a:lnTo>
                    <a:pt x="220" y="796"/>
                  </a:lnTo>
                  <a:lnTo>
                    <a:pt x="222" y="795"/>
                  </a:lnTo>
                  <a:lnTo>
                    <a:pt x="224" y="793"/>
                  </a:lnTo>
                  <a:lnTo>
                    <a:pt x="224" y="791"/>
                  </a:lnTo>
                  <a:lnTo>
                    <a:pt x="224" y="790"/>
                  </a:lnTo>
                  <a:lnTo>
                    <a:pt x="224" y="788"/>
                  </a:lnTo>
                  <a:lnTo>
                    <a:pt x="225" y="788"/>
                  </a:lnTo>
                  <a:lnTo>
                    <a:pt x="227" y="788"/>
                  </a:lnTo>
                  <a:lnTo>
                    <a:pt x="227" y="786"/>
                  </a:lnTo>
                  <a:lnTo>
                    <a:pt x="229" y="786"/>
                  </a:lnTo>
                  <a:lnTo>
                    <a:pt x="229" y="785"/>
                  </a:lnTo>
                  <a:lnTo>
                    <a:pt x="229" y="783"/>
                  </a:lnTo>
                  <a:lnTo>
                    <a:pt x="230" y="783"/>
                  </a:lnTo>
                  <a:lnTo>
                    <a:pt x="232" y="783"/>
                  </a:lnTo>
                  <a:lnTo>
                    <a:pt x="234" y="783"/>
                  </a:lnTo>
                  <a:lnTo>
                    <a:pt x="235" y="783"/>
                  </a:lnTo>
                  <a:lnTo>
                    <a:pt x="235" y="781"/>
                  </a:lnTo>
                  <a:lnTo>
                    <a:pt x="237" y="781"/>
                  </a:lnTo>
                  <a:lnTo>
                    <a:pt x="237" y="779"/>
                  </a:lnTo>
                  <a:lnTo>
                    <a:pt x="237" y="778"/>
                  </a:lnTo>
                  <a:lnTo>
                    <a:pt x="237" y="776"/>
                  </a:lnTo>
                  <a:lnTo>
                    <a:pt x="235" y="776"/>
                  </a:lnTo>
                  <a:lnTo>
                    <a:pt x="235" y="774"/>
                  </a:lnTo>
                  <a:lnTo>
                    <a:pt x="234" y="774"/>
                  </a:lnTo>
                  <a:lnTo>
                    <a:pt x="234" y="773"/>
                  </a:lnTo>
                  <a:lnTo>
                    <a:pt x="234" y="771"/>
                  </a:lnTo>
                  <a:lnTo>
                    <a:pt x="235" y="769"/>
                  </a:lnTo>
                  <a:lnTo>
                    <a:pt x="235" y="768"/>
                  </a:lnTo>
                  <a:lnTo>
                    <a:pt x="235" y="766"/>
                  </a:lnTo>
                  <a:lnTo>
                    <a:pt x="235" y="764"/>
                  </a:lnTo>
                  <a:lnTo>
                    <a:pt x="234" y="764"/>
                  </a:lnTo>
                  <a:lnTo>
                    <a:pt x="234" y="764"/>
                  </a:lnTo>
                  <a:lnTo>
                    <a:pt x="232" y="762"/>
                  </a:lnTo>
                  <a:lnTo>
                    <a:pt x="230" y="762"/>
                  </a:lnTo>
                  <a:lnTo>
                    <a:pt x="230" y="761"/>
                  </a:lnTo>
                  <a:lnTo>
                    <a:pt x="229" y="762"/>
                  </a:lnTo>
                  <a:lnTo>
                    <a:pt x="229" y="761"/>
                  </a:lnTo>
                  <a:lnTo>
                    <a:pt x="227" y="761"/>
                  </a:lnTo>
                  <a:lnTo>
                    <a:pt x="225" y="761"/>
                  </a:lnTo>
                  <a:lnTo>
                    <a:pt x="224" y="761"/>
                  </a:lnTo>
                  <a:lnTo>
                    <a:pt x="224" y="762"/>
                  </a:lnTo>
                  <a:lnTo>
                    <a:pt x="222" y="762"/>
                  </a:lnTo>
                  <a:lnTo>
                    <a:pt x="220" y="762"/>
                  </a:lnTo>
                  <a:lnTo>
                    <a:pt x="220" y="764"/>
                  </a:lnTo>
                  <a:lnTo>
                    <a:pt x="218" y="764"/>
                  </a:lnTo>
                  <a:lnTo>
                    <a:pt x="217" y="764"/>
                  </a:lnTo>
                  <a:lnTo>
                    <a:pt x="215" y="764"/>
                  </a:lnTo>
                  <a:lnTo>
                    <a:pt x="213" y="764"/>
                  </a:lnTo>
                  <a:lnTo>
                    <a:pt x="213" y="764"/>
                  </a:lnTo>
                  <a:lnTo>
                    <a:pt x="212" y="764"/>
                  </a:lnTo>
                  <a:lnTo>
                    <a:pt x="212" y="762"/>
                  </a:lnTo>
                  <a:lnTo>
                    <a:pt x="210" y="762"/>
                  </a:lnTo>
                  <a:lnTo>
                    <a:pt x="208" y="762"/>
                  </a:lnTo>
                  <a:lnTo>
                    <a:pt x="206" y="761"/>
                  </a:lnTo>
                  <a:lnTo>
                    <a:pt x="205" y="761"/>
                  </a:lnTo>
                  <a:lnTo>
                    <a:pt x="205" y="759"/>
                  </a:lnTo>
                  <a:lnTo>
                    <a:pt x="203" y="757"/>
                  </a:lnTo>
                  <a:lnTo>
                    <a:pt x="201" y="757"/>
                  </a:lnTo>
                  <a:lnTo>
                    <a:pt x="201" y="757"/>
                  </a:lnTo>
                  <a:lnTo>
                    <a:pt x="201" y="756"/>
                  </a:lnTo>
                  <a:lnTo>
                    <a:pt x="200" y="756"/>
                  </a:lnTo>
                  <a:lnTo>
                    <a:pt x="200" y="754"/>
                  </a:lnTo>
                  <a:lnTo>
                    <a:pt x="200" y="752"/>
                  </a:lnTo>
                  <a:lnTo>
                    <a:pt x="200" y="751"/>
                  </a:lnTo>
                  <a:lnTo>
                    <a:pt x="200" y="749"/>
                  </a:lnTo>
                  <a:lnTo>
                    <a:pt x="198" y="749"/>
                  </a:lnTo>
                  <a:lnTo>
                    <a:pt x="200" y="747"/>
                  </a:lnTo>
                  <a:lnTo>
                    <a:pt x="200" y="745"/>
                  </a:lnTo>
                  <a:lnTo>
                    <a:pt x="198" y="745"/>
                  </a:lnTo>
                  <a:lnTo>
                    <a:pt x="198" y="744"/>
                  </a:lnTo>
                  <a:lnTo>
                    <a:pt x="198" y="742"/>
                  </a:lnTo>
                  <a:lnTo>
                    <a:pt x="198" y="740"/>
                  </a:lnTo>
                  <a:lnTo>
                    <a:pt x="196" y="740"/>
                  </a:lnTo>
                  <a:lnTo>
                    <a:pt x="195" y="740"/>
                  </a:lnTo>
                  <a:lnTo>
                    <a:pt x="193" y="740"/>
                  </a:lnTo>
                  <a:lnTo>
                    <a:pt x="191" y="739"/>
                  </a:lnTo>
                  <a:lnTo>
                    <a:pt x="191" y="737"/>
                  </a:lnTo>
                  <a:lnTo>
                    <a:pt x="189" y="737"/>
                  </a:lnTo>
                  <a:lnTo>
                    <a:pt x="189" y="735"/>
                  </a:lnTo>
                  <a:lnTo>
                    <a:pt x="188" y="735"/>
                  </a:lnTo>
                  <a:lnTo>
                    <a:pt x="188" y="733"/>
                  </a:lnTo>
                  <a:lnTo>
                    <a:pt x="186" y="733"/>
                  </a:lnTo>
                  <a:lnTo>
                    <a:pt x="184" y="733"/>
                  </a:lnTo>
                  <a:lnTo>
                    <a:pt x="183" y="733"/>
                  </a:lnTo>
                  <a:lnTo>
                    <a:pt x="183" y="732"/>
                  </a:lnTo>
                  <a:lnTo>
                    <a:pt x="181" y="732"/>
                  </a:lnTo>
                  <a:lnTo>
                    <a:pt x="179" y="732"/>
                  </a:lnTo>
                  <a:lnTo>
                    <a:pt x="178" y="730"/>
                  </a:lnTo>
                  <a:lnTo>
                    <a:pt x="176" y="730"/>
                  </a:lnTo>
                  <a:lnTo>
                    <a:pt x="176" y="728"/>
                  </a:lnTo>
                  <a:lnTo>
                    <a:pt x="174" y="728"/>
                  </a:lnTo>
                  <a:lnTo>
                    <a:pt x="172" y="728"/>
                  </a:lnTo>
                  <a:lnTo>
                    <a:pt x="171" y="727"/>
                  </a:lnTo>
                  <a:lnTo>
                    <a:pt x="169" y="727"/>
                  </a:lnTo>
                  <a:lnTo>
                    <a:pt x="169" y="725"/>
                  </a:lnTo>
                  <a:lnTo>
                    <a:pt x="169" y="723"/>
                  </a:lnTo>
                  <a:lnTo>
                    <a:pt x="171" y="723"/>
                  </a:lnTo>
                  <a:lnTo>
                    <a:pt x="171" y="722"/>
                  </a:lnTo>
                  <a:lnTo>
                    <a:pt x="169" y="722"/>
                  </a:lnTo>
                  <a:lnTo>
                    <a:pt x="167" y="722"/>
                  </a:lnTo>
                  <a:lnTo>
                    <a:pt x="169" y="720"/>
                  </a:lnTo>
                  <a:lnTo>
                    <a:pt x="169" y="718"/>
                  </a:lnTo>
                  <a:lnTo>
                    <a:pt x="167" y="718"/>
                  </a:lnTo>
                  <a:lnTo>
                    <a:pt x="167" y="716"/>
                  </a:lnTo>
                  <a:lnTo>
                    <a:pt x="166" y="716"/>
                  </a:lnTo>
                  <a:lnTo>
                    <a:pt x="166" y="715"/>
                  </a:lnTo>
                  <a:lnTo>
                    <a:pt x="164" y="715"/>
                  </a:lnTo>
                  <a:lnTo>
                    <a:pt x="162" y="715"/>
                  </a:lnTo>
                  <a:lnTo>
                    <a:pt x="161" y="716"/>
                  </a:lnTo>
                  <a:lnTo>
                    <a:pt x="161" y="715"/>
                  </a:lnTo>
                  <a:lnTo>
                    <a:pt x="161" y="715"/>
                  </a:lnTo>
                  <a:lnTo>
                    <a:pt x="161" y="713"/>
                  </a:lnTo>
                  <a:lnTo>
                    <a:pt x="161" y="711"/>
                  </a:lnTo>
                  <a:lnTo>
                    <a:pt x="159" y="711"/>
                  </a:lnTo>
                  <a:lnTo>
                    <a:pt x="159" y="710"/>
                  </a:lnTo>
                  <a:lnTo>
                    <a:pt x="157" y="710"/>
                  </a:lnTo>
                  <a:lnTo>
                    <a:pt x="155" y="710"/>
                  </a:lnTo>
                  <a:lnTo>
                    <a:pt x="155" y="708"/>
                  </a:lnTo>
                  <a:lnTo>
                    <a:pt x="157" y="708"/>
                  </a:lnTo>
                  <a:lnTo>
                    <a:pt x="157" y="706"/>
                  </a:lnTo>
                  <a:lnTo>
                    <a:pt x="159" y="706"/>
                  </a:lnTo>
                  <a:lnTo>
                    <a:pt x="159" y="705"/>
                  </a:lnTo>
                  <a:lnTo>
                    <a:pt x="161" y="705"/>
                  </a:lnTo>
                  <a:lnTo>
                    <a:pt x="161" y="703"/>
                  </a:lnTo>
                  <a:lnTo>
                    <a:pt x="162" y="703"/>
                  </a:lnTo>
                  <a:lnTo>
                    <a:pt x="162" y="701"/>
                  </a:lnTo>
                  <a:lnTo>
                    <a:pt x="162" y="699"/>
                  </a:lnTo>
                  <a:lnTo>
                    <a:pt x="162" y="698"/>
                  </a:lnTo>
                  <a:lnTo>
                    <a:pt x="162" y="696"/>
                  </a:lnTo>
                  <a:lnTo>
                    <a:pt x="164" y="696"/>
                  </a:lnTo>
                  <a:lnTo>
                    <a:pt x="164" y="694"/>
                  </a:lnTo>
                  <a:lnTo>
                    <a:pt x="162" y="694"/>
                  </a:lnTo>
                  <a:lnTo>
                    <a:pt x="162" y="693"/>
                  </a:lnTo>
                  <a:lnTo>
                    <a:pt x="162" y="691"/>
                  </a:lnTo>
                  <a:lnTo>
                    <a:pt x="162" y="689"/>
                  </a:lnTo>
                  <a:lnTo>
                    <a:pt x="162" y="688"/>
                  </a:lnTo>
                  <a:lnTo>
                    <a:pt x="162" y="686"/>
                  </a:lnTo>
                  <a:lnTo>
                    <a:pt x="162" y="684"/>
                  </a:lnTo>
                  <a:lnTo>
                    <a:pt x="164" y="684"/>
                  </a:lnTo>
                  <a:lnTo>
                    <a:pt x="162" y="684"/>
                  </a:lnTo>
                  <a:lnTo>
                    <a:pt x="162" y="682"/>
                  </a:lnTo>
                  <a:lnTo>
                    <a:pt x="162" y="682"/>
                  </a:lnTo>
                  <a:lnTo>
                    <a:pt x="162" y="681"/>
                  </a:lnTo>
                  <a:lnTo>
                    <a:pt x="164" y="681"/>
                  </a:lnTo>
                  <a:lnTo>
                    <a:pt x="164" y="679"/>
                  </a:lnTo>
                  <a:lnTo>
                    <a:pt x="166" y="679"/>
                  </a:lnTo>
                  <a:lnTo>
                    <a:pt x="166" y="677"/>
                  </a:lnTo>
                  <a:lnTo>
                    <a:pt x="166" y="676"/>
                  </a:lnTo>
                  <a:lnTo>
                    <a:pt x="167" y="676"/>
                  </a:lnTo>
                  <a:lnTo>
                    <a:pt x="167" y="674"/>
                  </a:lnTo>
                  <a:lnTo>
                    <a:pt x="166" y="674"/>
                  </a:lnTo>
                  <a:lnTo>
                    <a:pt x="166" y="672"/>
                  </a:lnTo>
                  <a:lnTo>
                    <a:pt x="166" y="671"/>
                  </a:lnTo>
                  <a:lnTo>
                    <a:pt x="164" y="671"/>
                  </a:lnTo>
                  <a:lnTo>
                    <a:pt x="162" y="671"/>
                  </a:lnTo>
                  <a:lnTo>
                    <a:pt x="161" y="672"/>
                  </a:lnTo>
                  <a:lnTo>
                    <a:pt x="161" y="672"/>
                  </a:lnTo>
                  <a:lnTo>
                    <a:pt x="159" y="671"/>
                  </a:lnTo>
                  <a:lnTo>
                    <a:pt x="159" y="669"/>
                  </a:lnTo>
                  <a:lnTo>
                    <a:pt x="159" y="667"/>
                  </a:lnTo>
                  <a:lnTo>
                    <a:pt x="159" y="665"/>
                  </a:lnTo>
                  <a:lnTo>
                    <a:pt x="157" y="665"/>
                  </a:lnTo>
                  <a:lnTo>
                    <a:pt x="155" y="664"/>
                  </a:lnTo>
                  <a:lnTo>
                    <a:pt x="155" y="662"/>
                  </a:lnTo>
                  <a:lnTo>
                    <a:pt x="154" y="662"/>
                  </a:lnTo>
                  <a:lnTo>
                    <a:pt x="154" y="660"/>
                  </a:lnTo>
                  <a:lnTo>
                    <a:pt x="152" y="660"/>
                  </a:lnTo>
                  <a:lnTo>
                    <a:pt x="152" y="659"/>
                  </a:lnTo>
                  <a:lnTo>
                    <a:pt x="150" y="657"/>
                  </a:lnTo>
                  <a:lnTo>
                    <a:pt x="150" y="655"/>
                  </a:lnTo>
                  <a:lnTo>
                    <a:pt x="150" y="654"/>
                  </a:lnTo>
                  <a:lnTo>
                    <a:pt x="150" y="652"/>
                  </a:lnTo>
                  <a:lnTo>
                    <a:pt x="150" y="650"/>
                  </a:lnTo>
                  <a:lnTo>
                    <a:pt x="152" y="650"/>
                  </a:lnTo>
                  <a:lnTo>
                    <a:pt x="152" y="648"/>
                  </a:lnTo>
                  <a:lnTo>
                    <a:pt x="150" y="648"/>
                  </a:lnTo>
                  <a:lnTo>
                    <a:pt x="150" y="647"/>
                  </a:lnTo>
                  <a:lnTo>
                    <a:pt x="150" y="645"/>
                  </a:lnTo>
                  <a:lnTo>
                    <a:pt x="150" y="643"/>
                  </a:lnTo>
                  <a:lnTo>
                    <a:pt x="149" y="643"/>
                  </a:lnTo>
                  <a:lnTo>
                    <a:pt x="147" y="642"/>
                  </a:lnTo>
                  <a:lnTo>
                    <a:pt x="145" y="642"/>
                  </a:lnTo>
                  <a:lnTo>
                    <a:pt x="145" y="642"/>
                  </a:lnTo>
                  <a:lnTo>
                    <a:pt x="143" y="642"/>
                  </a:lnTo>
                  <a:lnTo>
                    <a:pt x="143" y="640"/>
                  </a:lnTo>
                  <a:lnTo>
                    <a:pt x="143" y="638"/>
                  </a:lnTo>
                  <a:lnTo>
                    <a:pt x="143" y="637"/>
                  </a:lnTo>
                  <a:lnTo>
                    <a:pt x="142" y="637"/>
                  </a:lnTo>
                  <a:lnTo>
                    <a:pt x="140" y="637"/>
                  </a:lnTo>
                  <a:lnTo>
                    <a:pt x="140" y="638"/>
                  </a:lnTo>
                  <a:lnTo>
                    <a:pt x="138" y="638"/>
                  </a:lnTo>
                  <a:lnTo>
                    <a:pt x="138" y="640"/>
                  </a:lnTo>
                  <a:lnTo>
                    <a:pt x="137" y="640"/>
                  </a:lnTo>
                  <a:lnTo>
                    <a:pt x="137" y="638"/>
                  </a:lnTo>
                  <a:lnTo>
                    <a:pt x="135" y="638"/>
                  </a:lnTo>
                  <a:lnTo>
                    <a:pt x="133" y="638"/>
                  </a:lnTo>
                  <a:lnTo>
                    <a:pt x="133" y="637"/>
                  </a:lnTo>
                  <a:lnTo>
                    <a:pt x="132" y="637"/>
                  </a:lnTo>
                  <a:lnTo>
                    <a:pt x="130" y="637"/>
                  </a:lnTo>
                  <a:lnTo>
                    <a:pt x="128" y="637"/>
                  </a:lnTo>
                  <a:lnTo>
                    <a:pt x="128" y="635"/>
                  </a:lnTo>
                  <a:lnTo>
                    <a:pt x="126" y="635"/>
                  </a:lnTo>
                  <a:lnTo>
                    <a:pt x="125" y="635"/>
                  </a:lnTo>
                  <a:lnTo>
                    <a:pt x="125" y="633"/>
                  </a:lnTo>
                  <a:lnTo>
                    <a:pt x="123" y="633"/>
                  </a:lnTo>
                  <a:lnTo>
                    <a:pt x="123" y="631"/>
                  </a:lnTo>
                  <a:lnTo>
                    <a:pt x="121" y="631"/>
                  </a:lnTo>
                  <a:lnTo>
                    <a:pt x="121" y="630"/>
                  </a:lnTo>
                  <a:lnTo>
                    <a:pt x="120" y="628"/>
                  </a:lnTo>
                  <a:lnTo>
                    <a:pt x="120" y="628"/>
                  </a:lnTo>
                  <a:lnTo>
                    <a:pt x="120" y="626"/>
                  </a:lnTo>
                  <a:lnTo>
                    <a:pt x="118" y="626"/>
                  </a:lnTo>
                  <a:lnTo>
                    <a:pt x="118" y="625"/>
                  </a:lnTo>
                  <a:lnTo>
                    <a:pt x="116" y="625"/>
                  </a:lnTo>
                  <a:lnTo>
                    <a:pt x="116" y="626"/>
                  </a:lnTo>
                  <a:lnTo>
                    <a:pt x="115" y="626"/>
                  </a:lnTo>
                  <a:lnTo>
                    <a:pt x="113" y="626"/>
                  </a:lnTo>
                  <a:lnTo>
                    <a:pt x="111" y="626"/>
                  </a:lnTo>
                  <a:lnTo>
                    <a:pt x="109" y="626"/>
                  </a:lnTo>
                  <a:lnTo>
                    <a:pt x="108" y="626"/>
                  </a:lnTo>
                  <a:lnTo>
                    <a:pt x="108" y="628"/>
                  </a:lnTo>
                  <a:lnTo>
                    <a:pt x="106" y="628"/>
                  </a:lnTo>
                  <a:lnTo>
                    <a:pt x="104" y="628"/>
                  </a:lnTo>
                  <a:lnTo>
                    <a:pt x="104" y="630"/>
                  </a:lnTo>
                  <a:lnTo>
                    <a:pt x="104" y="628"/>
                  </a:lnTo>
                  <a:lnTo>
                    <a:pt x="103" y="628"/>
                  </a:lnTo>
                  <a:lnTo>
                    <a:pt x="103" y="626"/>
                  </a:lnTo>
                  <a:lnTo>
                    <a:pt x="101" y="626"/>
                  </a:lnTo>
                  <a:lnTo>
                    <a:pt x="99" y="626"/>
                  </a:lnTo>
                  <a:lnTo>
                    <a:pt x="99" y="628"/>
                  </a:lnTo>
                  <a:lnTo>
                    <a:pt x="98" y="628"/>
                  </a:lnTo>
                  <a:lnTo>
                    <a:pt x="98" y="630"/>
                  </a:lnTo>
                  <a:lnTo>
                    <a:pt x="96" y="630"/>
                  </a:lnTo>
                  <a:lnTo>
                    <a:pt x="96" y="631"/>
                  </a:lnTo>
                  <a:lnTo>
                    <a:pt x="94" y="631"/>
                  </a:lnTo>
                  <a:lnTo>
                    <a:pt x="92" y="631"/>
                  </a:lnTo>
                  <a:lnTo>
                    <a:pt x="92" y="633"/>
                  </a:lnTo>
                  <a:lnTo>
                    <a:pt x="91" y="633"/>
                  </a:lnTo>
                  <a:lnTo>
                    <a:pt x="89" y="633"/>
                  </a:lnTo>
                  <a:lnTo>
                    <a:pt x="89" y="635"/>
                  </a:lnTo>
                  <a:lnTo>
                    <a:pt x="87" y="635"/>
                  </a:lnTo>
                  <a:lnTo>
                    <a:pt x="86" y="635"/>
                  </a:lnTo>
                  <a:lnTo>
                    <a:pt x="86" y="637"/>
                  </a:lnTo>
                  <a:lnTo>
                    <a:pt x="86" y="635"/>
                  </a:lnTo>
                  <a:lnTo>
                    <a:pt x="84" y="635"/>
                  </a:lnTo>
                  <a:lnTo>
                    <a:pt x="84" y="637"/>
                  </a:lnTo>
                  <a:lnTo>
                    <a:pt x="82" y="637"/>
                  </a:lnTo>
                  <a:lnTo>
                    <a:pt x="82" y="635"/>
                  </a:lnTo>
                  <a:lnTo>
                    <a:pt x="81" y="635"/>
                  </a:lnTo>
                  <a:lnTo>
                    <a:pt x="81" y="633"/>
                  </a:lnTo>
                  <a:lnTo>
                    <a:pt x="79" y="633"/>
                  </a:lnTo>
                  <a:lnTo>
                    <a:pt x="79" y="631"/>
                  </a:lnTo>
                  <a:lnTo>
                    <a:pt x="79" y="631"/>
                  </a:lnTo>
                  <a:lnTo>
                    <a:pt x="77" y="631"/>
                  </a:lnTo>
                  <a:lnTo>
                    <a:pt x="75" y="631"/>
                  </a:lnTo>
                  <a:lnTo>
                    <a:pt x="74" y="631"/>
                  </a:lnTo>
                  <a:lnTo>
                    <a:pt x="72" y="631"/>
                  </a:lnTo>
                  <a:lnTo>
                    <a:pt x="72" y="630"/>
                  </a:lnTo>
                  <a:lnTo>
                    <a:pt x="70" y="630"/>
                  </a:lnTo>
                  <a:lnTo>
                    <a:pt x="70" y="628"/>
                  </a:lnTo>
                  <a:lnTo>
                    <a:pt x="70" y="626"/>
                  </a:lnTo>
                  <a:lnTo>
                    <a:pt x="69" y="626"/>
                  </a:lnTo>
                  <a:lnTo>
                    <a:pt x="69" y="625"/>
                  </a:lnTo>
                  <a:lnTo>
                    <a:pt x="69" y="623"/>
                  </a:lnTo>
                  <a:lnTo>
                    <a:pt x="67" y="623"/>
                  </a:lnTo>
                  <a:lnTo>
                    <a:pt x="67" y="625"/>
                  </a:lnTo>
                  <a:lnTo>
                    <a:pt x="67" y="626"/>
                  </a:lnTo>
                  <a:lnTo>
                    <a:pt x="65" y="626"/>
                  </a:lnTo>
                  <a:lnTo>
                    <a:pt x="63" y="625"/>
                  </a:lnTo>
                  <a:lnTo>
                    <a:pt x="63" y="623"/>
                  </a:lnTo>
                  <a:lnTo>
                    <a:pt x="62" y="623"/>
                  </a:lnTo>
                  <a:lnTo>
                    <a:pt x="60" y="623"/>
                  </a:lnTo>
                  <a:lnTo>
                    <a:pt x="58" y="623"/>
                  </a:lnTo>
                  <a:lnTo>
                    <a:pt x="58" y="621"/>
                  </a:lnTo>
                  <a:lnTo>
                    <a:pt x="58" y="620"/>
                  </a:lnTo>
                  <a:lnTo>
                    <a:pt x="60" y="620"/>
                  </a:lnTo>
                  <a:lnTo>
                    <a:pt x="60" y="618"/>
                  </a:lnTo>
                  <a:lnTo>
                    <a:pt x="60" y="616"/>
                  </a:lnTo>
                  <a:lnTo>
                    <a:pt x="60" y="614"/>
                  </a:lnTo>
                  <a:lnTo>
                    <a:pt x="58" y="614"/>
                  </a:lnTo>
                  <a:lnTo>
                    <a:pt x="58" y="613"/>
                  </a:lnTo>
                  <a:lnTo>
                    <a:pt x="58" y="611"/>
                  </a:lnTo>
                  <a:lnTo>
                    <a:pt x="57" y="611"/>
                  </a:lnTo>
                  <a:lnTo>
                    <a:pt x="57" y="609"/>
                  </a:lnTo>
                  <a:lnTo>
                    <a:pt x="57" y="608"/>
                  </a:lnTo>
                  <a:lnTo>
                    <a:pt x="55" y="608"/>
                  </a:lnTo>
                  <a:lnTo>
                    <a:pt x="55" y="606"/>
                  </a:lnTo>
                  <a:lnTo>
                    <a:pt x="53" y="606"/>
                  </a:lnTo>
                  <a:lnTo>
                    <a:pt x="53" y="604"/>
                  </a:lnTo>
                  <a:lnTo>
                    <a:pt x="52" y="604"/>
                  </a:lnTo>
                  <a:lnTo>
                    <a:pt x="50" y="604"/>
                  </a:lnTo>
                  <a:lnTo>
                    <a:pt x="50" y="606"/>
                  </a:lnTo>
                  <a:lnTo>
                    <a:pt x="48" y="604"/>
                  </a:lnTo>
                  <a:lnTo>
                    <a:pt x="46" y="604"/>
                  </a:lnTo>
                  <a:lnTo>
                    <a:pt x="46" y="602"/>
                  </a:lnTo>
                  <a:lnTo>
                    <a:pt x="46" y="601"/>
                  </a:lnTo>
                  <a:lnTo>
                    <a:pt x="46" y="601"/>
                  </a:lnTo>
                  <a:lnTo>
                    <a:pt x="48" y="601"/>
                  </a:lnTo>
                  <a:lnTo>
                    <a:pt x="46" y="601"/>
                  </a:lnTo>
                  <a:lnTo>
                    <a:pt x="46" y="599"/>
                  </a:lnTo>
                  <a:lnTo>
                    <a:pt x="48" y="599"/>
                  </a:lnTo>
                  <a:lnTo>
                    <a:pt x="48" y="597"/>
                  </a:lnTo>
                  <a:lnTo>
                    <a:pt x="46" y="597"/>
                  </a:lnTo>
                  <a:lnTo>
                    <a:pt x="46" y="596"/>
                  </a:lnTo>
                  <a:lnTo>
                    <a:pt x="45" y="594"/>
                  </a:lnTo>
                  <a:lnTo>
                    <a:pt x="45" y="592"/>
                  </a:lnTo>
                  <a:lnTo>
                    <a:pt x="43" y="591"/>
                  </a:lnTo>
                  <a:lnTo>
                    <a:pt x="43" y="589"/>
                  </a:lnTo>
                  <a:lnTo>
                    <a:pt x="41" y="589"/>
                  </a:lnTo>
                  <a:lnTo>
                    <a:pt x="41" y="587"/>
                  </a:lnTo>
                  <a:lnTo>
                    <a:pt x="41" y="585"/>
                  </a:lnTo>
                  <a:lnTo>
                    <a:pt x="40" y="585"/>
                  </a:lnTo>
                  <a:lnTo>
                    <a:pt x="40" y="584"/>
                  </a:lnTo>
                  <a:lnTo>
                    <a:pt x="38" y="584"/>
                  </a:lnTo>
                  <a:lnTo>
                    <a:pt x="38" y="582"/>
                  </a:lnTo>
                  <a:lnTo>
                    <a:pt x="38" y="582"/>
                  </a:lnTo>
                  <a:lnTo>
                    <a:pt x="38" y="580"/>
                  </a:lnTo>
                  <a:lnTo>
                    <a:pt x="38" y="580"/>
                  </a:lnTo>
                  <a:lnTo>
                    <a:pt x="40" y="580"/>
                  </a:lnTo>
                  <a:lnTo>
                    <a:pt x="40" y="579"/>
                  </a:lnTo>
                  <a:lnTo>
                    <a:pt x="40" y="577"/>
                  </a:lnTo>
                  <a:lnTo>
                    <a:pt x="41" y="575"/>
                  </a:lnTo>
                  <a:lnTo>
                    <a:pt x="41" y="574"/>
                  </a:lnTo>
                  <a:lnTo>
                    <a:pt x="43" y="574"/>
                  </a:lnTo>
                  <a:lnTo>
                    <a:pt x="45" y="574"/>
                  </a:lnTo>
                  <a:lnTo>
                    <a:pt x="45" y="572"/>
                  </a:lnTo>
                  <a:lnTo>
                    <a:pt x="45" y="570"/>
                  </a:lnTo>
                  <a:lnTo>
                    <a:pt x="46" y="570"/>
                  </a:lnTo>
                  <a:lnTo>
                    <a:pt x="46" y="568"/>
                  </a:lnTo>
                  <a:lnTo>
                    <a:pt x="46" y="567"/>
                  </a:lnTo>
                  <a:lnTo>
                    <a:pt x="45" y="567"/>
                  </a:lnTo>
                  <a:lnTo>
                    <a:pt x="45" y="565"/>
                  </a:lnTo>
                  <a:lnTo>
                    <a:pt x="43" y="565"/>
                  </a:lnTo>
                  <a:lnTo>
                    <a:pt x="43" y="563"/>
                  </a:lnTo>
                  <a:lnTo>
                    <a:pt x="43" y="562"/>
                  </a:lnTo>
                  <a:lnTo>
                    <a:pt x="41" y="562"/>
                  </a:lnTo>
                  <a:lnTo>
                    <a:pt x="43" y="562"/>
                  </a:lnTo>
                  <a:lnTo>
                    <a:pt x="43" y="560"/>
                  </a:lnTo>
                  <a:lnTo>
                    <a:pt x="41" y="560"/>
                  </a:lnTo>
                  <a:lnTo>
                    <a:pt x="41" y="560"/>
                  </a:lnTo>
                  <a:lnTo>
                    <a:pt x="43" y="560"/>
                  </a:lnTo>
                  <a:lnTo>
                    <a:pt x="43" y="558"/>
                  </a:lnTo>
                  <a:lnTo>
                    <a:pt x="43" y="557"/>
                  </a:lnTo>
                  <a:lnTo>
                    <a:pt x="43" y="555"/>
                  </a:lnTo>
                  <a:lnTo>
                    <a:pt x="41" y="555"/>
                  </a:lnTo>
                  <a:lnTo>
                    <a:pt x="41" y="553"/>
                  </a:lnTo>
                  <a:lnTo>
                    <a:pt x="41" y="551"/>
                  </a:lnTo>
                  <a:lnTo>
                    <a:pt x="40" y="551"/>
                  </a:lnTo>
                  <a:lnTo>
                    <a:pt x="38" y="550"/>
                  </a:lnTo>
                  <a:lnTo>
                    <a:pt x="38" y="548"/>
                  </a:lnTo>
                  <a:lnTo>
                    <a:pt x="38" y="548"/>
                  </a:lnTo>
                  <a:lnTo>
                    <a:pt x="36" y="548"/>
                  </a:lnTo>
                  <a:lnTo>
                    <a:pt x="36" y="546"/>
                  </a:lnTo>
                  <a:lnTo>
                    <a:pt x="35" y="546"/>
                  </a:lnTo>
                  <a:lnTo>
                    <a:pt x="33" y="546"/>
                  </a:lnTo>
                  <a:lnTo>
                    <a:pt x="31" y="545"/>
                  </a:lnTo>
                  <a:lnTo>
                    <a:pt x="29" y="545"/>
                  </a:lnTo>
                  <a:lnTo>
                    <a:pt x="29" y="543"/>
                  </a:lnTo>
                  <a:lnTo>
                    <a:pt x="28" y="541"/>
                  </a:lnTo>
                  <a:lnTo>
                    <a:pt x="28" y="540"/>
                  </a:lnTo>
                  <a:lnTo>
                    <a:pt x="26" y="540"/>
                  </a:lnTo>
                  <a:lnTo>
                    <a:pt x="24" y="538"/>
                  </a:lnTo>
                  <a:lnTo>
                    <a:pt x="24" y="536"/>
                  </a:lnTo>
                  <a:lnTo>
                    <a:pt x="24" y="534"/>
                  </a:lnTo>
                  <a:lnTo>
                    <a:pt x="24" y="533"/>
                  </a:lnTo>
                  <a:lnTo>
                    <a:pt x="24" y="531"/>
                  </a:lnTo>
                  <a:lnTo>
                    <a:pt x="23" y="531"/>
                  </a:lnTo>
                  <a:lnTo>
                    <a:pt x="23" y="529"/>
                  </a:lnTo>
                  <a:lnTo>
                    <a:pt x="23" y="528"/>
                  </a:lnTo>
                  <a:lnTo>
                    <a:pt x="24" y="528"/>
                  </a:lnTo>
                  <a:lnTo>
                    <a:pt x="24" y="526"/>
                  </a:lnTo>
                  <a:lnTo>
                    <a:pt x="23" y="524"/>
                  </a:lnTo>
                  <a:lnTo>
                    <a:pt x="23" y="523"/>
                  </a:lnTo>
                  <a:lnTo>
                    <a:pt x="23" y="521"/>
                  </a:lnTo>
                  <a:lnTo>
                    <a:pt x="23" y="519"/>
                  </a:lnTo>
                  <a:lnTo>
                    <a:pt x="24" y="519"/>
                  </a:lnTo>
                  <a:lnTo>
                    <a:pt x="26" y="519"/>
                  </a:lnTo>
                  <a:lnTo>
                    <a:pt x="28" y="519"/>
                  </a:lnTo>
                  <a:lnTo>
                    <a:pt x="28" y="517"/>
                  </a:lnTo>
                  <a:lnTo>
                    <a:pt x="28" y="516"/>
                  </a:lnTo>
                  <a:lnTo>
                    <a:pt x="28" y="514"/>
                  </a:lnTo>
                  <a:lnTo>
                    <a:pt x="26" y="514"/>
                  </a:lnTo>
                  <a:lnTo>
                    <a:pt x="26" y="512"/>
                  </a:lnTo>
                  <a:lnTo>
                    <a:pt x="24" y="512"/>
                  </a:lnTo>
                  <a:lnTo>
                    <a:pt x="24" y="511"/>
                  </a:lnTo>
                  <a:lnTo>
                    <a:pt x="23" y="511"/>
                  </a:lnTo>
                  <a:lnTo>
                    <a:pt x="21" y="511"/>
                  </a:lnTo>
                  <a:lnTo>
                    <a:pt x="19" y="509"/>
                  </a:lnTo>
                  <a:lnTo>
                    <a:pt x="19" y="507"/>
                  </a:lnTo>
                  <a:lnTo>
                    <a:pt x="18" y="506"/>
                  </a:lnTo>
                  <a:lnTo>
                    <a:pt x="18" y="504"/>
                  </a:lnTo>
                  <a:lnTo>
                    <a:pt x="18" y="502"/>
                  </a:lnTo>
                  <a:lnTo>
                    <a:pt x="18" y="500"/>
                  </a:lnTo>
                  <a:lnTo>
                    <a:pt x="19" y="500"/>
                  </a:lnTo>
                  <a:lnTo>
                    <a:pt x="19" y="499"/>
                  </a:lnTo>
                  <a:lnTo>
                    <a:pt x="21" y="497"/>
                  </a:lnTo>
                  <a:lnTo>
                    <a:pt x="21" y="495"/>
                  </a:lnTo>
                  <a:lnTo>
                    <a:pt x="23" y="495"/>
                  </a:lnTo>
                  <a:lnTo>
                    <a:pt x="23" y="494"/>
                  </a:lnTo>
                  <a:lnTo>
                    <a:pt x="23" y="492"/>
                  </a:lnTo>
                  <a:lnTo>
                    <a:pt x="23" y="490"/>
                  </a:lnTo>
                  <a:lnTo>
                    <a:pt x="24" y="490"/>
                  </a:lnTo>
                  <a:lnTo>
                    <a:pt x="24" y="489"/>
                  </a:lnTo>
                  <a:lnTo>
                    <a:pt x="26" y="489"/>
                  </a:lnTo>
                  <a:lnTo>
                    <a:pt x="26" y="487"/>
                  </a:lnTo>
                  <a:lnTo>
                    <a:pt x="28" y="487"/>
                  </a:lnTo>
                  <a:lnTo>
                    <a:pt x="28" y="485"/>
                  </a:lnTo>
                  <a:lnTo>
                    <a:pt x="29" y="485"/>
                  </a:lnTo>
                  <a:lnTo>
                    <a:pt x="31" y="485"/>
                  </a:lnTo>
                  <a:lnTo>
                    <a:pt x="33" y="485"/>
                  </a:lnTo>
                  <a:lnTo>
                    <a:pt x="35" y="485"/>
                  </a:lnTo>
                  <a:lnTo>
                    <a:pt x="36" y="483"/>
                  </a:lnTo>
                  <a:lnTo>
                    <a:pt x="36" y="482"/>
                  </a:lnTo>
                  <a:lnTo>
                    <a:pt x="36" y="480"/>
                  </a:lnTo>
                  <a:lnTo>
                    <a:pt x="36" y="478"/>
                  </a:lnTo>
                  <a:lnTo>
                    <a:pt x="35" y="478"/>
                  </a:lnTo>
                  <a:lnTo>
                    <a:pt x="35" y="478"/>
                  </a:lnTo>
                  <a:lnTo>
                    <a:pt x="33" y="478"/>
                  </a:lnTo>
                  <a:lnTo>
                    <a:pt x="33" y="477"/>
                  </a:lnTo>
                  <a:lnTo>
                    <a:pt x="31" y="477"/>
                  </a:lnTo>
                  <a:lnTo>
                    <a:pt x="31" y="475"/>
                  </a:lnTo>
                  <a:lnTo>
                    <a:pt x="31" y="473"/>
                  </a:lnTo>
                  <a:lnTo>
                    <a:pt x="29" y="473"/>
                  </a:lnTo>
                  <a:lnTo>
                    <a:pt x="29" y="471"/>
                  </a:lnTo>
                  <a:lnTo>
                    <a:pt x="29" y="470"/>
                  </a:lnTo>
                  <a:lnTo>
                    <a:pt x="31" y="470"/>
                  </a:lnTo>
                  <a:lnTo>
                    <a:pt x="31" y="468"/>
                  </a:lnTo>
                  <a:lnTo>
                    <a:pt x="33" y="468"/>
                  </a:lnTo>
                  <a:lnTo>
                    <a:pt x="33" y="466"/>
                  </a:lnTo>
                  <a:lnTo>
                    <a:pt x="33" y="465"/>
                  </a:lnTo>
                  <a:lnTo>
                    <a:pt x="35" y="465"/>
                  </a:lnTo>
                  <a:lnTo>
                    <a:pt x="35" y="463"/>
                  </a:lnTo>
                  <a:lnTo>
                    <a:pt x="33" y="463"/>
                  </a:lnTo>
                  <a:lnTo>
                    <a:pt x="33" y="461"/>
                  </a:lnTo>
                  <a:lnTo>
                    <a:pt x="33" y="460"/>
                  </a:lnTo>
                  <a:lnTo>
                    <a:pt x="31" y="460"/>
                  </a:lnTo>
                  <a:lnTo>
                    <a:pt x="31" y="458"/>
                  </a:lnTo>
                  <a:lnTo>
                    <a:pt x="33" y="456"/>
                  </a:lnTo>
                  <a:lnTo>
                    <a:pt x="31" y="456"/>
                  </a:lnTo>
                  <a:lnTo>
                    <a:pt x="31" y="454"/>
                  </a:lnTo>
                  <a:lnTo>
                    <a:pt x="31" y="453"/>
                  </a:lnTo>
                  <a:lnTo>
                    <a:pt x="31" y="451"/>
                  </a:lnTo>
                  <a:lnTo>
                    <a:pt x="29" y="451"/>
                  </a:lnTo>
                  <a:lnTo>
                    <a:pt x="29" y="449"/>
                  </a:lnTo>
                  <a:lnTo>
                    <a:pt x="31" y="449"/>
                  </a:lnTo>
                  <a:lnTo>
                    <a:pt x="31" y="448"/>
                  </a:lnTo>
                  <a:lnTo>
                    <a:pt x="31" y="446"/>
                  </a:lnTo>
                  <a:lnTo>
                    <a:pt x="31" y="444"/>
                  </a:lnTo>
                  <a:lnTo>
                    <a:pt x="31" y="443"/>
                  </a:lnTo>
                  <a:lnTo>
                    <a:pt x="31" y="441"/>
                  </a:lnTo>
                  <a:lnTo>
                    <a:pt x="29" y="441"/>
                  </a:lnTo>
                  <a:lnTo>
                    <a:pt x="29" y="439"/>
                  </a:lnTo>
                  <a:lnTo>
                    <a:pt x="28" y="439"/>
                  </a:lnTo>
                  <a:lnTo>
                    <a:pt x="28" y="437"/>
                  </a:lnTo>
                  <a:lnTo>
                    <a:pt x="28" y="437"/>
                  </a:lnTo>
                  <a:lnTo>
                    <a:pt x="28" y="436"/>
                  </a:lnTo>
                  <a:lnTo>
                    <a:pt x="28" y="434"/>
                  </a:lnTo>
                  <a:lnTo>
                    <a:pt x="28" y="432"/>
                  </a:lnTo>
                  <a:lnTo>
                    <a:pt x="26" y="432"/>
                  </a:lnTo>
                  <a:lnTo>
                    <a:pt x="26" y="431"/>
                  </a:lnTo>
                  <a:lnTo>
                    <a:pt x="28" y="429"/>
                  </a:lnTo>
                  <a:lnTo>
                    <a:pt x="28" y="427"/>
                  </a:lnTo>
                  <a:lnTo>
                    <a:pt x="28" y="426"/>
                  </a:lnTo>
                  <a:lnTo>
                    <a:pt x="26" y="426"/>
                  </a:lnTo>
                  <a:lnTo>
                    <a:pt x="26" y="424"/>
                  </a:lnTo>
                  <a:lnTo>
                    <a:pt x="26" y="422"/>
                  </a:lnTo>
                  <a:lnTo>
                    <a:pt x="26" y="420"/>
                  </a:lnTo>
                  <a:lnTo>
                    <a:pt x="26" y="419"/>
                  </a:lnTo>
                  <a:lnTo>
                    <a:pt x="24" y="419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6" y="417"/>
                  </a:lnTo>
                  <a:lnTo>
                    <a:pt x="24" y="417"/>
                  </a:lnTo>
                  <a:lnTo>
                    <a:pt x="24" y="415"/>
                  </a:lnTo>
                  <a:lnTo>
                    <a:pt x="26" y="415"/>
                  </a:lnTo>
                  <a:lnTo>
                    <a:pt x="24" y="415"/>
                  </a:lnTo>
                  <a:lnTo>
                    <a:pt x="24" y="414"/>
                  </a:lnTo>
                  <a:lnTo>
                    <a:pt x="24" y="412"/>
                  </a:lnTo>
                  <a:lnTo>
                    <a:pt x="26" y="412"/>
                  </a:lnTo>
                  <a:lnTo>
                    <a:pt x="26" y="410"/>
                  </a:lnTo>
                  <a:lnTo>
                    <a:pt x="26" y="409"/>
                  </a:lnTo>
                  <a:lnTo>
                    <a:pt x="28" y="409"/>
                  </a:lnTo>
                  <a:lnTo>
                    <a:pt x="28" y="407"/>
                  </a:lnTo>
                  <a:lnTo>
                    <a:pt x="29" y="407"/>
                  </a:lnTo>
                  <a:lnTo>
                    <a:pt x="29" y="405"/>
                  </a:lnTo>
                  <a:lnTo>
                    <a:pt x="28" y="405"/>
                  </a:lnTo>
                  <a:lnTo>
                    <a:pt x="28" y="403"/>
                  </a:lnTo>
                  <a:lnTo>
                    <a:pt x="28" y="402"/>
                  </a:lnTo>
                  <a:lnTo>
                    <a:pt x="29" y="400"/>
                  </a:lnTo>
                  <a:lnTo>
                    <a:pt x="28" y="400"/>
                  </a:lnTo>
                  <a:lnTo>
                    <a:pt x="28" y="398"/>
                  </a:lnTo>
                  <a:lnTo>
                    <a:pt x="28" y="397"/>
                  </a:lnTo>
                  <a:lnTo>
                    <a:pt x="26" y="397"/>
                  </a:lnTo>
                  <a:lnTo>
                    <a:pt x="26" y="395"/>
                  </a:lnTo>
                  <a:lnTo>
                    <a:pt x="28" y="395"/>
                  </a:lnTo>
                  <a:lnTo>
                    <a:pt x="28" y="393"/>
                  </a:lnTo>
                  <a:lnTo>
                    <a:pt x="28" y="392"/>
                  </a:lnTo>
                  <a:lnTo>
                    <a:pt x="28" y="390"/>
                  </a:lnTo>
                  <a:lnTo>
                    <a:pt x="28" y="388"/>
                  </a:lnTo>
                  <a:lnTo>
                    <a:pt x="26" y="388"/>
                  </a:lnTo>
                  <a:lnTo>
                    <a:pt x="26" y="386"/>
                  </a:lnTo>
                  <a:lnTo>
                    <a:pt x="28" y="386"/>
                  </a:lnTo>
                  <a:lnTo>
                    <a:pt x="28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8" y="383"/>
                  </a:lnTo>
                  <a:lnTo>
                    <a:pt x="29" y="383"/>
                  </a:lnTo>
                  <a:lnTo>
                    <a:pt x="31" y="383"/>
                  </a:lnTo>
                  <a:lnTo>
                    <a:pt x="31" y="381"/>
                  </a:lnTo>
                  <a:lnTo>
                    <a:pt x="31" y="380"/>
                  </a:lnTo>
                  <a:lnTo>
                    <a:pt x="31" y="378"/>
                  </a:lnTo>
                  <a:lnTo>
                    <a:pt x="29" y="376"/>
                  </a:lnTo>
                  <a:lnTo>
                    <a:pt x="29" y="375"/>
                  </a:lnTo>
                  <a:lnTo>
                    <a:pt x="29" y="373"/>
                  </a:lnTo>
                  <a:lnTo>
                    <a:pt x="29" y="371"/>
                  </a:lnTo>
                  <a:lnTo>
                    <a:pt x="31" y="371"/>
                  </a:lnTo>
                  <a:lnTo>
                    <a:pt x="31" y="369"/>
                  </a:lnTo>
                  <a:lnTo>
                    <a:pt x="31" y="368"/>
                  </a:lnTo>
                  <a:lnTo>
                    <a:pt x="29" y="368"/>
                  </a:lnTo>
                  <a:lnTo>
                    <a:pt x="29" y="366"/>
                  </a:lnTo>
                  <a:lnTo>
                    <a:pt x="28" y="366"/>
                  </a:lnTo>
                  <a:lnTo>
                    <a:pt x="26" y="366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3" y="364"/>
                  </a:lnTo>
                  <a:lnTo>
                    <a:pt x="21" y="364"/>
                  </a:lnTo>
                  <a:lnTo>
                    <a:pt x="21" y="366"/>
                  </a:lnTo>
                  <a:lnTo>
                    <a:pt x="21" y="368"/>
                  </a:lnTo>
                  <a:lnTo>
                    <a:pt x="19" y="368"/>
                  </a:lnTo>
                  <a:lnTo>
                    <a:pt x="18" y="368"/>
                  </a:lnTo>
                  <a:lnTo>
                    <a:pt x="18" y="366"/>
                  </a:lnTo>
                  <a:lnTo>
                    <a:pt x="16" y="366"/>
                  </a:lnTo>
                  <a:lnTo>
                    <a:pt x="14" y="368"/>
                  </a:lnTo>
                  <a:lnTo>
                    <a:pt x="14" y="366"/>
                  </a:lnTo>
                  <a:lnTo>
                    <a:pt x="12" y="366"/>
                  </a:lnTo>
                  <a:lnTo>
                    <a:pt x="12" y="364"/>
                  </a:lnTo>
                  <a:lnTo>
                    <a:pt x="12" y="363"/>
                  </a:lnTo>
                  <a:lnTo>
                    <a:pt x="11" y="363"/>
                  </a:lnTo>
                  <a:lnTo>
                    <a:pt x="11" y="361"/>
                  </a:lnTo>
                  <a:lnTo>
                    <a:pt x="9" y="361"/>
                  </a:lnTo>
                  <a:lnTo>
                    <a:pt x="9" y="359"/>
                  </a:lnTo>
                  <a:lnTo>
                    <a:pt x="7" y="359"/>
                  </a:lnTo>
                  <a:lnTo>
                    <a:pt x="7" y="358"/>
                  </a:lnTo>
                  <a:lnTo>
                    <a:pt x="6" y="358"/>
                  </a:lnTo>
                  <a:lnTo>
                    <a:pt x="6" y="356"/>
                  </a:lnTo>
                  <a:lnTo>
                    <a:pt x="7" y="356"/>
                  </a:lnTo>
                  <a:lnTo>
                    <a:pt x="7" y="354"/>
                  </a:lnTo>
                  <a:lnTo>
                    <a:pt x="6" y="354"/>
                  </a:lnTo>
                  <a:lnTo>
                    <a:pt x="6" y="354"/>
                  </a:lnTo>
                  <a:lnTo>
                    <a:pt x="4" y="354"/>
                  </a:lnTo>
                  <a:lnTo>
                    <a:pt x="4" y="352"/>
                  </a:lnTo>
                  <a:lnTo>
                    <a:pt x="2" y="352"/>
                  </a:lnTo>
                  <a:lnTo>
                    <a:pt x="2" y="351"/>
                  </a:lnTo>
                  <a:lnTo>
                    <a:pt x="0" y="349"/>
                  </a:lnTo>
                  <a:lnTo>
                    <a:pt x="0" y="347"/>
                  </a:lnTo>
                  <a:lnTo>
                    <a:pt x="0" y="346"/>
                  </a:lnTo>
                  <a:lnTo>
                    <a:pt x="0" y="344"/>
                  </a:lnTo>
                  <a:lnTo>
                    <a:pt x="2" y="344"/>
                  </a:lnTo>
                  <a:lnTo>
                    <a:pt x="2" y="342"/>
                  </a:lnTo>
                  <a:lnTo>
                    <a:pt x="4" y="342"/>
                  </a:lnTo>
                  <a:lnTo>
                    <a:pt x="6" y="342"/>
                  </a:lnTo>
                  <a:lnTo>
                    <a:pt x="7" y="342"/>
                  </a:lnTo>
                  <a:lnTo>
                    <a:pt x="9" y="342"/>
                  </a:lnTo>
                  <a:lnTo>
                    <a:pt x="11" y="342"/>
                  </a:lnTo>
                  <a:lnTo>
                    <a:pt x="11" y="341"/>
                  </a:lnTo>
                  <a:lnTo>
                    <a:pt x="12" y="341"/>
                  </a:lnTo>
                  <a:lnTo>
                    <a:pt x="12" y="339"/>
                  </a:lnTo>
                  <a:lnTo>
                    <a:pt x="14" y="339"/>
                  </a:lnTo>
                  <a:lnTo>
                    <a:pt x="14" y="337"/>
                  </a:lnTo>
                  <a:lnTo>
                    <a:pt x="16" y="337"/>
                  </a:lnTo>
                  <a:lnTo>
                    <a:pt x="16" y="335"/>
                  </a:lnTo>
                  <a:lnTo>
                    <a:pt x="18" y="335"/>
                  </a:lnTo>
                  <a:lnTo>
                    <a:pt x="18" y="334"/>
                  </a:lnTo>
                  <a:lnTo>
                    <a:pt x="19" y="334"/>
                  </a:lnTo>
                  <a:lnTo>
                    <a:pt x="21" y="334"/>
                  </a:lnTo>
                  <a:lnTo>
                    <a:pt x="23" y="334"/>
                  </a:lnTo>
                  <a:lnTo>
                    <a:pt x="24" y="334"/>
                  </a:lnTo>
                  <a:lnTo>
                    <a:pt x="23" y="334"/>
                  </a:lnTo>
                  <a:lnTo>
                    <a:pt x="23" y="332"/>
                  </a:lnTo>
                  <a:lnTo>
                    <a:pt x="21" y="332"/>
                  </a:lnTo>
                  <a:lnTo>
                    <a:pt x="21" y="330"/>
                  </a:lnTo>
                  <a:lnTo>
                    <a:pt x="23" y="330"/>
                  </a:lnTo>
                  <a:lnTo>
                    <a:pt x="24" y="330"/>
                  </a:lnTo>
                  <a:lnTo>
                    <a:pt x="24" y="329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28" y="330"/>
                  </a:lnTo>
                  <a:lnTo>
                    <a:pt x="29" y="330"/>
                  </a:lnTo>
                  <a:lnTo>
                    <a:pt x="29" y="332"/>
                  </a:lnTo>
                  <a:lnTo>
                    <a:pt x="31" y="332"/>
                  </a:lnTo>
                  <a:lnTo>
                    <a:pt x="31" y="330"/>
                  </a:lnTo>
                  <a:lnTo>
                    <a:pt x="31" y="329"/>
                  </a:lnTo>
                  <a:lnTo>
                    <a:pt x="33" y="329"/>
                  </a:lnTo>
                  <a:lnTo>
                    <a:pt x="33" y="327"/>
                  </a:lnTo>
                  <a:lnTo>
                    <a:pt x="33" y="325"/>
                  </a:lnTo>
                  <a:lnTo>
                    <a:pt x="31" y="325"/>
                  </a:lnTo>
                  <a:lnTo>
                    <a:pt x="31" y="323"/>
                  </a:lnTo>
                  <a:lnTo>
                    <a:pt x="29" y="323"/>
                  </a:lnTo>
                  <a:lnTo>
                    <a:pt x="29" y="322"/>
                  </a:lnTo>
                  <a:lnTo>
                    <a:pt x="31" y="322"/>
                  </a:lnTo>
                  <a:lnTo>
                    <a:pt x="29" y="322"/>
                  </a:lnTo>
                  <a:lnTo>
                    <a:pt x="29" y="320"/>
                  </a:lnTo>
                  <a:lnTo>
                    <a:pt x="29" y="318"/>
                  </a:lnTo>
                  <a:lnTo>
                    <a:pt x="28" y="318"/>
                  </a:lnTo>
                  <a:lnTo>
                    <a:pt x="28" y="317"/>
                  </a:lnTo>
                  <a:lnTo>
                    <a:pt x="28" y="315"/>
                  </a:lnTo>
                  <a:lnTo>
                    <a:pt x="26" y="315"/>
                  </a:lnTo>
                  <a:lnTo>
                    <a:pt x="26" y="313"/>
                  </a:lnTo>
                  <a:lnTo>
                    <a:pt x="28" y="313"/>
                  </a:lnTo>
                  <a:lnTo>
                    <a:pt x="29" y="313"/>
                  </a:lnTo>
                  <a:lnTo>
                    <a:pt x="29" y="313"/>
                  </a:lnTo>
                  <a:lnTo>
                    <a:pt x="28" y="313"/>
                  </a:lnTo>
                  <a:lnTo>
                    <a:pt x="28" y="312"/>
                  </a:lnTo>
                  <a:lnTo>
                    <a:pt x="29" y="312"/>
                  </a:lnTo>
                  <a:lnTo>
                    <a:pt x="29" y="310"/>
                  </a:lnTo>
                  <a:lnTo>
                    <a:pt x="29" y="308"/>
                  </a:lnTo>
                  <a:lnTo>
                    <a:pt x="29" y="306"/>
                  </a:lnTo>
                  <a:lnTo>
                    <a:pt x="28" y="306"/>
                  </a:lnTo>
                  <a:lnTo>
                    <a:pt x="29" y="306"/>
                  </a:lnTo>
                  <a:lnTo>
                    <a:pt x="28" y="305"/>
                  </a:lnTo>
                  <a:lnTo>
                    <a:pt x="29" y="305"/>
                  </a:lnTo>
                  <a:lnTo>
                    <a:pt x="29" y="303"/>
                  </a:lnTo>
                  <a:lnTo>
                    <a:pt x="31" y="303"/>
                  </a:lnTo>
                  <a:lnTo>
                    <a:pt x="33" y="303"/>
                  </a:lnTo>
                  <a:lnTo>
                    <a:pt x="35" y="303"/>
                  </a:lnTo>
                  <a:lnTo>
                    <a:pt x="33" y="301"/>
                  </a:lnTo>
                  <a:lnTo>
                    <a:pt x="33" y="300"/>
                  </a:lnTo>
                  <a:lnTo>
                    <a:pt x="31" y="300"/>
                  </a:lnTo>
                  <a:lnTo>
                    <a:pt x="31" y="298"/>
                  </a:lnTo>
                  <a:lnTo>
                    <a:pt x="33" y="298"/>
                  </a:lnTo>
                  <a:lnTo>
                    <a:pt x="31" y="298"/>
                  </a:lnTo>
                  <a:lnTo>
                    <a:pt x="31" y="296"/>
                  </a:lnTo>
                  <a:lnTo>
                    <a:pt x="29" y="296"/>
                  </a:lnTo>
                  <a:lnTo>
                    <a:pt x="29" y="295"/>
                  </a:lnTo>
                  <a:lnTo>
                    <a:pt x="29" y="293"/>
                  </a:lnTo>
                  <a:lnTo>
                    <a:pt x="31" y="293"/>
                  </a:lnTo>
                  <a:lnTo>
                    <a:pt x="31" y="291"/>
                  </a:lnTo>
                  <a:lnTo>
                    <a:pt x="29" y="291"/>
                  </a:lnTo>
                  <a:lnTo>
                    <a:pt x="31" y="291"/>
                  </a:lnTo>
                  <a:lnTo>
                    <a:pt x="29" y="289"/>
                  </a:lnTo>
                  <a:lnTo>
                    <a:pt x="29" y="288"/>
                  </a:lnTo>
                  <a:lnTo>
                    <a:pt x="31" y="288"/>
                  </a:lnTo>
                  <a:lnTo>
                    <a:pt x="33" y="288"/>
                  </a:lnTo>
                  <a:lnTo>
                    <a:pt x="33" y="286"/>
                  </a:lnTo>
                  <a:lnTo>
                    <a:pt x="35" y="286"/>
                  </a:lnTo>
                  <a:lnTo>
                    <a:pt x="35" y="284"/>
                  </a:lnTo>
                  <a:lnTo>
                    <a:pt x="36" y="284"/>
                  </a:lnTo>
                  <a:lnTo>
                    <a:pt x="36" y="283"/>
                  </a:lnTo>
                  <a:lnTo>
                    <a:pt x="38" y="283"/>
                  </a:lnTo>
                  <a:lnTo>
                    <a:pt x="38" y="283"/>
                  </a:lnTo>
                  <a:lnTo>
                    <a:pt x="38" y="281"/>
                  </a:lnTo>
                  <a:lnTo>
                    <a:pt x="40" y="281"/>
                  </a:lnTo>
                  <a:lnTo>
                    <a:pt x="40" y="279"/>
                  </a:lnTo>
                  <a:lnTo>
                    <a:pt x="41" y="281"/>
                  </a:lnTo>
                  <a:lnTo>
                    <a:pt x="43" y="281"/>
                  </a:lnTo>
                  <a:lnTo>
                    <a:pt x="43" y="279"/>
                  </a:lnTo>
                  <a:lnTo>
                    <a:pt x="45" y="279"/>
                  </a:lnTo>
                  <a:lnTo>
                    <a:pt x="45" y="278"/>
                  </a:lnTo>
                  <a:lnTo>
                    <a:pt x="43" y="278"/>
                  </a:lnTo>
                  <a:lnTo>
                    <a:pt x="43" y="276"/>
                  </a:lnTo>
                  <a:lnTo>
                    <a:pt x="43" y="274"/>
                  </a:lnTo>
                  <a:lnTo>
                    <a:pt x="43" y="272"/>
                  </a:lnTo>
                  <a:lnTo>
                    <a:pt x="43" y="272"/>
                  </a:lnTo>
                  <a:lnTo>
                    <a:pt x="45" y="272"/>
                  </a:lnTo>
                  <a:lnTo>
                    <a:pt x="46" y="272"/>
                  </a:lnTo>
                  <a:lnTo>
                    <a:pt x="46" y="271"/>
                  </a:lnTo>
                  <a:lnTo>
                    <a:pt x="48" y="271"/>
                  </a:lnTo>
                  <a:lnTo>
                    <a:pt x="48" y="269"/>
                  </a:lnTo>
                  <a:lnTo>
                    <a:pt x="48" y="267"/>
                  </a:lnTo>
                  <a:lnTo>
                    <a:pt x="50" y="267"/>
                  </a:lnTo>
                  <a:lnTo>
                    <a:pt x="50" y="266"/>
                  </a:lnTo>
                  <a:lnTo>
                    <a:pt x="50" y="264"/>
                  </a:lnTo>
                  <a:lnTo>
                    <a:pt x="50" y="262"/>
                  </a:lnTo>
                  <a:lnTo>
                    <a:pt x="48" y="262"/>
                  </a:lnTo>
                  <a:lnTo>
                    <a:pt x="48" y="261"/>
                  </a:lnTo>
                  <a:lnTo>
                    <a:pt x="48" y="259"/>
                  </a:lnTo>
                  <a:lnTo>
                    <a:pt x="46" y="259"/>
                  </a:lnTo>
                  <a:lnTo>
                    <a:pt x="46" y="257"/>
                  </a:lnTo>
                  <a:lnTo>
                    <a:pt x="46" y="255"/>
                  </a:lnTo>
                  <a:lnTo>
                    <a:pt x="46" y="254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48" y="249"/>
                  </a:lnTo>
                  <a:lnTo>
                    <a:pt x="48" y="247"/>
                  </a:lnTo>
                  <a:lnTo>
                    <a:pt x="48" y="245"/>
                  </a:lnTo>
                  <a:lnTo>
                    <a:pt x="50" y="245"/>
                  </a:lnTo>
                  <a:lnTo>
                    <a:pt x="50" y="244"/>
                  </a:lnTo>
                  <a:lnTo>
                    <a:pt x="50" y="245"/>
                  </a:lnTo>
                  <a:lnTo>
                    <a:pt x="52" y="245"/>
                  </a:lnTo>
                  <a:lnTo>
                    <a:pt x="52" y="244"/>
                  </a:lnTo>
                  <a:lnTo>
                    <a:pt x="53" y="244"/>
                  </a:lnTo>
                  <a:lnTo>
                    <a:pt x="53" y="245"/>
                  </a:lnTo>
                  <a:lnTo>
                    <a:pt x="53" y="244"/>
                  </a:lnTo>
                  <a:lnTo>
                    <a:pt x="53" y="242"/>
                  </a:lnTo>
                  <a:lnTo>
                    <a:pt x="55" y="242"/>
                  </a:lnTo>
                  <a:lnTo>
                    <a:pt x="57" y="242"/>
                  </a:lnTo>
                  <a:lnTo>
                    <a:pt x="57" y="240"/>
                  </a:lnTo>
                  <a:lnTo>
                    <a:pt x="58" y="240"/>
                  </a:lnTo>
                  <a:lnTo>
                    <a:pt x="60" y="240"/>
                  </a:lnTo>
                  <a:lnTo>
                    <a:pt x="60" y="238"/>
                  </a:lnTo>
                  <a:lnTo>
                    <a:pt x="62" y="238"/>
                  </a:lnTo>
                  <a:lnTo>
                    <a:pt x="63" y="238"/>
                  </a:lnTo>
                  <a:lnTo>
                    <a:pt x="63" y="237"/>
                  </a:lnTo>
                  <a:lnTo>
                    <a:pt x="65" y="235"/>
                  </a:lnTo>
                  <a:lnTo>
                    <a:pt x="67" y="235"/>
                  </a:lnTo>
                  <a:lnTo>
                    <a:pt x="67" y="233"/>
                  </a:lnTo>
                  <a:lnTo>
                    <a:pt x="67" y="232"/>
                  </a:lnTo>
                  <a:lnTo>
                    <a:pt x="67" y="232"/>
                  </a:lnTo>
                  <a:lnTo>
                    <a:pt x="67" y="230"/>
                  </a:lnTo>
                  <a:lnTo>
                    <a:pt x="69" y="230"/>
                  </a:lnTo>
                  <a:lnTo>
                    <a:pt x="69" y="228"/>
                  </a:lnTo>
                  <a:lnTo>
                    <a:pt x="70" y="228"/>
                  </a:lnTo>
                  <a:lnTo>
                    <a:pt x="70" y="227"/>
                  </a:lnTo>
                  <a:lnTo>
                    <a:pt x="69" y="227"/>
                  </a:lnTo>
                  <a:lnTo>
                    <a:pt x="69" y="225"/>
                  </a:lnTo>
                  <a:lnTo>
                    <a:pt x="67" y="225"/>
                  </a:lnTo>
                  <a:lnTo>
                    <a:pt x="65" y="225"/>
                  </a:lnTo>
                  <a:lnTo>
                    <a:pt x="63" y="225"/>
                  </a:lnTo>
                  <a:lnTo>
                    <a:pt x="63" y="223"/>
                  </a:lnTo>
                  <a:lnTo>
                    <a:pt x="63" y="225"/>
                  </a:lnTo>
                  <a:lnTo>
                    <a:pt x="62" y="225"/>
                  </a:lnTo>
                  <a:lnTo>
                    <a:pt x="62" y="227"/>
                  </a:lnTo>
                  <a:lnTo>
                    <a:pt x="62" y="225"/>
                  </a:lnTo>
                  <a:lnTo>
                    <a:pt x="62" y="223"/>
                  </a:lnTo>
                  <a:lnTo>
                    <a:pt x="60" y="223"/>
                  </a:lnTo>
                  <a:lnTo>
                    <a:pt x="60" y="221"/>
                  </a:lnTo>
                  <a:lnTo>
                    <a:pt x="58" y="221"/>
                  </a:lnTo>
                  <a:lnTo>
                    <a:pt x="57" y="221"/>
                  </a:lnTo>
                  <a:lnTo>
                    <a:pt x="57" y="220"/>
                  </a:lnTo>
                  <a:lnTo>
                    <a:pt x="57" y="218"/>
                  </a:lnTo>
                  <a:lnTo>
                    <a:pt x="55" y="216"/>
                  </a:lnTo>
                  <a:lnTo>
                    <a:pt x="55" y="215"/>
                  </a:lnTo>
                  <a:lnTo>
                    <a:pt x="55" y="213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8" y="211"/>
                  </a:lnTo>
                  <a:lnTo>
                    <a:pt x="58" y="210"/>
                  </a:lnTo>
                  <a:lnTo>
                    <a:pt x="57" y="210"/>
                  </a:lnTo>
                  <a:lnTo>
                    <a:pt x="57" y="208"/>
                  </a:lnTo>
                  <a:lnTo>
                    <a:pt x="57" y="206"/>
                  </a:lnTo>
                  <a:lnTo>
                    <a:pt x="58" y="206"/>
                  </a:lnTo>
                  <a:lnTo>
                    <a:pt x="58" y="204"/>
                  </a:lnTo>
                  <a:lnTo>
                    <a:pt x="58" y="203"/>
                  </a:lnTo>
                  <a:lnTo>
                    <a:pt x="58" y="201"/>
                  </a:lnTo>
                  <a:lnTo>
                    <a:pt x="58" y="199"/>
                  </a:lnTo>
                  <a:lnTo>
                    <a:pt x="60" y="199"/>
                  </a:lnTo>
                  <a:lnTo>
                    <a:pt x="60" y="198"/>
                  </a:lnTo>
                  <a:lnTo>
                    <a:pt x="60" y="196"/>
                  </a:lnTo>
                  <a:lnTo>
                    <a:pt x="62" y="196"/>
                  </a:lnTo>
                  <a:lnTo>
                    <a:pt x="62" y="194"/>
                  </a:lnTo>
                  <a:lnTo>
                    <a:pt x="63" y="194"/>
                  </a:lnTo>
                  <a:lnTo>
                    <a:pt x="63" y="192"/>
                  </a:lnTo>
                  <a:lnTo>
                    <a:pt x="65" y="192"/>
                  </a:lnTo>
                  <a:lnTo>
                    <a:pt x="65" y="191"/>
                  </a:lnTo>
                  <a:lnTo>
                    <a:pt x="65" y="191"/>
                  </a:lnTo>
                  <a:lnTo>
                    <a:pt x="65" y="189"/>
                  </a:lnTo>
                  <a:lnTo>
                    <a:pt x="63" y="189"/>
                  </a:lnTo>
                  <a:lnTo>
                    <a:pt x="62" y="189"/>
                  </a:lnTo>
                  <a:lnTo>
                    <a:pt x="62" y="187"/>
                  </a:lnTo>
                  <a:lnTo>
                    <a:pt x="62" y="186"/>
                  </a:lnTo>
                  <a:lnTo>
                    <a:pt x="62" y="184"/>
                  </a:lnTo>
                  <a:lnTo>
                    <a:pt x="62" y="182"/>
                  </a:lnTo>
                  <a:lnTo>
                    <a:pt x="60" y="181"/>
                  </a:lnTo>
                  <a:lnTo>
                    <a:pt x="62" y="181"/>
                  </a:lnTo>
                  <a:lnTo>
                    <a:pt x="60" y="181"/>
                  </a:lnTo>
                  <a:lnTo>
                    <a:pt x="60" y="179"/>
                  </a:lnTo>
                  <a:lnTo>
                    <a:pt x="58" y="179"/>
                  </a:lnTo>
                  <a:lnTo>
                    <a:pt x="57" y="179"/>
                  </a:lnTo>
                  <a:lnTo>
                    <a:pt x="55" y="179"/>
                  </a:lnTo>
                  <a:lnTo>
                    <a:pt x="55" y="177"/>
                  </a:lnTo>
                  <a:lnTo>
                    <a:pt x="53" y="177"/>
                  </a:lnTo>
                  <a:lnTo>
                    <a:pt x="52" y="175"/>
                  </a:lnTo>
                  <a:lnTo>
                    <a:pt x="50" y="175"/>
                  </a:lnTo>
                  <a:lnTo>
                    <a:pt x="50" y="174"/>
                  </a:lnTo>
                  <a:lnTo>
                    <a:pt x="52" y="174"/>
                  </a:lnTo>
                  <a:lnTo>
                    <a:pt x="52" y="172"/>
                  </a:lnTo>
                  <a:lnTo>
                    <a:pt x="50" y="172"/>
                  </a:lnTo>
                  <a:lnTo>
                    <a:pt x="50" y="170"/>
                  </a:lnTo>
                  <a:lnTo>
                    <a:pt x="52" y="170"/>
                  </a:lnTo>
                  <a:lnTo>
                    <a:pt x="52" y="169"/>
                  </a:lnTo>
                  <a:lnTo>
                    <a:pt x="53" y="169"/>
                  </a:lnTo>
                  <a:lnTo>
                    <a:pt x="53" y="167"/>
                  </a:lnTo>
                  <a:lnTo>
                    <a:pt x="55" y="167"/>
                  </a:lnTo>
                  <a:lnTo>
                    <a:pt x="57" y="167"/>
                  </a:lnTo>
                  <a:lnTo>
                    <a:pt x="57" y="169"/>
                  </a:lnTo>
                  <a:lnTo>
                    <a:pt x="57" y="170"/>
                  </a:lnTo>
                  <a:lnTo>
                    <a:pt x="58" y="170"/>
                  </a:lnTo>
                  <a:lnTo>
                    <a:pt x="58" y="172"/>
                  </a:lnTo>
                  <a:lnTo>
                    <a:pt x="60" y="172"/>
                  </a:lnTo>
                  <a:lnTo>
                    <a:pt x="62" y="172"/>
                  </a:lnTo>
                  <a:lnTo>
                    <a:pt x="62" y="174"/>
                  </a:lnTo>
                  <a:lnTo>
                    <a:pt x="62" y="172"/>
                  </a:lnTo>
                  <a:lnTo>
                    <a:pt x="63" y="172"/>
                  </a:lnTo>
                  <a:lnTo>
                    <a:pt x="65" y="172"/>
                  </a:lnTo>
                  <a:lnTo>
                    <a:pt x="67" y="172"/>
                  </a:lnTo>
                  <a:lnTo>
                    <a:pt x="69" y="172"/>
                  </a:lnTo>
                  <a:lnTo>
                    <a:pt x="69" y="170"/>
                  </a:lnTo>
                  <a:lnTo>
                    <a:pt x="70" y="170"/>
                  </a:lnTo>
                  <a:lnTo>
                    <a:pt x="72" y="170"/>
                  </a:lnTo>
                  <a:lnTo>
                    <a:pt x="74" y="170"/>
                  </a:lnTo>
                  <a:lnTo>
                    <a:pt x="75" y="170"/>
                  </a:lnTo>
                  <a:lnTo>
                    <a:pt x="77" y="170"/>
                  </a:lnTo>
                  <a:lnTo>
                    <a:pt x="79" y="170"/>
                  </a:lnTo>
                  <a:lnTo>
                    <a:pt x="79" y="172"/>
                  </a:lnTo>
                  <a:lnTo>
                    <a:pt x="79" y="172"/>
                  </a:lnTo>
                  <a:lnTo>
                    <a:pt x="81" y="172"/>
                  </a:lnTo>
                  <a:lnTo>
                    <a:pt x="82" y="172"/>
                  </a:lnTo>
                  <a:lnTo>
                    <a:pt x="82" y="174"/>
                  </a:lnTo>
                  <a:lnTo>
                    <a:pt x="84" y="174"/>
                  </a:lnTo>
                  <a:lnTo>
                    <a:pt x="84" y="175"/>
                  </a:lnTo>
                  <a:lnTo>
                    <a:pt x="86" y="175"/>
                  </a:lnTo>
                  <a:lnTo>
                    <a:pt x="86" y="177"/>
                  </a:lnTo>
                  <a:lnTo>
                    <a:pt x="86" y="175"/>
                  </a:lnTo>
                  <a:lnTo>
                    <a:pt x="86" y="174"/>
                  </a:lnTo>
                  <a:lnTo>
                    <a:pt x="87" y="172"/>
                  </a:lnTo>
                  <a:lnTo>
                    <a:pt x="87" y="170"/>
                  </a:lnTo>
                  <a:lnTo>
                    <a:pt x="87" y="169"/>
                  </a:lnTo>
                  <a:lnTo>
                    <a:pt x="89" y="169"/>
                  </a:lnTo>
                  <a:lnTo>
                    <a:pt x="87" y="167"/>
                  </a:lnTo>
                  <a:lnTo>
                    <a:pt x="87" y="165"/>
                  </a:lnTo>
                  <a:lnTo>
                    <a:pt x="87" y="164"/>
                  </a:lnTo>
                  <a:lnTo>
                    <a:pt x="86" y="164"/>
                  </a:lnTo>
                  <a:lnTo>
                    <a:pt x="86" y="162"/>
                  </a:lnTo>
                  <a:lnTo>
                    <a:pt x="84" y="162"/>
                  </a:lnTo>
                  <a:lnTo>
                    <a:pt x="84" y="160"/>
                  </a:lnTo>
                  <a:lnTo>
                    <a:pt x="84" y="158"/>
                  </a:lnTo>
                  <a:lnTo>
                    <a:pt x="82" y="158"/>
                  </a:lnTo>
                  <a:lnTo>
                    <a:pt x="82" y="157"/>
                  </a:lnTo>
                  <a:lnTo>
                    <a:pt x="82" y="155"/>
                  </a:lnTo>
                  <a:lnTo>
                    <a:pt x="81" y="155"/>
                  </a:lnTo>
                  <a:lnTo>
                    <a:pt x="81" y="153"/>
                  </a:lnTo>
                  <a:lnTo>
                    <a:pt x="81" y="152"/>
                  </a:lnTo>
                  <a:lnTo>
                    <a:pt x="81" y="150"/>
                  </a:lnTo>
                  <a:lnTo>
                    <a:pt x="81" y="150"/>
                  </a:lnTo>
                  <a:lnTo>
                    <a:pt x="81" y="148"/>
                  </a:lnTo>
                  <a:lnTo>
                    <a:pt x="82" y="148"/>
                  </a:lnTo>
                  <a:lnTo>
                    <a:pt x="84" y="148"/>
                  </a:lnTo>
                  <a:lnTo>
                    <a:pt x="84" y="147"/>
                  </a:lnTo>
                  <a:lnTo>
                    <a:pt x="84" y="145"/>
                  </a:lnTo>
                  <a:lnTo>
                    <a:pt x="84" y="143"/>
                  </a:lnTo>
                  <a:lnTo>
                    <a:pt x="86" y="143"/>
                  </a:lnTo>
                  <a:lnTo>
                    <a:pt x="86" y="141"/>
                  </a:lnTo>
                  <a:lnTo>
                    <a:pt x="84" y="141"/>
                  </a:lnTo>
                  <a:lnTo>
                    <a:pt x="84" y="140"/>
                  </a:lnTo>
                  <a:lnTo>
                    <a:pt x="86" y="140"/>
                  </a:lnTo>
                  <a:lnTo>
                    <a:pt x="84" y="140"/>
                  </a:lnTo>
                  <a:lnTo>
                    <a:pt x="84" y="138"/>
                  </a:lnTo>
                  <a:lnTo>
                    <a:pt x="86" y="138"/>
                  </a:lnTo>
                  <a:lnTo>
                    <a:pt x="87" y="138"/>
                  </a:lnTo>
                  <a:lnTo>
                    <a:pt x="89" y="138"/>
                  </a:lnTo>
                  <a:lnTo>
                    <a:pt x="89" y="136"/>
                  </a:lnTo>
                  <a:lnTo>
                    <a:pt x="91" y="136"/>
                  </a:lnTo>
                  <a:lnTo>
                    <a:pt x="91" y="138"/>
                  </a:lnTo>
                  <a:lnTo>
                    <a:pt x="92" y="138"/>
                  </a:lnTo>
                  <a:lnTo>
                    <a:pt x="94" y="138"/>
                  </a:lnTo>
                  <a:lnTo>
                    <a:pt x="96" y="138"/>
                  </a:lnTo>
                  <a:lnTo>
                    <a:pt x="98" y="138"/>
                  </a:lnTo>
                  <a:lnTo>
                    <a:pt x="98" y="136"/>
                  </a:lnTo>
                  <a:lnTo>
                    <a:pt x="99" y="136"/>
                  </a:lnTo>
                  <a:lnTo>
                    <a:pt x="99" y="135"/>
                  </a:lnTo>
                  <a:lnTo>
                    <a:pt x="101" y="135"/>
                  </a:lnTo>
                  <a:lnTo>
                    <a:pt x="101" y="133"/>
                  </a:lnTo>
                  <a:lnTo>
                    <a:pt x="103" y="133"/>
                  </a:lnTo>
                  <a:lnTo>
                    <a:pt x="103" y="131"/>
                  </a:lnTo>
                  <a:lnTo>
                    <a:pt x="104" y="131"/>
                  </a:lnTo>
                  <a:lnTo>
                    <a:pt x="104" y="130"/>
                  </a:lnTo>
                  <a:lnTo>
                    <a:pt x="106" y="130"/>
                  </a:lnTo>
                  <a:lnTo>
                    <a:pt x="106" y="128"/>
                  </a:lnTo>
                  <a:lnTo>
                    <a:pt x="108" y="128"/>
                  </a:lnTo>
                  <a:lnTo>
                    <a:pt x="108" y="126"/>
                  </a:lnTo>
                  <a:lnTo>
                    <a:pt x="109" y="126"/>
                  </a:lnTo>
                  <a:lnTo>
                    <a:pt x="109" y="124"/>
                  </a:lnTo>
                  <a:lnTo>
                    <a:pt x="111" y="124"/>
                  </a:lnTo>
                  <a:lnTo>
                    <a:pt x="113" y="124"/>
                  </a:lnTo>
                  <a:lnTo>
                    <a:pt x="113" y="123"/>
                  </a:lnTo>
                  <a:lnTo>
                    <a:pt x="115" y="123"/>
                  </a:lnTo>
                  <a:lnTo>
                    <a:pt x="116" y="123"/>
                  </a:lnTo>
                  <a:lnTo>
                    <a:pt x="118" y="123"/>
                  </a:lnTo>
                  <a:lnTo>
                    <a:pt x="118" y="121"/>
                  </a:lnTo>
                  <a:lnTo>
                    <a:pt x="120" y="121"/>
                  </a:lnTo>
                  <a:lnTo>
                    <a:pt x="120" y="121"/>
                  </a:lnTo>
                  <a:lnTo>
                    <a:pt x="121" y="121"/>
                  </a:lnTo>
                  <a:lnTo>
                    <a:pt x="121" y="119"/>
                  </a:lnTo>
                  <a:lnTo>
                    <a:pt x="121" y="118"/>
                  </a:lnTo>
                  <a:lnTo>
                    <a:pt x="121" y="116"/>
                  </a:lnTo>
                  <a:lnTo>
                    <a:pt x="120" y="116"/>
                  </a:lnTo>
                  <a:lnTo>
                    <a:pt x="120" y="114"/>
                  </a:lnTo>
                  <a:lnTo>
                    <a:pt x="120" y="113"/>
                  </a:lnTo>
                  <a:lnTo>
                    <a:pt x="121" y="113"/>
                  </a:lnTo>
                  <a:lnTo>
                    <a:pt x="121" y="111"/>
                  </a:lnTo>
                  <a:lnTo>
                    <a:pt x="123" y="109"/>
                  </a:lnTo>
                  <a:lnTo>
                    <a:pt x="123" y="109"/>
                  </a:lnTo>
                  <a:lnTo>
                    <a:pt x="125" y="107"/>
                  </a:lnTo>
                  <a:lnTo>
                    <a:pt x="126" y="107"/>
                  </a:lnTo>
                  <a:lnTo>
                    <a:pt x="128" y="107"/>
                  </a:lnTo>
                  <a:lnTo>
                    <a:pt x="128" y="106"/>
                  </a:lnTo>
                  <a:lnTo>
                    <a:pt x="130" y="106"/>
                  </a:lnTo>
                  <a:lnTo>
                    <a:pt x="132" y="106"/>
                  </a:lnTo>
                  <a:lnTo>
                    <a:pt x="133" y="106"/>
                  </a:lnTo>
                  <a:lnTo>
                    <a:pt x="133" y="104"/>
                  </a:lnTo>
                  <a:lnTo>
                    <a:pt x="133" y="102"/>
                  </a:lnTo>
                  <a:lnTo>
                    <a:pt x="135" y="102"/>
                  </a:lnTo>
                  <a:lnTo>
                    <a:pt x="135" y="101"/>
                  </a:lnTo>
                  <a:lnTo>
                    <a:pt x="137" y="101"/>
                  </a:lnTo>
                  <a:lnTo>
                    <a:pt x="137" y="99"/>
                  </a:lnTo>
                  <a:lnTo>
                    <a:pt x="137" y="97"/>
                  </a:lnTo>
                  <a:lnTo>
                    <a:pt x="138" y="97"/>
                  </a:lnTo>
                  <a:lnTo>
                    <a:pt x="138" y="96"/>
                  </a:lnTo>
                  <a:lnTo>
                    <a:pt x="140" y="96"/>
                  </a:lnTo>
                  <a:lnTo>
                    <a:pt x="140" y="94"/>
                  </a:lnTo>
                  <a:lnTo>
                    <a:pt x="138" y="94"/>
                  </a:lnTo>
                  <a:lnTo>
                    <a:pt x="138" y="92"/>
                  </a:lnTo>
                  <a:lnTo>
                    <a:pt x="137" y="92"/>
                  </a:lnTo>
                  <a:lnTo>
                    <a:pt x="137" y="90"/>
                  </a:lnTo>
                  <a:lnTo>
                    <a:pt x="138" y="90"/>
                  </a:lnTo>
                  <a:lnTo>
                    <a:pt x="138" y="89"/>
                  </a:lnTo>
                  <a:lnTo>
                    <a:pt x="138" y="87"/>
                  </a:lnTo>
                  <a:lnTo>
                    <a:pt x="140" y="87"/>
                  </a:lnTo>
                  <a:lnTo>
                    <a:pt x="140" y="85"/>
                  </a:lnTo>
                  <a:lnTo>
                    <a:pt x="140" y="84"/>
                  </a:lnTo>
                  <a:lnTo>
                    <a:pt x="142" y="84"/>
                  </a:lnTo>
                  <a:lnTo>
                    <a:pt x="142" y="82"/>
                  </a:lnTo>
                  <a:lnTo>
                    <a:pt x="142" y="80"/>
                  </a:lnTo>
                  <a:lnTo>
                    <a:pt x="142" y="79"/>
                  </a:lnTo>
                  <a:lnTo>
                    <a:pt x="140" y="77"/>
                  </a:lnTo>
                  <a:lnTo>
                    <a:pt x="140" y="75"/>
                  </a:lnTo>
                  <a:lnTo>
                    <a:pt x="142" y="75"/>
                  </a:lnTo>
                  <a:lnTo>
                    <a:pt x="143" y="75"/>
                  </a:lnTo>
                  <a:lnTo>
                    <a:pt x="145" y="75"/>
                  </a:lnTo>
                  <a:lnTo>
                    <a:pt x="145" y="73"/>
                  </a:lnTo>
                  <a:lnTo>
                    <a:pt x="145" y="75"/>
                  </a:lnTo>
                  <a:lnTo>
                    <a:pt x="147" y="75"/>
                  </a:lnTo>
                  <a:lnTo>
                    <a:pt x="149" y="75"/>
                  </a:lnTo>
                  <a:lnTo>
                    <a:pt x="150" y="75"/>
                  </a:lnTo>
                  <a:lnTo>
                    <a:pt x="150" y="77"/>
                  </a:lnTo>
                  <a:lnTo>
                    <a:pt x="152" y="77"/>
                  </a:lnTo>
                  <a:lnTo>
                    <a:pt x="152" y="75"/>
                  </a:lnTo>
                  <a:lnTo>
                    <a:pt x="152" y="73"/>
                  </a:lnTo>
                  <a:lnTo>
                    <a:pt x="154" y="73"/>
                  </a:lnTo>
                  <a:lnTo>
                    <a:pt x="154" y="72"/>
                  </a:lnTo>
                  <a:lnTo>
                    <a:pt x="154" y="70"/>
                  </a:lnTo>
                  <a:lnTo>
                    <a:pt x="152" y="70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7"/>
                  </a:lnTo>
                  <a:lnTo>
                    <a:pt x="154" y="67"/>
                  </a:lnTo>
                  <a:lnTo>
                    <a:pt x="155" y="67"/>
                  </a:lnTo>
                  <a:lnTo>
                    <a:pt x="155" y="65"/>
                  </a:lnTo>
                  <a:lnTo>
                    <a:pt x="155" y="67"/>
                  </a:lnTo>
                  <a:lnTo>
                    <a:pt x="157" y="67"/>
                  </a:lnTo>
                  <a:lnTo>
                    <a:pt x="159" y="67"/>
                  </a:lnTo>
                  <a:lnTo>
                    <a:pt x="159" y="65"/>
                  </a:lnTo>
                  <a:lnTo>
                    <a:pt x="161" y="65"/>
                  </a:lnTo>
                  <a:lnTo>
                    <a:pt x="161" y="65"/>
                  </a:lnTo>
                  <a:lnTo>
                    <a:pt x="161" y="67"/>
                  </a:lnTo>
                  <a:lnTo>
                    <a:pt x="162" y="67"/>
                  </a:lnTo>
                  <a:lnTo>
                    <a:pt x="162" y="65"/>
                  </a:lnTo>
                  <a:lnTo>
                    <a:pt x="162" y="63"/>
                  </a:lnTo>
                  <a:lnTo>
                    <a:pt x="162" y="61"/>
                  </a:lnTo>
                  <a:lnTo>
                    <a:pt x="161" y="61"/>
                  </a:lnTo>
                  <a:lnTo>
                    <a:pt x="161" y="60"/>
                  </a:lnTo>
                  <a:lnTo>
                    <a:pt x="159" y="60"/>
                  </a:lnTo>
                  <a:lnTo>
                    <a:pt x="159" y="58"/>
                  </a:lnTo>
                  <a:lnTo>
                    <a:pt x="157" y="58"/>
                  </a:lnTo>
                  <a:lnTo>
                    <a:pt x="155" y="56"/>
                  </a:lnTo>
                  <a:lnTo>
                    <a:pt x="154" y="56"/>
                  </a:lnTo>
                  <a:lnTo>
                    <a:pt x="152" y="56"/>
                  </a:lnTo>
                  <a:lnTo>
                    <a:pt x="150" y="56"/>
                  </a:lnTo>
                  <a:lnTo>
                    <a:pt x="150" y="55"/>
                  </a:lnTo>
                  <a:lnTo>
                    <a:pt x="149" y="55"/>
                  </a:lnTo>
                  <a:lnTo>
                    <a:pt x="147" y="55"/>
                  </a:lnTo>
                  <a:lnTo>
                    <a:pt x="147" y="53"/>
                  </a:lnTo>
                  <a:lnTo>
                    <a:pt x="147" y="51"/>
                  </a:lnTo>
                  <a:lnTo>
                    <a:pt x="149" y="51"/>
                  </a:lnTo>
                  <a:lnTo>
                    <a:pt x="150" y="50"/>
                  </a:lnTo>
                  <a:lnTo>
                    <a:pt x="152" y="50"/>
                  </a:lnTo>
                  <a:lnTo>
                    <a:pt x="154" y="50"/>
                  </a:lnTo>
                  <a:lnTo>
                    <a:pt x="154" y="48"/>
                  </a:lnTo>
                  <a:lnTo>
                    <a:pt x="154" y="46"/>
                  </a:lnTo>
                  <a:lnTo>
                    <a:pt x="154" y="44"/>
                  </a:lnTo>
                  <a:lnTo>
                    <a:pt x="155" y="44"/>
                  </a:lnTo>
                  <a:lnTo>
                    <a:pt x="155" y="43"/>
                  </a:lnTo>
                  <a:lnTo>
                    <a:pt x="155" y="41"/>
                  </a:lnTo>
                  <a:lnTo>
                    <a:pt x="154" y="41"/>
                  </a:lnTo>
                  <a:lnTo>
                    <a:pt x="154" y="39"/>
                  </a:lnTo>
                  <a:lnTo>
                    <a:pt x="155" y="39"/>
                  </a:lnTo>
                  <a:lnTo>
                    <a:pt x="155" y="38"/>
                  </a:lnTo>
                  <a:lnTo>
                    <a:pt x="155" y="36"/>
                  </a:lnTo>
                  <a:lnTo>
                    <a:pt x="155" y="34"/>
                  </a:lnTo>
                  <a:lnTo>
                    <a:pt x="154" y="34"/>
                  </a:lnTo>
                  <a:lnTo>
                    <a:pt x="154" y="33"/>
                  </a:lnTo>
                  <a:lnTo>
                    <a:pt x="152" y="33"/>
                  </a:lnTo>
                  <a:lnTo>
                    <a:pt x="152" y="31"/>
                  </a:lnTo>
                  <a:lnTo>
                    <a:pt x="152" y="29"/>
                  </a:lnTo>
                  <a:lnTo>
                    <a:pt x="154" y="27"/>
                  </a:lnTo>
                  <a:lnTo>
                    <a:pt x="154" y="27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7"/>
                  </a:lnTo>
                  <a:lnTo>
                    <a:pt x="149" y="27"/>
                  </a:lnTo>
                  <a:lnTo>
                    <a:pt x="149" y="27"/>
                  </a:lnTo>
                  <a:lnTo>
                    <a:pt x="150" y="27"/>
                  </a:lnTo>
                  <a:lnTo>
                    <a:pt x="150" y="26"/>
                  </a:lnTo>
                  <a:lnTo>
                    <a:pt x="150" y="24"/>
                  </a:lnTo>
                  <a:lnTo>
                    <a:pt x="152" y="24"/>
                  </a:lnTo>
                  <a:lnTo>
                    <a:pt x="174" y="29"/>
                  </a:lnTo>
                  <a:lnTo>
                    <a:pt x="178" y="31"/>
                  </a:lnTo>
                  <a:lnTo>
                    <a:pt x="179" y="31"/>
                  </a:lnTo>
                  <a:lnTo>
                    <a:pt x="186" y="33"/>
                  </a:lnTo>
                  <a:lnTo>
                    <a:pt x="191" y="36"/>
                  </a:lnTo>
                  <a:lnTo>
                    <a:pt x="212" y="41"/>
                  </a:lnTo>
                  <a:lnTo>
                    <a:pt x="222" y="44"/>
                  </a:lnTo>
                  <a:lnTo>
                    <a:pt x="224" y="44"/>
                  </a:lnTo>
                  <a:lnTo>
                    <a:pt x="225" y="46"/>
                  </a:lnTo>
                  <a:lnTo>
                    <a:pt x="229" y="46"/>
                  </a:lnTo>
                  <a:lnTo>
                    <a:pt x="234" y="48"/>
                  </a:lnTo>
                  <a:lnTo>
                    <a:pt x="235" y="50"/>
                  </a:lnTo>
                  <a:lnTo>
                    <a:pt x="241" y="51"/>
                  </a:lnTo>
                  <a:lnTo>
                    <a:pt x="258" y="56"/>
                  </a:lnTo>
                  <a:lnTo>
                    <a:pt x="259" y="56"/>
                  </a:lnTo>
                  <a:lnTo>
                    <a:pt x="281" y="63"/>
                  </a:lnTo>
                  <a:lnTo>
                    <a:pt x="283" y="65"/>
                  </a:lnTo>
                  <a:lnTo>
                    <a:pt x="290" y="67"/>
                  </a:lnTo>
                  <a:lnTo>
                    <a:pt x="292" y="67"/>
                  </a:lnTo>
                  <a:lnTo>
                    <a:pt x="298" y="68"/>
                  </a:lnTo>
                  <a:lnTo>
                    <a:pt x="309" y="70"/>
                  </a:lnTo>
                  <a:lnTo>
                    <a:pt x="338" y="60"/>
                  </a:lnTo>
                  <a:lnTo>
                    <a:pt x="339" y="58"/>
                  </a:lnTo>
                  <a:lnTo>
                    <a:pt x="349" y="55"/>
                  </a:lnTo>
                  <a:lnTo>
                    <a:pt x="351" y="53"/>
                  </a:lnTo>
                  <a:lnTo>
                    <a:pt x="380" y="41"/>
                  </a:lnTo>
                  <a:lnTo>
                    <a:pt x="399" y="33"/>
                  </a:lnTo>
                  <a:lnTo>
                    <a:pt x="421" y="24"/>
                  </a:lnTo>
                  <a:lnTo>
                    <a:pt x="435" y="17"/>
                  </a:lnTo>
                  <a:lnTo>
                    <a:pt x="445" y="14"/>
                  </a:lnTo>
                  <a:lnTo>
                    <a:pt x="445" y="12"/>
                  </a:lnTo>
                  <a:lnTo>
                    <a:pt x="460" y="5"/>
                  </a:lnTo>
                  <a:lnTo>
                    <a:pt x="470" y="2"/>
                  </a:lnTo>
                  <a:lnTo>
                    <a:pt x="472" y="0"/>
                  </a:lnTo>
                  <a:lnTo>
                    <a:pt x="472" y="2"/>
                  </a:lnTo>
                  <a:close/>
                  <a:moveTo>
                    <a:pt x="237" y="441"/>
                  </a:moveTo>
                  <a:lnTo>
                    <a:pt x="237" y="443"/>
                  </a:lnTo>
                  <a:lnTo>
                    <a:pt x="237" y="444"/>
                  </a:lnTo>
                  <a:lnTo>
                    <a:pt x="237" y="446"/>
                  </a:lnTo>
                  <a:lnTo>
                    <a:pt x="237" y="448"/>
                  </a:lnTo>
                  <a:lnTo>
                    <a:pt x="235" y="448"/>
                  </a:lnTo>
                  <a:lnTo>
                    <a:pt x="237" y="448"/>
                  </a:lnTo>
                  <a:lnTo>
                    <a:pt x="237" y="449"/>
                  </a:lnTo>
                  <a:lnTo>
                    <a:pt x="237" y="451"/>
                  </a:lnTo>
                  <a:lnTo>
                    <a:pt x="237" y="453"/>
                  </a:lnTo>
                  <a:lnTo>
                    <a:pt x="237" y="454"/>
                  </a:lnTo>
                  <a:lnTo>
                    <a:pt x="237" y="453"/>
                  </a:lnTo>
                  <a:lnTo>
                    <a:pt x="235" y="453"/>
                  </a:lnTo>
                  <a:lnTo>
                    <a:pt x="234" y="453"/>
                  </a:lnTo>
                  <a:lnTo>
                    <a:pt x="234" y="451"/>
                  </a:lnTo>
                  <a:lnTo>
                    <a:pt x="232" y="451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2" y="449"/>
                  </a:lnTo>
                  <a:lnTo>
                    <a:pt x="230" y="449"/>
                  </a:lnTo>
                  <a:lnTo>
                    <a:pt x="230" y="451"/>
                  </a:lnTo>
                  <a:lnTo>
                    <a:pt x="232" y="451"/>
                  </a:lnTo>
                  <a:lnTo>
                    <a:pt x="230" y="451"/>
                  </a:lnTo>
                  <a:lnTo>
                    <a:pt x="230" y="449"/>
                  </a:lnTo>
                  <a:lnTo>
                    <a:pt x="230" y="448"/>
                  </a:lnTo>
                  <a:lnTo>
                    <a:pt x="229" y="448"/>
                  </a:lnTo>
                  <a:lnTo>
                    <a:pt x="229" y="446"/>
                  </a:lnTo>
                  <a:lnTo>
                    <a:pt x="227" y="444"/>
                  </a:lnTo>
                  <a:lnTo>
                    <a:pt x="229" y="444"/>
                  </a:lnTo>
                  <a:lnTo>
                    <a:pt x="229" y="443"/>
                  </a:lnTo>
                  <a:lnTo>
                    <a:pt x="227" y="443"/>
                  </a:lnTo>
                  <a:lnTo>
                    <a:pt x="227" y="441"/>
                  </a:lnTo>
                  <a:lnTo>
                    <a:pt x="225" y="441"/>
                  </a:lnTo>
                  <a:lnTo>
                    <a:pt x="224" y="441"/>
                  </a:lnTo>
                  <a:lnTo>
                    <a:pt x="224" y="443"/>
                  </a:lnTo>
                  <a:lnTo>
                    <a:pt x="224" y="444"/>
                  </a:lnTo>
                  <a:lnTo>
                    <a:pt x="222" y="444"/>
                  </a:lnTo>
                  <a:lnTo>
                    <a:pt x="222" y="443"/>
                  </a:lnTo>
                  <a:lnTo>
                    <a:pt x="222" y="444"/>
                  </a:lnTo>
                  <a:lnTo>
                    <a:pt x="220" y="444"/>
                  </a:lnTo>
                  <a:lnTo>
                    <a:pt x="218" y="444"/>
                  </a:lnTo>
                  <a:lnTo>
                    <a:pt x="218" y="446"/>
                  </a:lnTo>
                  <a:lnTo>
                    <a:pt x="217" y="446"/>
                  </a:lnTo>
                  <a:lnTo>
                    <a:pt x="217" y="448"/>
                  </a:lnTo>
                  <a:lnTo>
                    <a:pt x="215" y="448"/>
                  </a:lnTo>
                  <a:lnTo>
                    <a:pt x="215" y="449"/>
                  </a:lnTo>
                  <a:lnTo>
                    <a:pt x="213" y="449"/>
                  </a:lnTo>
                  <a:lnTo>
                    <a:pt x="213" y="448"/>
                  </a:lnTo>
                  <a:lnTo>
                    <a:pt x="212" y="448"/>
                  </a:lnTo>
                  <a:lnTo>
                    <a:pt x="212" y="449"/>
                  </a:lnTo>
                  <a:lnTo>
                    <a:pt x="210" y="449"/>
                  </a:lnTo>
                  <a:lnTo>
                    <a:pt x="210" y="451"/>
                  </a:lnTo>
                  <a:lnTo>
                    <a:pt x="210" y="453"/>
                  </a:lnTo>
                  <a:lnTo>
                    <a:pt x="210" y="454"/>
                  </a:lnTo>
                  <a:lnTo>
                    <a:pt x="212" y="454"/>
                  </a:lnTo>
                  <a:lnTo>
                    <a:pt x="213" y="454"/>
                  </a:lnTo>
                  <a:lnTo>
                    <a:pt x="213" y="456"/>
                  </a:lnTo>
                  <a:lnTo>
                    <a:pt x="215" y="456"/>
                  </a:lnTo>
                  <a:lnTo>
                    <a:pt x="217" y="456"/>
                  </a:lnTo>
                  <a:lnTo>
                    <a:pt x="217" y="458"/>
                  </a:lnTo>
                  <a:lnTo>
                    <a:pt x="218" y="458"/>
                  </a:lnTo>
                  <a:lnTo>
                    <a:pt x="220" y="458"/>
                  </a:lnTo>
                  <a:lnTo>
                    <a:pt x="220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2" y="460"/>
                  </a:lnTo>
                  <a:lnTo>
                    <a:pt x="224" y="460"/>
                  </a:lnTo>
                  <a:lnTo>
                    <a:pt x="225" y="460"/>
                  </a:lnTo>
                  <a:lnTo>
                    <a:pt x="227" y="460"/>
                  </a:lnTo>
                  <a:lnTo>
                    <a:pt x="229" y="460"/>
                  </a:lnTo>
                  <a:lnTo>
                    <a:pt x="230" y="460"/>
                  </a:lnTo>
                  <a:lnTo>
                    <a:pt x="232" y="460"/>
                  </a:lnTo>
                  <a:lnTo>
                    <a:pt x="234" y="460"/>
                  </a:lnTo>
                  <a:lnTo>
                    <a:pt x="235" y="461"/>
                  </a:lnTo>
                  <a:lnTo>
                    <a:pt x="237" y="461"/>
                  </a:lnTo>
                  <a:lnTo>
                    <a:pt x="237" y="463"/>
                  </a:lnTo>
                  <a:lnTo>
                    <a:pt x="237" y="461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39" y="461"/>
                  </a:lnTo>
                  <a:lnTo>
                    <a:pt x="239" y="463"/>
                  </a:lnTo>
                  <a:lnTo>
                    <a:pt x="241" y="463"/>
                  </a:lnTo>
                  <a:lnTo>
                    <a:pt x="241" y="461"/>
                  </a:lnTo>
                  <a:lnTo>
                    <a:pt x="242" y="461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3"/>
                  </a:lnTo>
                  <a:lnTo>
                    <a:pt x="242" y="465"/>
                  </a:lnTo>
                  <a:lnTo>
                    <a:pt x="244" y="465"/>
                  </a:lnTo>
                  <a:lnTo>
                    <a:pt x="246" y="465"/>
                  </a:lnTo>
                  <a:lnTo>
                    <a:pt x="246" y="463"/>
                  </a:lnTo>
                  <a:lnTo>
                    <a:pt x="244" y="463"/>
                  </a:lnTo>
                  <a:lnTo>
                    <a:pt x="242" y="463"/>
                  </a:lnTo>
                  <a:lnTo>
                    <a:pt x="244" y="463"/>
                  </a:lnTo>
                  <a:lnTo>
                    <a:pt x="244" y="461"/>
                  </a:lnTo>
                  <a:lnTo>
                    <a:pt x="242" y="461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2" y="460"/>
                  </a:lnTo>
                  <a:lnTo>
                    <a:pt x="244" y="460"/>
                  </a:lnTo>
                  <a:lnTo>
                    <a:pt x="244" y="461"/>
                  </a:lnTo>
                  <a:lnTo>
                    <a:pt x="244" y="463"/>
                  </a:lnTo>
                  <a:lnTo>
                    <a:pt x="246" y="463"/>
                  </a:lnTo>
                  <a:lnTo>
                    <a:pt x="246" y="461"/>
                  </a:lnTo>
                  <a:lnTo>
                    <a:pt x="247" y="461"/>
                  </a:lnTo>
                  <a:lnTo>
                    <a:pt x="246" y="461"/>
                  </a:lnTo>
                  <a:lnTo>
                    <a:pt x="246" y="460"/>
                  </a:lnTo>
                  <a:lnTo>
                    <a:pt x="247" y="461"/>
                  </a:lnTo>
                  <a:lnTo>
                    <a:pt x="247" y="463"/>
                  </a:lnTo>
                  <a:lnTo>
                    <a:pt x="249" y="463"/>
                  </a:lnTo>
                  <a:lnTo>
                    <a:pt x="247" y="463"/>
                  </a:lnTo>
                  <a:lnTo>
                    <a:pt x="247" y="465"/>
                  </a:lnTo>
                  <a:lnTo>
                    <a:pt x="249" y="465"/>
                  </a:lnTo>
                  <a:lnTo>
                    <a:pt x="249" y="466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1" y="465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4" y="463"/>
                  </a:lnTo>
                  <a:lnTo>
                    <a:pt x="254" y="465"/>
                  </a:lnTo>
                  <a:lnTo>
                    <a:pt x="256" y="465"/>
                  </a:lnTo>
                  <a:lnTo>
                    <a:pt x="256" y="463"/>
                  </a:lnTo>
                  <a:lnTo>
                    <a:pt x="258" y="463"/>
                  </a:lnTo>
                  <a:lnTo>
                    <a:pt x="256" y="463"/>
                  </a:lnTo>
                  <a:lnTo>
                    <a:pt x="256" y="461"/>
                  </a:lnTo>
                  <a:lnTo>
                    <a:pt x="258" y="461"/>
                  </a:lnTo>
                  <a:lnTo>
                    <a:pt x="258" y="463"/>
                  </a:lnTo>
                  <a:lnTo>
                    <a:pt x="259" y="463"/>
                  </a:lnTo>
                  <a:lnTo>
                    <a:pt x="259" y="461"/>
                  </a:lnTo>
                  <a:lnTo>
                    <a:pt x="258" y="461"/>
                  </a:lnTo>
                  <a:lnTo>
                    <a:pt x="256" y="461"/>
                  </a:lnTo>
                  <a:lnTo>
                    <a:pt x="254" y="461"/>
                  </a:lnTo>
                  <a:lnTo>
                    <a:pt x="254" y="460"/>
                  </a:lnTo>
                  <a:lnTo>
                    <a:pt x="252" y="460"/>
                  </a:lnTo>
                  <a:lnTo>
                    <a:pt x="252" y="458"/>
                  </a:lnTo>
                  <a:lnTo>
                    <a:pt x="251" y="456"/>
                  </a:lnTo>
                  <a:lnTo>
                    <a:pt x="252" y="456"/>
                  </a:lnTo>
                  <a:lnTo>
                    <a:pt x="251" y="456"/>
                  </a:lnTo>
                  <a:lnTo>
                    <a:pt x="251" y="454"/>
                  </a:lnTo>
                  <a:lnTo>
                    <a:pt x="249" y="454"/>
                  </a:lnTo>
                  <a:lnTo>
                    <a:pt x="249" y="453"/>
                  </a:lnTo>
                  <a:lnTo>
                    <a:pt x="251" y="453"/>
                  </a:lnTo>
                  <a:lnTo>
                    <a:pt x="249" y="451"/>
                  </a:lnTo>
                  <a:lnTo>
                    <a:pt x="249" y="449"/>
                  </a:lnTo>
                  <a:lnTo>
                    <a:pt x="247" y="451"/>
                  </a:lnTo>
                  <a:lnTo>
                    <a:pt x="247" y="449"/>
                  </a:lnTo>
                  <a:lnTo>
                    <a:pt x="247" y="451"/>
                  </a:lnTo>
                  <a:lnTo>
                    <a:pt x="246" y="451"/>
                  </a:lnTo>
                  <a:lnTo>
                    <a:pt x="246" y="449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6" y="451"/>
                  </a:lnTo>
                  <a:lnTo>
                    <a:pt x="244" y="451"/>
                  </a:lnTo>
                  <a:lnTo>
                    <a:pt x="244" y="453"/>
                  </a:lnTo>
                  <a:lnTo>
                    <a:pt x="244" y="454"/>
                  </a:lnTo>
                  <a:lnTo>
                    <a:pt x="242" y="454"/>
                  </a:lnTo>
                  <a:lnTo>
                    <a:pt x="242" y="453"/>
                  </a:lnTo>
                  <a:lnTo>
                    <a:pt x="242" y="453"/>
                  </a:lnTo>
                  <a:lnTo>
                    <a:pt x="242" y="451"/>
                  </a:lnTo>
                  <a:lnTo>
                    <a:pt x="241" y="451"/>
                  </a:lnTo>
                  <a:lnTo>
                    <a:pt x="241" y="449"/>
                  </a:lnTo>
                  <a:lnTo>
                    <a:pt x="241" y="448"/>
                  </a:lnTo>
                  <a:lnTo>
                    <a:pt x="241" y="446"/>
                  </a:lnTo>
                  <a:lnTo>
                    <a:pt x="241" y="444"/>
                  </a:lnTo>
                  <a:lnTo>
                    <a:pt x="239" y="444"/>
                  </a:lnTo>
                  <a:lnTo>
                    <a:pt x="239" y="443"/>
                  </a:lnTo>
                  <a:lnTo>
                    <a:pt x="239" y="441"/>
                  </a:lnTo>
                  <a:lnTo>
                    <a:pt x="237" y="441"/>
                  </a:lnTo>
                  <a:close/>
                  <a:moveTo>
                    <a:pt x="193" y="567"/>
                  </a:moveTo>
                  <a:lnTo>
                    <a:pt x="195" y="567"/>
                  </a:lnTo>
                  <a:lnTo>
                    <a:pt x="193" y="567"/>
                  </a:lnTo>
                  <a:lnTo>
                    <a:pt x="193" y="568"/>
                  </a:lnTo>
                  <a:lnTo>
                    <a:pt x="191" y="568"/>
                  </a:lnTo>
                  <a:lnTo>
                    <a:pt x="191" y="570"/>
                  </a:lnTo>
                  <a:lnTo>
                    <a:pt x="191" y="572"/>
                  </a:lnTo>
                  <a:lnTo>
                    <a:pt x="191" y="574"/>
                  </a:lnTo>
                  <a:lnTo>
                    <a:pt x="193" y="574"/>
                  </a:lnTo>
                  <a:lnTo>
                    <a:pt x="193" y="575"/>
                  </a:lnTo>
                  <a:lnTo>
                    <a:pt x="193" y="577"/>
                  </a:lnTo>
                  <a:lnTo>
                    <a:pt x="195" y="577"/>
                  </a:lnTo>
                  <a:lnTo>
                    <a:pt x="195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77"/>
                  </a:lnTo>
                  <a:lnTo>
                    <a:pt x="193" y="579"/>
                  </a:lnTo>
                  <a:lnTo>
                    <a:pt x="193" y="580"/>
                  </a:lnTo>
                  <a:lnTo>
                    <a:pt x="195" y="580"/>
                  </a:lnTo>
                  <a:lnTo>
                    <a:pt x="196" y="580"/>
                  </a:lnTo>
                  <a:lnTo>
                    <a:pt x="196" y="579"/>
                  </a:lnTo>
                  <a:lnTo>
                    <a:pt x="198" y="579"/>
                  </a:lnTo>
                  <a:lnTo>
                    <a:pt x="198" y="577"/>
                  </a:lnTo>
                  <a:lnTo>
                    <a:pt x="200" y="577"/>
                  </a:lnTo>
                  <a:lnTo>
                    <a:pt x="200" y="575"/>
                  </a:lnTo>
                  <a:lnTo>
                    <a:pt x="201" y="575"/>
                  </a:lnTo>
                  <a:lnTo>
                    <a:pt x="201" y="577"/>
                  </a:lnTo>
                  <a:lnTo>
                    <a:pt x="201" y="577"/>
                  </a:lnTo>
                  <a:lnTo>
                    <a:pt x="201" y="575"/>
                  </a:lnTo>
                  <a:lnTo>
                    <a:pt x="203" y="575"/>
                  </a:lnTo>
                  <a:lnTo>
                    <a:pt x="205" y="575"/>
                  </a:lnTo>
                  <a:lnTo>
                    <a:pt x="205" y="574"/>
                  </a:lnTo>
                  <a:lnTo>
                    <a:pt x="203" y="574"/>
                  </a:lnTo>
                  <a:lnTo>
                    <a:pt x="203" y="572"/>
                  </a:lnTo>
                  <a:lnTo>
                    <a:pt x="201" y="572"/>
                  </a:lnTo>
                  <a:lnTo>
                    <a:pt x="203" y="572"/>
                  </a:lnTo>
                  <a:lnTo>
                    <a:pt x="203" y="570"/>
                  </a:lnTo>
                  <a:lnTo>
                    <a:pt x="201" y="570"/>
                  </a:lnTo>
                  <a:lnTo>
                    <a:pt x="201" y="570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1" y="570"/>
                  </a:lnTo>
                  <a:lnTo>
                    <a:pt x="203" y="570"/>
                  </a:lnTo>
                  <a:lnTo>
                    <a:pt x="203" y="568"/>
                  </a:lnTo>
                  <a:lnTo>
                    <a:pt x="203" y="567"/>
                  </a:lnTo>
                  <a:lnTo>
                    <a:pt x="203" y="568"/>
                  </a:lnTo>
                  <a:lnTo>
                    <a:pt x="201" y="568"/>
                  </a:lnTo>
                  <a:lnTo>
                    <a:pt x="201" y="568"/>
                  </a:lnTo>
                  <a:lnTo>
                    <a:pt x="200" y="568"/>
                  </a:lnTo>
                  <a:lnTo>
                    <a:pt x="198" y="568"/>
                  </a:lnTo>
                  <a:lnTo>
                    <a:pt x="198" y="570"/>
                  </a:lnTo>
                  <a:lnTo>
                    <a:pt x="196" y="570"/>
                  </a:lnTo>
                  <a:lnTo>
                    <a:pt x="196" y="568"/>
                  </a:lnTo>
                  <a:lnTo>
                    <a:pt x="195" y="568"/>
                  </a:lnTo>
                  <a:lnTo>
                    <a:pt x="195" y="567"/>
                  </a:lnTo>
                  <a:lnTo>
                    <a:pt x="195" y="565"/>
                  </a:lnTo>
                  <a:lnTo>
                    <a:pt x="193" y="565"/>
                  </a:lnTo>
                  <a:lnTo>
                    <a:pt x="193" y="567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3" name="Freeform 25">
              <a:extLst>
                <a:ext uri="{FF2B5EF4-FFF2-40B4-BE49-F238E27FC236}">
                  <a16:creationId xmlns:a16="http://schemas.microsoft.com/office/drawing/2014/main" id="{9B503EAE-3C5D-498B-8706-12F06FCB362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33575" y="2119313"/>
              <a:ext cx="762000" cy="1128713"/>
            </a:xfrm>
            <a:custGeom>
              <a:avLst/>
              <a:gdLst>
                <a:gd name="T0" fmla="*/ 51 w 480"/>
                <a:gd name="T1" fmla="*/ 10 h 711"/>
                <a:gd name="T2" fmla="*/ 68 w 480"/>
                <a:gd name="T3" fmla="*/ 37 h 711"/>
                <a:gd name="T4" fmla="*/ 109 w 480"/>
                <a:gd name="T5" fmla="*/ 40 h 711"/>
                <a:gd name="T6" fmla="*/ 150 w 480"/>
                <a:gd name="T7" fmla="*/ 56 h 711"/>
                <a:gd name="T8" fmla="*/ 187 w 480"/>
                <a:gd name="T9" fmla="*/ 69 h 711"/>
                <a:gd name="T10" fmla="*/ 210 w 480"/>
                <a:gd name="T11" fmla="*/ 107 h 711"/>
                <a:gd name="T12" fmla="*/ 240 w 480"/>
                <a:gd name="T13" fmla="*/ 125 h 711"/>
                <a:gd name="T14" fmla="*/ 296 w 480"/>
                <a:gd name="T15" fmla="*/ 122 h 711"/>
                <a:gd name="T16" fmla="*/ 368 w 480"/>
                <a:gd name="T17" fmla="*/ 144 h 711"/>
                <a:gd name="T18" fmla="*/ 416 w 480"/>
                <a:gd name="T19" fmla="*/ 149 h 711"/>
                <a:gd name="T20" fmla="*/ 433 w 480"/>
                <a:gd name="T21" fmla="*/ 151 h 711"/>
                <a:gd name="T22" fmla="*/ 462 w 480"/>
                <a:gd name="T23" fmla="*/ 124 h 711"/>
                <a:gd name="T24" fmla="*/ 468 w 480"/>
                <a:gd name="T25" fmla="*/ 194 h 711"/>
                <a:gd name="T26" fmla="*/ 475 w 480"/>
                <a:gd name="T27" fmla="*/ 234 h 711"/>
                <a:gd name="T28" fmla="*/ 473 w 480"/>
                <a:gd name="T29" fmla="*/ 289 h 711"/>
                <a:gd name="T30" fmla="*/ 439 w 480"/>
                <a:gd name="T31" fmla="*/ 302 h 711"/>
                <a:gd name="T32" fmla="*/ 412 w 480"/>
                <a:gd name="T33" fmla="*/ 297 h 711"/>
                <a:gd name="T34" fmla="*/ 376 w 480"/>
                <a:gd name="T35" fmla="*/ 292 h 711"/>
                <a:gd name="T36" fmla="*/ 365 w 480"/>
                <a:gd name="T37" fmla="*/ 316 h 711"/>
                <a:gd name="T38" fmla="*/ 368 w 480"/>
                <a:gd name="T39" fmla="*/ 353 h 711"/>
                <a:gd name="T40" fmla="*/ 339 w 480"/>
                <a:gd name="T41" fmla="*/ 384 h 711"/>
                <a:gd name="T42" fmla="*/ 330 w 480"/>
                <a:gd name="T43" fmla="*/ 427 h 711"/>
                <a:gd name="T44" fmla="*/ 354 w 480"/>
                <a:gd name="T45" fmla="*/ 461 h 711"/>
                <a:gd name="T46" fmla="*/ 365 w 480"/>
                <a:gd name="T47" fmla="*/ 505 h 711"/>
                <a:gd name="T48" fmla="*/ 387 w 480"/>
                <a:gd name="T49" fmla="*/ 534 h 711"/>
                <a:gd name="T50" fmla="*/ 405 w 480"/>
                <a:gd name="T51" fmla="*/ 554 h 711"/>
                <a:gd name="T52" fmla="*/ 383 w 480"/>
                <a:gd name="T53" fmla="*/ 581 h 711"/>
                <a:gd name="T54" fmla="*/ 368 w 480"/>
                <a:gd name="T55" fmla="*/ 610 h 711"/>
                <a:gd name="T56" fmla="*/ 344 w 480"/>
                <a:gd name="T57" fmla="*/ 643 h 711"/>
                <a:gd name="T58" fmla="*/ 344 w 480"/>
                <a:gd name="T59" fmla="*/ 682 h 711"/>
                <a:gd name="T60" fmla="*/ 322 w 480"/>
                <a:gd name="T61" fmla="*/ 704 h 711"/>
                <a:gd name="T62" fmla="*/ 315 w 480"/>
                <a:gd name="T63" fmla="*/ 672 h 711"/>
                <a:gd name="T64" fmla="*/ 303 w 480"/>
                <a:gd name="T65" fmla="*/ 636 h 711"/>
                <a:gd name="T66" fmla="*/ 278 w 480"/>
                <a:gd name="T67" fmla="*/ 655 h 711"/>
                <a:gd name="T68" fmla="*/ 245 w 480"/>
                <a:gd name="T69" fmla="*/ 649 h 711"/>
                <a:gd name="T70" fmla="*/ 206 w 480"/>
                <a:gd name="T71" fmla="*/ 653 h 711"/>
                <a:gd name="T72" fmla="*/ 172 w 480"/>
                <a:gd name="T73" fmla="*/ 656 h 711"/>
                <a:gd name="T74" fmla="*/ 145 w 480"/>
                <a:gd name="T75" fmla="*/ 644 h 711"/>
                <a:gd name="T76" fmla="*/ 148 w 480"/>
                <a:gd name="T77" fmla="*/ 626 h 711"/>
                <a:gd name="T78" fmla="*/ 181 w 480"/>
                <a:gd name="T79" fmla="*/ 605 h 711"/>
                <a:gd name="T80" fmla="*/ 170 w 480"/>
                <a:gd name="T81" fmla="*/ 570 h 711"/>
                <a:gd name="T82" fmla="*/ 131 w 480"/>
                <a:gd name="T83" fmla="*/ 551 h 711"/>
                <a:gd name="T84" fmla="*/ 85 w 480"/>
                <a:gd name="T85" fmla="*/ 556 h 711"/>
                <a:gd name="T86" fmla="*/ 80 w 480"/>
                <a:gd name="T87" fmla="*/ 522 h 711"/>
                <a:gd name="T88" fmla="*/ 53 w 480"/>
                <a:gd name="T89" fmla="*/ 491 h 711"/>
                <a:gd name="T90" fmla="*/ 51 w 480"/>
                <a:gd name="T91" fmla="*/ 469 h 711"/>
                <a:gd name="T92" fmla="*/ 51 w 480"/>
                <a:gd name="T93" fmla="*/ 440 h 711"/>
                <a:gd name="T94" fmla="*/ 31 w 480"/>
                <a:gd name="T95" fmla="*/ 415 h 711"/>
                <a:gd name="T96" fmla="*/ 34 w 480"/>
                <a:gd name="T97" fmla="*/ 377 h 711"/>
                <a:gd name="T98" fmla="*/ 7 w 480"/>
                <a:gd name="T99" fmla="*/ 343 h 711"/>
                <a:gd name="T100" fmla="*/ 7 w 480"/>
                <a:gd name="T101" fmla="*/ 304 h 711"/>
                <a:gd name="T102" fmla="*/ 9 w 480"/>
                <a:gd name="T103" fmla="*/ 260 h 711"/>
                <a:gd name="T104" fmla="*/ 44 w 480"/>
                <a:gd name="T105" fmla="*/ 262 h 711"/>
                <a:gd name="T106" fmla="*/ 82 w 480"/>
                <a:gd name="T107" fmla="*/ 270 h 711"/>
                <a:gd name="T108" fmla="*/ 90 w 480"/>
                <a:gd name="T109" fmla="*/ 238 h 711"/>
                <a:gd name="T110" fmla="*/ 106 w 480"/>
                <a:gd name="T111" fmla="*/ 192 h 711"/>
                <a:gd name="T112" fmla="*/ 131 w 480"/>
                <a:gd name="T113" fmla="*/ 183 h 711"/>
                <a:gd name="T114" fmla="*/ 104 w 480"/>
                <a:gd name="T115" fmla="*/ 153 h 711"/>
                <a:gd name="T116" fmla="*/ 73 w 480"/>
                <a:gd name="T117" fmla="*/ 136 h 711"/>
                <a:gd name="T118" fmla="*/ 41 w 480"/>
                <a:gd name="T119" fmla="*/ 131 h 711"/>
                <a:gd name="T120" fmla="*/ 19 w 480"/>
                <a:gd name="T121" fmla="*/ 100 h 711"/>
                <a:gd name="T122" fmla="*/ 0 w 480"/>
                <a:gd name="T123" fmla="*/ 63 h 711"/>
                <a:gd name="T124" fmla="*/ 0 w 480"/>
                <a:gd name="T125" fmla="*/ 18 h 7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80" h="711">
                  <a:moveTo>
                    <a:pt x="12" y="1"/>
                  </a:moveTo>
                  <a:lnTo>
                    <a:pt x="14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1"/>
                  </a:lnTo>
                  <a:lnTo>
                    <a:pt x="24" y="3"/>
                  </a:lnTo>
                  <a:lnTo>
                    <a:pt x="24" y="5"/>
                  </a:lnTo>
                  <a:lnTo>
                    <a:pt x="26" y="5"/>
                  </a:lnTo>
                  <a:lnTo>
                    <a:pt x="27" y="5"/>
                  </a:lnTo>
                  <a:lnTo>
                    <a:pt x="29" y="5"/>
                  </a:lnTo>
                  <a:lnTo>
                    <a:pt x="29" y="6"/>
                  </a:lnTo>
                  <a:lnTo>
                    <a:pt x="31" y="6"/>
                  </a:lnTo>
                  <a:lnTo>
                    <a:pt x="33" y="8"/>
                  </a:lnTo>
                  <a:lnTo>
                    <a:pt x="34" y="8"/>
                  </a:lnTo>
                  <a:lnTo>
                    <a:pt x="36" y="8"/>
                  </a:lnTo>
                  <a:lnTo>
                    <a:pt x="36" y="10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9" y="12"/>
                  </a:lnTo>
                  <a:lnTo>
                    <a:pt x="41" y="12"/>
                  </a:lnTo>
                  <a:lnTo>
                    <a:pt x="41" y="10"/>
                  </a:lnTo>
                  <a:lnTo>
                    <a:pt x="41" y="8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4" y="5"/>
                  </a:lnTo>
                  <a:lnTo>
                    <a:pt x="44" y="3"/>
                  </a:lnTo>
                  <a:lnTo>
                    <a:pt x="44" y="5"/>
                  </a:lnTo>
                  <a:lnTo>
                    <a:pt x="46" y="5"/>
                  </a:lnTo>
                  <a:lnTo>
                    <a:pt x="46" y="6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50" y="8"/>
                  </a:lnTo>
                  <a:lnTo>
                    <a:pt x="50" y="10"/>
                  </a:lnTo>
                  <a:lnTo>
                    <a:pt x="51" y="10"/>
                  </a:lnTo>
                  <a:lnTo>
                    <a:pt x="51" y="12"/>
                  </a:lnTo>
                  <a:lnTo>
                    <a:pt x="53" y="12"/>
                  </a:lnTo>
                  <a:lnTo>
                    <a:pt x="53" y="13"/>
                  </a:lnTo>
                  <a:lnTo>
                    <a:pt x="55" y="15"/>
                  </a:lnTo>
                  <a:lnTo>
                    <a:pt x="55" y="17"/>
                  </a:lnTo>
                  <a:lnTo>
                    <a:pt x="55" y="18"/>
                  </a:lnTo>
                  <a:lnTo>
                    <a:pt x="56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58" y="20"/>
                  </a:lnTo>
                  <a:lnTo>
                    <a:pt x="58" y="22"/>
                  </a:lnTo>
                  <a:lnTo>
                    <a:pt x="56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0" y="25"/>
                  </a:lnTo>
                  <a:lnTo>
                    <a:pt x="58" y="25"/>
                  </a:lnTo>
                  <a:lnTo>
                    <a:pt x="58" y="27"/>
                  </a:lnTo>
                  <a:lnTo>
                    <a:pt x="56" y="27"/>
                  </a:lnTo>
                  <a:lnTo>
                    <a:pt x="56" y="29"/>
                  </a:lnTo>
                  <a:lnTo>
                    <a:pt x="55" y="29"/>
                  </a:lnTo>
                  <a:lnTo>
                    <a:pt x="56" y="30"/>
                  </a:lnTo>
                  <a:lnTo>
                    <a:pt x="58" y="30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1" y="32"/>
                  </a:lnTo>
                  <a:lnTo>
                    <a:pt x="61" y="30"/>
                  </a:lnTo>
                  <a:lnTo>
                    <a:pt x="63" y="30"/>
                  </a:lnTo>
                  <a:lnTo>
                    <a:pt x="63" y="32"/>
                  </a:lnTo>
                  <a:lnTo>
                    <a:pt x="65" y="32"/>
                  </a:lnTo>
                  <a:lnTo>
                    <a:pt x="65" y="34"/>
                  </a:lnTo>
                  <a:lnTo>
                    <a:pt x="65" y="35"/>
                  </a:lnTo>
                  <a:lnTo>
                    <a:pt x="65" y="37"/>
                  </a:lnTo>
                  <a:lnTo>
                    <a:pt x="67" y="37"/>
                  </a:lnTo>
                  <a:lnTo>
                    <a:pt x="68" y="37"/>
                  </a:lnTo>
                  <a:lnTo>
                    <a:pt x="70" y="37"/>
                  </a:lnTo>
                  <a:lnTo>
                    <a:pt x="70" y="39"/>
                  </a:lnTo>
                  <a:lnTo>
                    <a:pt x="72" y="39"/>
                  </a:lnTo>
                  <a:lnTo>
                    <a:pt x="72" y="37"/>
                  </a:lnTo>
                  <a:lnTo>
                    <a:pt x="73" y="37"/>
                  </a:lnTo>
                  <a:lnTo>
                    <a:pt x="75" y="37"/>
                  </a:lnTo>
                  <a:lnTo>
                    <a:pt x="75" y="39"/>
                  </a:lnTo>
                  <a:lnTo>
                    <a:pt x="77" y="39"/>
                  </a:lnTo>
                  <a:lnTo>
                    <a:pt x="77" y="37"/>
                  </a:lnTo>
                  <a:lnTo>
                    <a:pt x="79" y="37"/>
                  </a:lnTo>
                  <a:lnTo>
                    <a:pt x="79" y="35"/>
                  </a:lnTo>
                  <a:lnTo>
                    <a:pt x="79" y="34"/>
                  </a:lnTo>
                  <a:lnTo>
                    <a:pt x="80" y="34"/>
                  </a:lnTo>
                  <a:lnTo>
                    <a:pt x="82" y="34"/>
                  </a:lnTo>
                  <a:lnTo>
                    <a:pt x="82" y="34"/>
                  </a:lnTo>
                  <a:lnTo>
                    <a:pt x="84" y="34"/>
                  </a:lnTo>
                  <a:lnTo>
                    <a:pt x="84" y="35"/>
                  </a:lnTo>
                  <a:lnTo>
                    <a:pt x="85" y="35"/>
                  </a:lnTo>
                  <a:lnTo>
                    <a:pt x="87" y="35"/>
                  </a:lnTo>
                  <a:lnTo>
                    <a:pt x="87" y="37"/>
                  </a:lnTo>
                  <a:lnTo>
                    <a:pt x="89" y="37"/>
                  </a:lnTo>
                  <a:lnTo>
                    <a:pt x="90" y="39"/>
                  </a:lnTo>
                  <a:lnTo>
                    <a:pt x="90" y="40"/>
                  </a:lnTo>
                  <a:lnTo>
                    <a:pt x="92" y="40"/>
                  </a:lnTo>
                  <a:lnTo>
                    <a:pt x="94" y="4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99" y="40"/>
                  </a:lnTo>
                  <a:lnTo>
                    <a:pt x="101" y="40"/>
                  </a:lnTo>
                  <a:lnTo>
                    <a:pt x="102" y="40"/>
                  </a:lnTo>
                  <a:lnTo>
                    <a:pt x="104" y="40"/>
                  </a:lnTo>
                  <a:lnTo>
                    <a:pt x="106" y="42"/>
                  </a:lnTo>
                  <a:lnTo>
                    <a:pt x="106" y="44"/>
                  </a:lnTo>
                  <a:lnTo>
                    <a:pt x="107" y="44"/>
                  </a:lnTo>
                  <a:lnTo>
                    <a:pt x="107" y="42"/>
                  </a:lnTo>
                  <a:lnTo>
                    <a:pt x="109" y="42"/>
                  </a:lnTo>
                  <a:lnTo>
                    <a:pt x="109" y="40"/>
                  </a:lnTo>
                  <a:lnTo>
                    <a:pt x="111" y="40"/>
                  </a:lnTo>
                  <a:lnTo>
                    <a:pt x="113" y="40"/>
                  </a:lnTo>
                  <a:lnTo>
                    <a:pt x="114" y="39"/>
                  </a:lnTo>
                  <a:lnTo>
                    <a:pt x="114" y="40"/>
                  </a:lnTo>
                  <a:lnTo>
                    <a:pt x="116" y="42"/>
                  </a:lnTo>
                  <a:lnTo>
                    <a:pt x="116" y="44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4"/>
                  </a:lnTo>
                  <a:lnTo>
                    <a:pt x="119" y="46"/>
                  </a:lnTo>
                  <a:lnTo>
                    <a:pt x="119" y="47"/>
                  </a:lnTo>
                  <a:lnTo>
                    <a:pt x="121" y="47"/>
                  </a:lnTo>
                  <a:lnTo>
                    <a:pt x="123" y="47"/>
                  </a:lnTo>
                  <a:lnTo>
                    <a:pt x="123" y="49"/>
                  </a:lnTo>
                  <a:lnTo>
                    <a:pt x="124" y="49"/>
                  </a:lnTo>
                  <a:lnTo>
                    <a:pt x="126" y="47"/>
                  </a:lnTo>
                  <a:lnTo>
                    <a:pt x="128" y="47"/>
                  </a:lnTo>
                  <a:lnTo>
                    <a:pt x="128" y="46"/>
                  </a:lnTo>
                  <a:lnTo>
                    <a:pt x="130" y="46"/>
                  </a:lnTo>
                  <a:lnTo>
                    <a:pt x="131" y="46"/>
                  </a:lnTo>
                  <a:lnTo>
                    <a:pt x="133" y="46"/>
                  </a:lnTo>
                  <a:lnTo>
                    <a:pt x="133" y="47"/>
                  </a:lnTo>
                  <a:lnTo>
                    <a:pt x="133" y="49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6" y="51"/>
                  </a:lnTo>
                  <a:lnTo>
                    <a:pt x="138" y="51"/>
                  </a:lnTo>
                  <a:lnTo>
                    <a:pt x="140" y="51"/>
                  </a:lnTo>
                  <a:lnTo>
                    <a:pt x="140" y="52"/>
                  </a:lnTo>
                  <a:lnTo>
                    <a:pt x="141" y="52"/>
                  </a:lnTo>
                  <a:lnTo>
                    <a:pt x="143" y="52"/>
                  </a:lnTo>
                  <a:lnTo>
                    <a:pt x="145" y="52"/>
                  </a:lnTo>
                  <a:lnTo>
                    <a:pt x="145" y="54"/>
                  </a:lnTo>
                  <a:lnTo>
                    <a:pt x="147" y="54"/>
                  </a:lnTo>
                  <a:lnTo>
                    <a:pt x="148" y="54"/>
                  </a:lnTo>
                  <a:lnTo>
                    <a:pt x="150" y="54"/>
                  </a:lnTo>
                  <a:lnTo>
                    <a:pt x="150" y="56"/>
                  </a:lnTo>
                  <a:lnTo>
                    <a:pt x="150" y="54"/>
                  </a:lnTo>
                  <a:lnTo>
                    <a:pt x="152" y="54"/>
                  </a:lnTo>
                  <a:lnTo>
                    <a:pt x="153" y="54"/>
                  </a:lnTo>
                  <a:lnTo>
                    <a:pt x="155" y="54"/>
                  </a:lnTo>
                  <a:lnTo>
                    <a:pt x="157" y="54"/>
                  </a:lnTo>
                  <a:lnTo>
                    <a:pt x="159" y="54"/>
                  </a:lnTo>
                  <a:lnTo>
                    <a:pt x="159" y="56"/>
                  </a:lnTo>
                  <a:lnTo>
                    <a:pt x="160" y="56"/>
                  </a:lnTo>
                  <a:lnTo>
                    <a:pt x="162" y="56"/>
                  </a:lnTo>
                  <a:lnTo>
                    <a:pt x="162" y="54"/>
                  </a:lnTo>
                  <a:lnTo>
                    <a:pt x="164" y="54"/>
                  </a:lnTo>
                  <a:lnTo>
                    <a:pt x="164" y="56"/>
                  </a:lnTo>
                  <a:lnTo>
                    <a:pt x="164" y="57"/>
                  </a:lnTo>
                  <a:lnTo>
                    <a:pt x="164" y="57"/>
                  </a:lnTo>
                  <a:lnTo>
                    <a:pt x="164" y="59"/>
                  </a:lnTo>
                  <a:lnTo>
                    <a:pt x="165" y="59"/>
                  </a:lnTo>
                  <a:lnTo>
                    <a:pt x="165" y="61"/>
                  </a:lnTo>
                  <a:lnTo>
                    <a:pt x="167" y="61"/>
                  </a:lnTo>
                  <a:lnTo>
                    <a:pt x="167" y="61"/>
                  </a:lnTo>
                  <a:lnTo>
                    <a:pt x="169" y="61"/>
                  </a:lnTo>
                  <a:lnTo>
                    <a:pt x="170" y="61"/>
                  </a:lnTo>
                  <a:lnTo>
                    <a:pt x="170" y="63"/>
                  </a:lnTo>
                  <a:lnTo>
                    <a:pt x="172" y="63"/>
                  </a:lnTo>
                  <a:lnTo>
                    <a:pt x="174" y="63"/>
                  </a:lnTo>
                  <a:lnTo>
                    <a:pt x="176" y="63"/>
                  </a:lnTo>
                  <a:lnTo>
                    <a:pt x="177" y="64"/>
                  </a:lnTo>
                  <a:lnTo>
                    <a:pt x="179" y="64"/>
                  </a:lnTo>
                  <a:lnTo>
                    <a:pt x="179" y="66"/>
                  </a:lnTo>
                  <a:lnTo>
                    <a:pt x="181" y="66"/>
                  </a:lnTo>
                  <a:lnTo>
                    <a:pt x="181" y="68"/>
                  </a:lnTo>
                  <a:lnTo>
                    <a:pt x="182" y="68"/>
                  </a:lnTo>
                  <a:lnTo>
                    <a:pt x="182" y="69"/>
                  </a:lnTo>
                  <a:lnTo>
                    <a:pt x="184" y="69"/>
                  </a:lnTo>
                  <a:lnTo>
                    <a:pt x="184" y="71"/>
                  </a:lnTo>
                  <a:lnTo>
                    <a:pt x="186" y="71"/>
                  </a:lnTo>
                  <a:lnTo>
                    <a:pt x="187" y="71"/>
                  </a:lnTo>
                  <a:lnTo>
                    <a:pt x="187" y="69"/>
                  </a:lnTo>
                  <a:lnTo>
                    <a:pt x="189" y="69"/>
                  </a:lnTo>
                  <a:lnTo>
                    <a:pt x="191" y="69"/>
                  </a:lnTo>
                  <a:lnTo>
                    <a:pt x="193" y="69"/>
                  </a:lnTo>
                  <a:lnTo>
                    <a:pt x="194" y="69"/>
                  </a:lnTo>
                  <a:lnTo>
                    <a:pt x="196" y="69"/>
                  </a:lnTo>
                  <a:lnTo>
                    <a:pt x="198" y="71"/>
                  </a:lnTo>
                  <a:lnTo>
                    <a:pt x="199" y="73"/>
                  </a:lnTo>
                  <a:lnTo>
                    <a:pt x="199" y="74"/>
                  </a:lnTo>
                  <a:lnTo>
                    <a:pt x="199" y="76"/>
                  </a:lnTo>
                  <a:lnTo>
                    <a:pt x="199" y="78"/>
                  </a:lnTo>
                  <a:lnTo>
                    <a:pt x="199" y="80"/>
                  </a:lnTo>
                  <a:lnTo>
                    <a:pt x="199" y="81"/>
                  </a:lnTo>
                  <a:lnTo>
                    <a:pt x="201" y="81"/>
                  </a:lnTo>
                  <a:lnTo>
                    <a:pt x="199" y="83"/>
                  </a:lnTo>
                  <a:lnTo>
                    <a:pt x="201" y="83"/>
                  </a:lnTo>
                  <a:lnTo>
                    <a:pt x="201" y="85"/>
                  </a:lnTo>
                  <a:lnTo>
                    <a:pt x="199" y="85"/>
                  </a:lnTo>
                  <a:lnTo>
                    <a:pt x="199" y="86"/>
                  </a:lnTo>
                  <a:lnTo>
                    <a:pt x="199" y="88"/>
                  </a:lnTo>
                  <a:lnTo>
                    <a:pt x="201" y="88"/>
                  </a:lnTo>
                  <a:lnTo>
                    <a:pt x="201" y="90"/>
                  </a:lnTo>
                  <a:lnTo>
                    <a:pt x="201" y="91"/>
                  </a:lnTo>
                  <a:lnTo>
                    <a:pt x="201" y="93"/>
                  </a:lnTo>
                  <a:lnTo>
                    <a:pt x="201" y="95"/>
                  </a:lnTo>
                  <a:lnTo>
                    <a:pt x="203" y="97"/>
                  </a:lnTo>
                  <a:lnTo>
                    <a:pt x="203" y="98"/>
                  </a:lnTo>
                  <a:lnTo>
                    <a:pt x="204" y="98"/>
                  </a:lnTo>
                  <a:lnTo>
                    <a:pt x="204" y="100"/>
                  </a:lnTo>
                  <a:lnTo>
                    <a:pt x="204" y="100"/>
                  </a:lnTo>
                  <a:lnTo>
                    <a:pt x="204" y="102"/>
                  </a:lnTo>
                  <a:lnTo>
                    <a:pt x="206" y="102"/>
                  </a:lnTo>
                  <a:lnTo>
                    <a:pt x="206" y="102"/>
                  </a:lnTo>
                  <a:lnTo>
                    <a:pt x="208" y="102"/>
                  </a:lnTo>
                  <a:lnTo>
                    <a:pt x="208" y="103"/>
                  </a:lnTo>
                  <a:lnTo>
                    <a:pt x="208" y="105"/>
                  </a:lnTo>
                  <a:lnTo>
                    <a:pt x="208" y="107"/>
                  </a:lnTo>
                  <a:lnTo>
                    <a:pt x="210" y="107"/>
                  </a:lnTo>
                  <a:lnTo>
                    <a:pt x="210" y="108"/>
                  </a:lnTo>
                  <a:lnTo>
                    <a:pt x="211" y="108"/>
                  </a:lnTo>
                  <a:lnTo>
                    <a:pt x="210" y="110"/>
                  </a:lnTo>
                  <a:lnTo>
                    <a:pt x="210" y="112"/>
                  </a:lnTo>
                  <a:lnTo>
                    <a:pt x="211" y="112"/>
                  </a:lnTo>
                  <a:lnTo>
                    <a:pt x="211" y="114"/>
                  </a:lnTo>
                  <a:lnTo>
                    <a:pt x="213" y="114"/>
                  </a:lnTo>
                  <a:lnTo>
                    <a:pt x="213" y="112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5" y="117"/>
                  </a:lnTo>
                  <a:lnTo>
                    <a:pt x="215" y="119"/>
                  </a:lnTo>
                  <a:lnTo>
                    <a:pt x="215" y="120"/>
                  </a:lnTo>
                  <a:lnTo>
                    <a:pt x="213" y="120"/>
                  </a:lnTo>
                  <a:lnTo>
                    <a:pt x="213" y="122"/>
                  </a:lnTo>
                  <a:lnTo>
                    <a:pt x="213" y="124"/>
                  </a:lnTo>
                  <a:lnTo>
                    <a:pt x="215" y="124"/>
                  </a:lnTo>
                  <a:lnTo>
                    <a:pt x="215" y="125"/>
                  </a:lnTo>
                  <a:lnTo>
                    <a:pt x="216" y="125"/>
                  </a:lnTo>
                  <a:lnTo>
                    <a:pt x="218" y="125"/>
                  </a:lnTo>
                  <a:lnTo>
                    <a:pt x="220" y="125"/>
                  </a:lnTo>
                  <a:lnTo>
                    <a:pt x="220" y="127"/>
                  </a:lnTo>
                  <a:lnTo>
                    <a:pt x="222" y="127"/>
                  </a:lnTo>
                  <a:lnTo>
                    <a:pt x="223" y="127"/>
                  </a:lnTo>
                  <a:lnTo>
                    <a:pt x="225" y="127"/>
                  </a:lnTo>
                  <a:lnTo>
                    <a:pt x="227" y="127"/>
                  </a:lnTo>
                  <a:lnTo>
                    <a:pt x="228" y="127"/>
                  </a:lnTo>
                  <a:lnTo>
                    <a:pt x="230" y="127"/>
                  </a:lnTo>
                  <a:lnTo>
                    <a:pt x="232" y="127"/>
                  </a:lnTo>
                  <a:lnTo>
                    <a:pt x="232" y="125"/>
                  </a:lnTo>
                  <a:lnTo>
                    <a:pt x="233" y="125"/>
                  </a:lnTo>
                  <a:lnTo>
                    <a:pt x="235" y="125"/>
                  </a:lnTo>
                  <a:lnTo>
                    <a:pt x="237" y="125"/>
                  </a:lnTo>
                  <a:lnTo>
                    <a:pt x="239" y="125"/>
                  </a:lnTo>
                  <a:lnTo>
                    <a:pt x="239" y="124"/>
                  </a:lnTo>
                  <a:lnTo>
                    <a:pt x="239" y="125"/>
                  </a:lnTo>
                  <a:lnTo>
                    <a:pt x="240" y="125"/>
                  </a:lnTo>
                  <a:lnTo>
                    <a:pt x="242" y="125"/>
                  </a:lnTo>
                  <a:lnTo>
                    <a:pt x="242" y="127"/>
                  </a:lnTo>
                  <a:lnTo>
                    <a:pt x="244" y="127"/>
                  </a:lnTo>
                  <a:lnTo>
                    <a:pt x="245" y="127"/>
                  </a:lnTo>
                  <a:lnTo>
                    <a:pt x="245" y="127"/>
                  </a:lnTo>
                  <a:lnTo>
                    <a:pt x="247" y="127"/>
                  </a:lnTo>
                  <a:lnTo>
                    <a:pt x="249" y="127"/>
                  </a:lnTo>
                  <a:lnTo>
                    <a:pt x="250" y="129"/>
                  </a:lnTo>
                  <a:lnTo>
                    <a:pt x="252" y="129"/>
                  </a:lnTo>
                  <a:lnTo>
                    <a:pt x="254" y="129"/>
                  </a:lnTo>
                  <a:lnTo>
                    <a:pt x="256" y="129"/>
                  </a:lnTo>
                  <a:lnTo>
                    <a:pt x="257" y="129"/>
                  </a:lnTo>
                  <a:lnTo>
                    <a:pt x="259" y="129"/>
                  </a:lnTo>
                  <a:lnTo>
                    <a:pt x="259" y="127"/>
                  </a:lnTo>
                  <a:lnTo>
                    <a:pt x="261" y="127"/>
                  </a:lnTo>
                  <a:lnTo>
                    <a:pt x="262" y="125"/>
                  </a:lnTo>
                  <a:lnTo>
                    <a:pt x="264" y="125"/>
                  </a:lnTo>
                  <a:lnTo>
                    <a:pt x="266" y="125"/>
                  </a:lnTo>
                  <a:lnTo>
                    <a:pt x="266" y="124"/>
                  </a:lnTo>
                  <a:lnTo>
                    <a:pt x="267" y="124"/>
                  </a:lnTo>
                  <a:lnTo>
                    <a:pt x="269" y="122"/>
                  </a:lnTo>
                  <a:lnTo>
                    <a:pt x="271" y="122"/>
                  </a:lnTo>
                  <a:lnTo>
                    <a:pt x="271" y="120"/>
                  </a:lnTo>
                  <a:lnTo>
                    <a:pt x="274" y="119"/>
                  </a:lnTo>
                  <a:lnTo>
                    <a:pt x="276" y="119"/>
                  </a:lnTo>
                  <a:lnTo>
                    <a:pt x="278" y="119"/>
                  </a:lnTo>
                  <a:lnTo>
                    <a:pt x="278" y="117"/>
                  </a:lnTo>
                  <a:lnTo>
                    <a:pt x="279" y="117"/>
                  </a:lnTo>
                  <a:lnTo>
                    <a:pt x="281" y="117"/>
                  </a:lnTo>
                  <a:lnTo>
                    <a:pt x="281" y="115"/>
                  </a:lnTo>
                  <a:lnTo>
                    <a:pt x="285" y="114"/>
                  </a:lnTo>
                  <a:lnTo>
                    <a:pt x="286" y="114"/>
                  </a:lnTo>
                  <a:lnTo>
                    <a:pt x="288" y="114"/>
                  </a:lnTo>
                  <a:lnTo>
                    <a:pt x="290" y="115"/>
                  </a:lnTo>
                  <a:lnTo>
                    <a:pt x="293" y="119"/>
                  </a:lnTo>
                  <a:lnTo>
                    <a:pt x="295" y="122"/>
                  </a:lnTo>
                  <a:lnTo>
                    <a:pt x="296" y="122"/>
                  </a:lnTo>
                  <a:lnTo>
                    <a:pt x="296" y="124"/>
                  </a:lnTo>
                  <a:lnTo>
                    <a:pt x="296" y="125"/>
                  </a:lnTo>
                  <a:lnTo>
                    <a:pt x="298" y="125"/>
                  </a:lnTo>
                  <a:lnTo>
                    <a:pt x="298" y="127"/>
                  </a:lnTo>
                  <a:lnTo>
                    <a:pt x="298" y="129"/>
                  </a:lnTo>
                  <a:lnTo>
                    <a:pt x="300" y="131"/>
                  </a:lnTo>
                  <a:lnTo>
                    <a:pt x="302" y="132"/>
                  </a:lnTo>
                  <a:lnTo>
                    <a:pt x="302" y="134"/>
                  </a:lnTo>
                  <a:lnTo>
                    <a:pt x="303" y="134"/>
                  </a:lnTo>
                  <a:lnTo>
                    <a:pt x="305" y="136"/>
                  </a:lnTo>
                  <a:lnTo>
                    <a:pt x="305" y="137"/>
                  </a:lnTo>
                  <a:lnTo>
                    <a:pt x="305" y="141"/>
                  </a:lnTo>
                  <a:lnTo>
                    <a:pt x="305" y="142"/>
                  </a:lnTo>
                  <a:lnTo>
                    <a:pt x="308" y="144"/>
                  </a:lnTo>
                  <a:lnTo>
                    <a:pt x="310" y="144"/>
                  </a:lnTo>
                  <a:lnTo>
                    <a:pt x="313" y="144"/>
                  </a:lnTo>
                  <a:lnTo>
                    <a:pt x="315" y="146"/>
                  </a:lnTo>
                  <a:lnTo>
                    <a:pt x="317" y="146"/>
                  </a:lnTo>
                  <a:lnTo>
                    <a:pt x="319" y="151"/>
                  </a:lnTo>
                  <a:lnTo>
                    <a:pt x="320" y="153"/>
                  </a:lnTo>
                  <a:lnTo>
                    <a:pt x="322" y="156"/>
                  </a:lnTo>
                  <a:lnTo>
                    <a:pt x="325" y="158"/>
                  </a:lnTo>
                  <a:lnTo>
                    <a:pt x="327" y="160"/>
                  </a:lnTo>
                  <a:lnTo>
                    <a:pt x="329" y="160"/>
                  </a:lnTo>
                  <a:lnTo>
                    <a:pt x="332" y="160"/>
                  </a:lnTo>
                  <a:lnTo>
                    <a:pt x="339" y="161"/>
                  </a:lnTo>
                  <a:lnTo>
                    <a:pt x="344" y="161"/>
                  </a:lnTo>
                  <a:lnTo>
                    <a:pt x="346" y="161"/>
                  </a:lnTo>
                  <a:lnTo>
                    <a:pt x="346" y="160"/>
                  </a:lnTo>
                  <a:lnTo>
                    <a:pt x="349" y="160"/>
                  </a:lnTo>
                  <a:lnTo>
                    <a:pt x="353" y="156"/>
                  </a:lnTo>
                  <a:lnTo>
                    <a:pt x="354" y="156"/>
                  </a:lnTo>
                  <a:lnTo>
                    <a:pt x="356" y="153"/>
                  </a:lnTo>
                  <a:lnTo>
                    <a:pt x="361" y="149"/>
                  </a:lnTo>
                  <a:lnTo>
                    <a:pt x="361" y="148"/>
                  </a:lnTo>
                  <a:lnTo>
                    <a:pt x="366" y="144"/>
                  </a:lnTo>
                  <a:lnTo>
                    <a:pt x="368" y="144"/>
                  </a:lnTo>
                  <a:lnTo>
                    <a:pt x="368" y="142"/>
                  </a:lnTo>
                  <a:lnTo>
                    <a:pt x="370" y="142"/>
                  </a:lnTo>
                  <a:lnTo>
                    <a:pt x="371" y="142"/>
                  </a:lnTo>
                  <a:lnTo>
                    <a:pt x="373" y="142"/>
                  </a:lnTo>
                  <a:lnTo>
                    <a:pt x="375" y="142"/>
                  </a:lnTo>
                  <a:lnTo>
                    <a:pt x="376" y="142"/>
                  </a:lnTo>
                  <a:lnTo>
                    <a:pt x="378" y="142"/>
                  </a:lnTo>
                  <a:lnTo>
                    <a:pt x="380" y="144"/>
                  </a:lnTo>
                  <a:lnTo>
                    <a:pt x="382" y="146"/>
                  </a:lnTo>
                  <a:lnTo>
                    <a:pt x="383" y="149"/>
                  </a:lnTo>
                  <a:lnTo>
                    <a:pt x="385" y="151"/>
                  </a:lnTo>
                  <a:lnTo>
                    <a:pt x="387" y="153"/>
                  </a:lnTo>
                  <a:lnTo>
                    <a:pt x="388" y="153"/>
                  </a:lnTo>
                  <a:lnTo>
                    <a:pt x="390" y="153"/>
                  </a:lnTo>
                  <a:lnTo>
                    <a:pt x="392" y="153"/>
                  </a:lnTo>
                  <a:lnTo>
                    <a:pt x="393" y="153"/>
                  </a:lnTo>
                  <a:lnTo>
                    <a:pt x="395" y="153"/>
                  </a:lnTo>
                  <a:lnTo>
                    <a:pt x="397" y="153"/>
                  </a:lnTo>
                  <a:lnTo>
                    <a:pt x="399" y="153"/>
                  </a:lnTo>
                  <a:lnTo>
                    <a:pt x="400" y="153"/>
                  </a:lnTo>
                  <a:lnTo>
                    <a:pt x="402" y="153"/>
                  </a:lnTo>
                  <a:lnTo>
                    <a:pt x="404" y="153"/>
                  </a:lnTo>
                  <a:lnTo>
                    <a:pt x="405" y="153"/>
                  </a:lnTo>
                  <a:lnTo>
                    <a:pt x="407" y="153"/>
                  </a:lnTo>
                  <a:lnTo>
                    <a:pt x="409" y="151"/>
                  </a:lnTo>
                  <a:lnTo>
                    <a:pt x="409" y="149"/>
                  </a:lnTo>
                  <a:lnTo>
                    <a:pt x="409" y="148"/>
                  </a:lnTo>
                  <a:lnTo>
                    <a:pt x="409" y="146"/>
                  </a:lnTo>
                  <a:lnTo>
                    <a:pt x="410" y="144"/>
                  </a:lnTo>
                  <a:lnTo>
                    <a:pt x="412" y="144"/>
                  </a:lnTo>
                  <a:lnTo>
                    <a:pt x="412" y="146"/>
                  </a:lnTo>
                  <a:lnTo>
                    <a:pt x="414" y="146"/>
                  </a:lnTo>
                  <a:lnTo>
                    <a:pt x="414" y="148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6" y="148"/>
                  </a:lnTo>
                  <a:lnTo>
                    <a:pt x="416" y="149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7" y="149"/>
                  </a:lnTo>
                  <a:lnTo>
                    <a:pt x="417" y="148"/>
                  </a:lnTo>
                  <a:lnTo>
                    <a:pt x="419" y="148"/>
                  </a:lnTo>
                  <a:lnTo>
                    <a:pt x="419" y="149"/>
                  </a:lnTo>
                  <a:lnTo>
                    <a:pt x="421" y="149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19" y="151"/>
                  </a:lnTo>
                  <a:lnTo>
                    <a:pt x="421" y="151"/>
                  </a:lnTo>
                  <a:lnTo>
                    <a:pt x="421" y="153"/>
                  </a:lnTo>
                  <a:lnTo>
                    <a:pt x="419" y="153"/>
                  </a:lnTo>
                  <a:lnTo>
                    <a:pt x="419" y="154"/>
                  </a:lnTo>
                  <a:lnTo>
                    <a:pt x="421" y="154"/>
                  </a:lnTo>
                  <a:lnTo>
                    <a:pt x="421" y="153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2" y="153"/>
                  </a:lnTo>
                  <a:lnTo>
                    <a:pt x="422" y="154"/>
                  </a:lnTo>
                  <a:lnTo>
                    <a:pt x="424" y="154"/>
                  </a:lnTo>
                  <a:lnTo>
                    <a:pt x="424" y="153"/>
                  </a:lnTo>
                  <a:lnTo>
                    <a:pt x="426" y="153"/>
                  </a:lnTo>
                  <a:lnTo>
                    <a:pt x="428" y="153"/>
                  </a:lnTo>
                  <a:lnTo>
                    <a:pt x="428" y="154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29" y="154"/>
                  </a:lnTo>
                  <a:lnTo>
                    <a:pt x="429" y="153"/>
                  </a:lnTo>
                  <a:lnTo>
                    <a:pt x="431" y="153"/>
                  </a:lnTo>
                  <a:lnTo>
                    <a:pt x="433" y="153"/>
                  </a:lnTo>
                  <a:lnTo>
                    <a:pt x="433" y="151"/>
                  </a:lnTo>
                  <a:lnTo>
                    <a:pt x="433" y="149"/>
                  </a:lnTo>
                  <a:lnTo>
                    <a:pt x="434" y="149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4" y="148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8" y="146"/>
                  </a:lnTo>
                  <a:lnTo>
                    <a:pt x="438" y="144"/>
                  </a:lnTo>
                  <a:lnTo>
                    <a:pt x="439" y="144"/>
                  </a:lnTo>
                  <a:lnTo>
                    <a:pt x="439" y="142"/>
                  </a:lnTo>
                  <a:lnTo>
                    <a:pt x="441" y="142"/>
                  </a:lnTo>
                  <a:lnTo>
                    <a:pt x="441" y="144"/>
                  </a:lnTo>
                  <a:lnTo>
                    <a:pt x="443" y="144"/>
                  </a:lnTo>
                  <a:lnTo>
                    <a:pt x="445" y="144"/>
                  </a:lnTo>
                  <a:lnTo>
                    <a:pt x="446" y="144"/>
                  </a:lnTo>
                  <a:lnTo>
                    <a:pt x="446" y="142"/>
                  </a:lnTo>
                  <a:lnTo>
                    <a:pt x="448" y="142"/>
                  </a:lnTo>
                  <a:lnTo>
                    <a:pt x="450" y="142"/>
                  </a:lnTo>
                  <a:lnTo>
                    <a:pt x="450" y="141"/>
                  </a:lnTo>
                  <a:lnTo>
                    <a:pt x="450" y="141"/>
                  </a:lnTo>
                  <a:lnTo>
                    <a:pt x="450" y="139"/>
                  </a:lnTo>
                  <a:lnTo>
                    <a:pt x="450" y="134"/>
                  </a:lnTo>
                  <a:lnTo>
                    <a:pt x="450" y="132"/>
                  </a:lnTo>
                  <a:lnTo>
                    <a:pt x="450" y="131"/>
                  </a:lnTo>
                  <a:lnTo>
                    <a:pt x="451" y="131"/>
                  </a:lnTo>
                  <a:lnTo>
                    <a:pt x="451" y="129"/>
                  </a:lnTo>
                  <a:lnTo>
                    <a:pt x="453" y="129"/>
                  </a:lnTo>
                  <a:lnTo>
                    <a:pt x="455" y="127"/>
                  </a:lnTo>
                  <a:lnTo>
                    <a:pt x="456" y="127"/>
                  </a:lnTo>
                  <a:lnTo>
                    <a:pt x="458" y="127"/>
                  </a:lnTo>
                  <a:lnTo>
                    <a:pt x="460" y="125"/>
                  </a:lnTo>
                  <a:lnTo>
                    <a:pt x="462" y="125"/>
                  </a:lnTo>
                  <a:lnTo>
                    <a:pt x="462" y="124"/>
                  </a:lnTo>
                  <a:lnTo>
                    <a:pt x="463" y="129"/>
                  </a:lnTo>
                  <a:lnTo>
                    <a:pt x="463" y="131"/>
                  </a:lnTo>
                  <a:lnTo>
                    <a:pt x="465" y="136"/>
                  </a:lnTo>
                  <a:lnTo>
                    <a:pt x="467" y="136"/>
                  </a:lnTo>
                  <a:lnTo>
                    <a:pt x="467" y="137"/>
                  </a:lnTo>
                  <a:lnTo>
                    <a:pt x="470" y="142"/>
                  </a:lnTo>
                  <a:lnTo>
                    <a:pt x="470" y="149"/>
                  </a:lnTo>
                  <a:lnTo>
                    <a:pt x="470" y="151"/>
                  </a:lnTo>
                  <a:lnTo>
                    <a:pt x="470" y="153"/>
                  </a:lnTo>
                  <a:lnTo>
                    <a:pt x="470" y="154"/>
                  </a:lnTo>
                  <a:lnTo>
                    <a:pt x="470" y="156"/>
                  </a:lnTo>
                  <a:lnTo>
                    <a:pt x="472" y="158"/>
                  </a:lnTo>
                  <a:lnTo>
                    <a:pt x="472" y="160"/>
                  </a:lnTo>
                  <a:lnTo>
                    <a:pt x="473" y="160"/>
                  </a:lnTo>
                  <a:lnTo>
                    <a:pt x="473" y="161"/>
                  </a:lnTo>
                  <a:lnTo>
                    <a:pt x="477" y="163"/>
                  </a:lnTo>
                  <a:lnTo>
                    <a:pt x="479" y="163"/>
                  </a:lnTo>
                  <a:lnTo>
                    <a:pt x="479" y="165"/>
                  </a:lnTo>
                  <a:lnTo>
                    <a:pt x="480" y="166"/>
                  </a:lnTo>
                  <a:lnTo>
                    <a:pt x="480" y="168"/>
                  </a:lnTo>
                  <a:lnTo>
                    <a:pt x="480" y="171"/>
                  </a:lnTo>
                  <a:lnTo>
                    <a:pt x="480" y="175"/>
                  </a:lnTo>
                  <a:lnTo>
                    <a:pt x="480" y="177"/>
                  </a:lnTo>
                  <a:lnTo>
                    <a:pt x="480" y="178"/>
                  </a:lnTo>
                  <a:lnTo>
                    <a:pt x="479" y="178"/>
                  </a:lnTo>
                  <a:lnTo>
                    <a:pt x="479" y="180"/>
                  </a:lnTo>
                  <a:lnTo>
                    <a:pt x="479" y="182"/>
                  </a:lnTo>
                  <a:lnTo>
                    <a:pt x="479" y="183"/>
                  </a:lnTo>
                  <a:lnTo>
                    <a:pt x="477" y="183"/>
                  </a:lnTo>
                  <a:lnTo>
                    <a:pt x="477" y="183"/>
                  </a:lnTo>
                  <a:lnTo>
                    <a:pt x="475" y="185"/>
                  </a:lnTo>
                  <a:lnTo>
                    <a:pt x="475" y="187"/>
                  </a:lnTo>
                  <a:lnTo>
                    <a:pt x="473" y="187"/>
                  </a:lnTo>
                  <a:lnTo>
                    <a:pt x="472" y="188"/>
                  </a:lnTo>
                  <a:lnTo>
                    <a:pt x="470" y="190"/>
                  </a:lnTo>
                  <a:lnTo>
                    <a:pt x="468" y="192"/>
                  </a:lnTo>
                  <a:lnTo>
                    <a:pt x="468" y="194"/>
                  </a:lnTo>
                  <a:lnTo>
                    <a:pt x="467" y="194"/>
                  </a:lnTo>
                  <a:lnTo>
                    <a:pt x="467" y="195"/>
                  </a:lnTo>
                  <a:lnTo>
                    <a:pt x="467" y="197"/>
                  </a:lnTo>
                  <a:lnTo>
                    <a:pt x="467" y="199"/>
                  </a:lnTo>
                  <a:lnTo>
                    <a:pt x="467" y="200"/>
                  </a:lnTo>
                  <a:lnTo>
                    <a:pt x="467" y="202"/>
                  </a:lnTo>
                  <a:lnTo>
                    <a:pt x="468" y="202"/>
                  </a:lnTo>
                  <a:lnTo>
                    <a:pt x="467" y="202"/>
                  </a:lnTo>
                  <a:lnTo>
                    <a:pt x="467" y="204"/>
                  </a:lnTo>
                  <a:lnTo>
                    <a:pt x="468" y="204"/>
                  </a:lnTo>
                  <a:lnTo>
                    <a:pt x="468" y="205"/>
                  </a:lnTo>
                  <a:lnTo>
                    <a:pt x="468" y="207"/>
                  </a:lnTo>
                  <a:lnTo>
                    <a:pt x="468" y="209"/>
                  </a:lnTo>
                  <a:lnTo>
                    <a:pt x="467" y="209"/>
                  </a:lnTo>
                  <a:lnTo>
                    <a:pt x="467" y="211"/>
                  </a:lnTo>
                  <a:lnTo>
                    <a:pt x="468" y="211"/>
                  </a:lnTo>
                  <a:lnTo>
                    <a:pt x="470" y="211"/>
                  </a:lnTo>
                  <a:lnTo>
                    <a:pt x="470" y="212"/>
                  </a:lnTo>
                  <a:lnTo>
                    <a:pt x="468" y="212"/>
                  </a:lnTo>
                  <a:lnTo>
                    <a:pt x="468" y="214"/>
                  </a:lnTo>
                  <a:lnTo>
                    <a:pt x="468" y="216"/>
                  </a:lnTo>
                  <a:lnTo>
                    <a:pt x="470" y="216"/>
                  </a:lnTo>
                  <a:lnTo>
                    <a:pt x="470" y="217"/>
                  </a:lnTo>
                  <a:lnTo>
                    <a:pt x="470" y="219"/>
                  </a:lnTo>
                  <a:lnTo>
                    <a:pt x="472" y="219"/>
                  </a:lnTo>
                  <a:lnTo>
                    <a:pt x="472" y="221"/>
                  </a:lnTo>
                  <a:lnTo>
                    <a:pt x="472" y="222"/>
                  </a:lnTo>
                  <a:lnTo>
                    <a:pt x="472" y="224"/>
                  </a:lnTo>
                  <a:lnTo>
                    <a:pt x="472" y="224"/>
                  </a:lnTo>
                  <a:lnTo>
                    <a:pt x="473" y="224"/>
                  </a:lnTo>
                  <a:lnTo>
                    <a:pt x="473" y="226"/>
                  </a:lnTo>
                  <a:lnTo>
                    <a:pt x="475" y="226"/>
                  </a:lnTo>
                  <a:lnTo>
                    <a:pt x="475" y="228"/>
                  </a:lnTo>
                  <a:lnTo>
                    <a:pt x="475" y="229"/>
                  </a:lnTo>
                  <a:lnTo>
                    <a:pt x="475" y="231"/>
                  </a:lnTo>
                  <a:lnTo>
                    <a:pt x="475" y="233"/>
                  </a:lnTo>
                  <a:lnTo>
                    <a:pt x="475" y="234"/>
                  </a:lnTo>
                  <a:lnTo>
                    <a:pt x="475" y="236"/>
                  </a:lnTo>
                  <a:lnTo>
                    <a:pt x="475" y="238"/>
                  </a:lnTo>
                  <a:lnTo>
                    <a:pt x="477" y="238"/>
                  </a:lnTo>
                  <a:lnTo>
                    <a:pt x="477" y="239"/>
                  </a:lnTo>
                  <a:lnTo>
                    <a:pt x="477" y="241"/>
                  </a:lnTo>
                  <a:lnTo>
                    <a:pt x="475" y="241"/>
                  </a:lnTo>
                  <a:lnTo>
                    <a:pt x="475" y="243"/>
                  </a:lnTo>
                  <a:lnTo>
                    <a:pt x="475" y="245"/>
                  </a:lnTo>
                  <a:lnTo>
                    <a:pt x="475" y="246"/>
                  </a:lnTo>
                  <a:lnTo>
                    <a:pt x="475" y="248"/>
                  </a:lnTo>
                  <a:lnTo>
                    <a:pt x="475" y="250"/>
                  </a:lnTo>
                  <a:lnTo>
                    <a:pt x="475" y="253"/>
                  </a:lnTo>
                  <a:lnTo>
                    <a:pt x="475" y="255"/>
                  </a:lnTo>
                  <a:lnTo>
                    <a:pt x="477" y="255"/>
                  </a:lnTo>
                  <a:lnTo>
                    <a:pt x="477" y="256"/>
                  </a:lnTo>
                  <a:lnTo>
                    <a:pt x="477" y="258"/>
                  </a:lnTo>
                  <a:lnTo>
                    <a:pt x="477" y="260"/>
                  </a:lnTo>
                  <a:lnTo>
                    <a:pt x="477" y="262"/>
                  </a:lnTo>
                  <a:lnTo>
                    <a:pt x="477" y="263"/>
                  </a:lnTo>
                  <a:lnTo>
                    <a:pt x="477" y="265"/>
                  </a:lnTo>
                  <a:lnTo>
                    <a:pt x="477" y="265"/>
                  </a:lnTo>
                  <a:lnTo>
                    <a:pt x="475" y="265"/>
                  </a:lnTo>
                  <a:lnTo>
                    <a:pt x="475" y="267"/>
                  </a:lnTo>
                  <a:lnTo>
                    <a:pt x="475" y="268"/>
                  </a:lnTo>
                  <a:lnTo>
                    <a:pt x="475" y="270"/>
                  </a:lnTo>
                  <a:lnTo>
                    <a:pt x="475" y="273"/>
                  </a:lnTo>
                  <a:lnTo>
                    <a:pt x="475" y="275"/>
                  </a:lnTo>
                  <a:lnTo>
                    <a:pt x="475" y="277"/>
                  </a:lnTo>
                  <a:lnTo>
                    <a:pt x="477" y="279"/>
                  </a:lnTo>
                  <a:lnTo>
                    <a:pt x="477" y="280"/>
                  </a:lnTo>
                  <a:lnTo>
                    <a:pt x="477" y="282"/>
                  </a:lnTo>
                  <a:lnTo>
                    <a:pt x="477" y="284"/>
                  </a:lnTo>
                  <a:lnTo>
                    <a:pt x="477" y="285"/>
                  </a:lnTo>
                  <a:lnTo>
                    <a:pt x="475" y="285"/>
                  </a:lnTo>
                  <a:lnTo>
                    <a:pt x="475" y="287"/>
                  </a:lnTo>
                  <a:lnTo>
                    <a:pt x="475" y="289"/>
                  </a:lnTo>
                  <a:lnTo>
                    <a:pt x="473" y="289"/>
                  </a:lnTo>
                  <a:lnTo>
                    <a:pt x="472" y="289"/>
                  </a:lnTo>
                  <a:lnTo>
                    <a:pt x="472" y="291"/>
                  </a:lnTo>
                  <a:lnTo>
                    <a:pt x="470" y="291"/>
                  </a:lnTo>
                  <a:lnTo>
                    <a:pt x="468" y="291"/>
                  </a:lnTo>
                  <a:lnTo>
                    <a:pt x="468" y="292"/>
                  </a:lnTo>
                  <a:lnTo>
                    <a:pt x="467" y="292"/>
                  </a:lnTo>
                  <a:lnTo>
                    <a:pt x="465" y="292"/>
                  </a:lnTo>
                  <a:lnTo>
                    <a:pt x="463" y="292"/>
                  </a:lnTo>
                  <a:lnTo>
                    <a:pt x="462" y="292"/>
                  </a:lnTo>
                  <a:lnTo>
                    <a:pt x="462" y="294"/>
                  </a:lnTo>
                  <a:lnTo>
                    <a:pt x="460" y="294"/>
                  </a:lnTo>
                  <a:lnTo>
                    <a:pt x="462" y="294"/>
                  </a:lnTo>
                  <a:lnTo>
                    <a:pt x="462" y="296"/>
                  </a:lnTo>
                  <a:lnTo>
                    <a:pt x="460" y="296"/>
                  </a:lnTo>
                  <a:lnTo>
                    <a:pt x="458" y="296"/>
                  </a:lnTo>
                  <a:lnTo>
                    <a:pt x="458" y="297"/>
                  </a:lnTo>
                  <a:lnTo>
                    <a:pt x="456" y="297"/>
                  </a:lnTo>
                  <a:lnTo>
                    <a:pt x="456" y="299"/>
                  </a:lnTo>
                  <a:lnTo>
                    <a:pt x="455" y="299"/>
                  </a:lnTo>
                  <a:lnTo>
                    <a:pt x="453" y="299"/>
                  </a:lnTo>
                  <a:lnTo>
                    <a:pt x="453" y="301"/>
                  </a:lnTo>
                  <a:lnTo>
                    <a:pt x="451" y="301"/>
                  </a:lnTo>
                  <a:lnTo>
                    <a:pt x="450" y="301"/>
                  </a:lnTo>
                  <a:lnTo>
                    <a:pt x="450" y="301"/>
                  </a:lnTo>
                  <a:lnTo>
                    <a:pt x="448" y="301"/>
                  </a:lnTo>
                  <a:lnTo>
                    <a:pt x="448" y="299"/>
                  </a:lnTo>
                  <a:lnTo>
                    <a:pt x="448" y="297"/>
                  </a:lnTo>
                  <a:lnTo>
                    <a:pt x="448" y="296"/>
                  </a:lnTo>
                  <a:lnTo>
                    <a:pt x="446" y="296"/>
                  </a:lnTo>
                  <a:lnTo>
                    <a:pt x="445" y="296"/>
                  </a:lnTo>
                  <a:lnTo>
                    <a:pt x="443" y="296"/>
                  </a:lnTo>
                  <a:lnTo>
                    <a:pt x="443" y="297"/>
                  </a:lnTo>
                  <a:lnTo>
                    <a:pt x="441" y="297"/>
                  </a:lnTo>
                  <a:lnTo>
                    <a:pt x="441" y="299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39" y="302"/>
                  </a:lnTo>
                  <a:lnTo>
                    <a:pt x="438" y="302"/>
                  </a:lnTo>
                  <a:lnTo>
                    <a:pt x="438" y="301"/>
                  </a:lnTo>
                  <a:lnTo>
                    <a:pt x="438" y="302"/>
                  </a:lnTo>
                  <a:lnTo>
                    <a:pt x="438" y="304"/>
                  </a:lnTo>
                  <a:lnTo>
                    <a:pt x="438" y="306"/>
                  </a:lnTo>
                  <a:lnTo>
                    <a:pt x="436" y="306"/>
                  </a:lnTo>
                  <a:lnTo>
                    <a:pt x="436" y="306"/>
                  </a:lnTo>
                  <a:lnTo>
                    <a:pt x="434" y="306"/>
                  </a:lnTo>
                  <a:lnTo>
                    <a:pt x="434" y="306"/>
                  </a:lnTo>
                  <a:lnTo>
                    <a:pt x="433" y="306"/>
                  </a:lnTo>
                  <a:lnTo>
                    <a:pt x="433" y="304"/>
                  </a:lnTo>
                  <a:lnTo>
                    <a:pt x="431" y="304"/>
                  </a:lnTo>
                  <a:lnTo>
                    <a:pt x="431" y="302"/>
                  </a:lnTo>
                  <a:lnTo>
                    <a:pt x="429" y="302"/>
                  </a:lnTo>
                  <a:lnTo>
                    <a:pt x="428" y="302"/>
                  </a:lnTo>
                  <a:lnTo>
                    <a:pt x="426" y="302"/>
                  </a:lnTo>
                  <a:lnTo>
                    <a:pt x="426" y="304"/>
                  </a:lnTo>
                  <a:lnTo>
                    <a:pt x="424" y="304"/>
                  </a:lnTo>
                  <a:lnTo>
                    <a:pt x="424" y="302"/>
                  </a:lnTo>
                  <a:lnTo>
                    <a:pt x="424" y="304"/>
                  </a:lnTo>
                  <a:lnTo>
                    <a:pt x="422" y="304"/>
                  </a:lnTo>
                  <a:lnTo>
                    <a:pt x="422" y="302"/>
                  </a:lnTo>
                  <a:lnTo>
                    <a:pt x="421" y="302"/>
                  </a:lnTo>
                  <a:lnTo>
                    <a:pt x="421" y="304"/>
                  </a:lnTo>
                  <a:lnTo>
                    <a:pt x="419" y="304"/>
                  </a:lnTo>
                  <a:lnTo>
                    <a:pt x="419" y="302"/>
                  </a:lnTo>
                  <a:lnTo>
                    <a:pt x="417" y="302"/>
                  </a:lnTo>
                  <a:lnTo>
                    <a:pt x="417" y="301"/>
                  </a:lnTo>
                  <a:lnTo>
                    <a:pt x="417" y="299"/>
                  </a:lnTo>
                  <a:lnTo>
                    <a:pt x="416" y="299"/>
                  </a:lnTo>
                  <a:lnTo>
                    <a:pt x="414" y="299"/>
                  </a:lnTo>
                  <a:lnTo>
                    <a:pt x="414" y="297"/>
                  </a:lnTo>
                  <a:lnTo>
                    <a:pt x="416" y="297"/>
                  </a:lnTo>
                  <a:lnTo>
                    <a:pt x="414" y="297"/>
                  </a:lnTo>
                  <a:lnTo>
                    <a:pt x="414" y="296"/>
                  </a:lnTo>
                  <a:lnTo>
                    <a:pt x="414" y="297"/>
                  </a:lnTo>
                  <a:lnTo>
                    <a:pt x="412" y="297"/>
                  </a:lnTo>
                  <a:lnTo>
                    <a:pt x="410" y="297"/>
                  </a:lnTo>
                  <a:lnTo>
                    <a:pt x="410" y="296"/>
                  </a:lnTo>
                  <a:lnTo>
                    <a:pt x="409" y="296"/>
                  </a:lnTo>
                  <a:lnTo>
                    <a:pt x="409" y="294"/>
                  </a:lnTo>
                  <a:lnTo>
                    <a:pt x="409" y="294"/>
                  </a:lnTo>
                  <a:lnTo>
                    <a:pt x="409" y="292"/>
                  </a:lnTo>
                  <a:lnTo>
                    <a:pt x="407" y="292"/>
                  </a:lnTo>
                  <a:lnTo>
                    <a:pt x="405" y="292"/>
                  </a:lnTo>
                  <a:lnTo>
                    <a:pt x="405" y="291"/>
                  </a:lnTo>
                  <a:lnTo>
                    <a:pt x="404" y="291"/>
                  </a:lnTo>
                  <a:lnTo>
                    <a:pt x="404" y="292"/>
                  </a:lnTo>
                  <a:lnTo>
                    <a:pt x="402" y="292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400" y="292"/>
                  </a:lnTo>
                  <a:lnTo>
                    <a:pt x="400" y="291"/>
                  </a:lnTo>
                  <a:lnTo>
                    <a:pt x="399" y="291"/>
                  </a:lnTo>
                  <a:lnTo>
                    <a:pt x="399" y="292"/>
                  </a:lnTo>
                  <a:lnTo>
                    <a:pt x="397" y="292"/>
                  </a:lnTo>
                  <a:lnTo>
                    <a:pt x="397" y="291"/>
                  </a:lnTo>
                  <a:lnTo>
                    <a:pt x="395" y="291"/>
                  </a:lnTo>
                  <a:lnTo>
                    <a:pt x="393" y="291"/>
                  </a:lnTo>
                  <a:lnTo>
                    <a:pt x="392" y="291"/>
                  </a:lnTo>
                  <a:lnTo>
                    <a:pt x="390" y="291"/>
                  </a:lnTo>
                  <a:lnTo>
                    <a:pt x="390" y="289"/>
                  </a:lnTo>
                  <a:lnTo>
                    <a:pt x="390" y="291"/>
                  </a:lnTo>
                  <a:lnTo>
                    <a:pt x="388" y="291"/>
                  </a:lnTo>
                  <a:lnTo>
                    <a:pt x="387" y="291"/>
                  </a:lnTo>
                  <a:lnTo>
                    <a:pt x="385" y="291"/>
                  </a:lnTo>
                  <a:lnTo>
                    <a:pt x="383" y="291"/>
                  </a:lnTo>
                  <a:lnTo>
                    <a:pt x="382" y="291"/>
                  </a:lnTo>
                  <a:lnTo>
                    <a:pt x="380" y="291"/>
                  </a:lnTo>
                  <a:lnTo>
                    <a:pt x="380" y="289"/>
                  </a:lnTo>
                  <a:lnTo>
                    <a:pt x="378" y="289"/>
                  </a:lnTo>
                  <a:lnTo>
                    <a:pt x="378" y="291"/>
                  </a:lnTo>
                  <a:lnTo>
                    <a:pt x="376" y="291"/>
                  </a:lnTo>
                  <a:lnTo>
                    <a:pt x="376" y="292"/>
                  </a:lnTo>
                  <a:lnTo>
                    <a:pt x="375" y="292"/>
                  </a:lnTo>
                  <a:lnTo>
                    <a:pt x="375" y="291"/>
                  </a:lnTo>
                  <a:lnTo>
                    <a:pt x="373" y="291"/>
                  </a:lnTo>
                  <a:lnTo>
                    <a:pt x="371" y="291"/>
                  </a:lnTo>
                  <a:lnTo>
                    <a:pt x="370" y="291"/>
                  </a:lnTo>
                  <a:lnTo>
                    <a:pt x="370" y="292"/>
                  </a:lnTo>
                  <a:lnTo>
                    <a:pt x="368" y="292"/>
                  </a:lnTo>
                  <a:lnTo>
                    <a:pt x="368" y="292"/>
                  </a:lnTo>
                  <a:lnTo>
                    <a:pt x="366" y="292"/>
                  </a:lnTo>
                  <a:lnTo>
                    <a:pt x="366" y="294"/>
                  </a:lnTo>
                  <a:lnTo>
                    <a:pt x="365" y="294"/>
                  </a:lnTo>
                  <a:lnTo>
                    <a:pt x="363" y="294"/>
                  </a:lnTo>
                  <a:lnTo>
                    <a:pt x="361" y="294"/>
                  </a:lnTo>
                  <a:lnTo>
                    <a:pt x="361" y="296"/>
                  </a:lnTo>
                  <a:lnTo>
                    <a:pt x="361" y="297"/>
                  </a:lnTo>
                  <a:lnTo>
                    <a:pt x="363" y="297"/>
                  </a:lnTo>
                  <a:lnTo>
                    <a:pt x="363" y="299"/>
                  </a:lnTo>
                  <a:lnTo>
                    <a:pt x="363" y="301"/>
                  </a:lnTo>
                  <a:lnTo>
                    <a:pt x="365" y="301"/>
                  </a:lnTo>
                  <a:lnTo>
                    <a:pt x="365" y="302"/>
                  </a:lnTo>
                  <a:lnTo>
                    <a:pt x="365" y="304"/>
                  </a:lnTo>
                  <a:lnTo>
                    <a:pt x="365" y="306"/>
                  </a:lnTo>
                  <a:lnTo>
                    <a:pt x="366" y="306"/>
                  </a:lnTo>
                  <a:lnTo>
                    <a:pt x="366" y="306"/>
                  </a:lnTo>
                  <a:lnTo>
                    <a:pt x="368" y="306"/>
                  </a:lnTo>
                  <a:lnTo>
                    <a:pt x="368" y="308"/>
                  </a:lnTo>
                  <a:lnTo>
                    <a:pt x="368" y="308"/>
                  </a:lnTo>
                  <a:lnTo>
                    <a:pt x="368" y="309"/>
                  </a:lnTo>
                  <a:lnTo>
                    <a:pt x="370" y="309"/>
                  </a:lnTo>
                  <a:lnTo>
                    <a:pt x="370" y="311"/>
                  </a:lnTo>
                  <a:lnTo>
                    <a:pt x="368" y="311"/>
                  </a:lnTo>
                  <a:lnTo>
                    <a:pt x="368" y="313"/>
                  </a:lnTo>
                  <a:lnTo>
                    <a:pt x="368" y="314"/>
                  </a:lnTo>
                  <a:lnTo>
                    <a:pt x="368" y="316"/>
                  </a:lnTo>
                  <a:lnTo>
                    <a:pt x="368" y="316"/>
                  </a:lnTo>
                  <a:lnTo>
                    <a:pt x="366" y="316"/>
                  </a:lnTo>
                  <a:lnTo>
                    <a:pt x="365" y="316"/>
                  </a:lnTo>
                  <a:lnTo>
                    <a:pt x="363" y="316"/>
                  </a:lnTo>
                  <a:lnTo>
                    <a:pt x="363" y="318"/>
                  </a:lnTo>
                  <a:lnTo>
                    <a:pt x="363" y="319"/>
                  </a:lnTo>
                  <a:lnTo>
                    <a:pt x="361" y="319"/>
                  </a:lnTo>
                  <a:lnTo>
                    <a:pt x="361" y="321"/>
                  </a:lnTo>
                  <a:lnTo>
                    <a:pt x="361" y="323"/>
                  </a:lnTo>
                  <a:lnTo>
                    <a:pt x="363" y="323"/>
                  </a:lnTo>
                  <a:lnTo>
                    <a:pt x="363" y="325"/>
                  </a:lnTo>
                  <a:lnTo>
                    <a:pt x="363" y="326"/>
                  </a:lnTo>
                  <a:lnTo>
                    <a:pt x="365" y="328"/>
                  </a:lnTo>
                  <a:lnTo>
                    <a:pt x="365" y="330"/>
                  </a:lnTo>
                  <a:lnTo>
                    <a:pt x="365" y="331"/>
                  </a:lnTo>
                  <a:lnTo>
                    <a:pt x="365" y="333"/>
                  </a:lnTo>
                  <a:lnTo>
                    <a:pt x="366" y="333"/>
                  </a:lnTo>
                  <a:lnTo>
                    <a:pt x="366" y="331"/>
                  </a:lnTo>
                  <a:lnTo>
                    <a:pt x="368" y="331"/>
                  </a:lnTo>
                  <a:lnTo>
                    <a:pt x="368" y="331"/>
                  </a:lnTo>
                  <a:lnTo>
                    <a:pt x="368" y="333"/>
                  </a:lnTo>
                  <a:lnTo>
                    <a:pt x="370" y="333"/>
                  </a:lnTo>
                  <a:lnTo>
                    <a:pt x="370" y="335"/>
                  </a:lnTo>
                  <a:lnTo>
                    <a:pt x="370" y="336"/>
                  </a:lnTo>
                  <a:lnTo>
                    <a:pt x="370" y="338"/>
                  </a:lnTo>
                  <a:lnTo>
                    <a:pt x="370" y="340"/>
                  </a:lnTo>
                  <a:lnTo>
                    <a:pt x="370" y="342"/>
                  </a:lnTo>
                  <a:lnTo>
                    <a:pt x="368" y="342"/>
                  </a:lnTo>
                  <a:lnTo>
                    <a:pt x="370" y="343"/>
                  </a:lnTo>
                  <a:lnTo>
                    <a:pt x="368" y="343"/>
                  </a:lnTo>
                  <a:lnTo>
                    <a:pt x="368" y="345"/>
                  </a:lnTo>
                  <a:lnTo>
                    <a:pt x="368" y="347"/>
                  </a:lnTo>
                  <a:lnTo>
                    <a:pt x="368" y="348"/>
                  </a:lnTo>
                  <a:lnTo>
                    <a:pt x="368" y="348"/>
                  </a:lnTo>
                  <a:lnTo>
                    <a:pt x="370" y="348"/>
                  </a:lnTo>
                  <a:lnTo>
                    <a:pt x="368" y="348"/>
                  </a:lnTo>
                  <a:lnTo>
                    <a:pt x="368" y="350"/>
                  </a:lnTo>
                  <a:lnTo>
                    <a:pt x="368" y="352"/>
                  </a:lnTo>
                  <a:lnTo>
                    <a:pt x="368" y="352"/>
                  </a:lnTo>
                  <a:lnTo>
                    <a:pt x="368" y="353"/>
                  </a:lnTo>
                  <a:lnTo>
                    <a:pt x="368" y="355"/>
                  </a:lnTo>
                  <a:lnTo>
                    <a:pt x="368" y="357"/>
                  </a:lnTo>
                  <a:lnTo>
                    <a:pt x="366" y="357"/>
                  </a:lnTo>
                  <a:lnTo>
                    <a:pt x="365" y="357"/>
                  </a:lnTo>
                  <a:lnTo>
                    <a:pt x="363" y="359"/>
                  </a:lnTo>
                  <a:lnTo>
                    <a:pt x="363" y="360"/>
                  </a:lnTo>
                  <a:lnTo>
                    <a:pt x="361" y="360"/>
                  </a:lnTo>
                  <a:lnTo>
                    <a:pt x="361" y="362"/>
                  </a:lnTo>
                  <a:lnTo>
                    <a:pt x="361" y="364"/>
                  </a:lnTo>
                  <a:lnTo>
                    <a:pt x="361" y="365"/>
                  </a:lnTo>
                  <a:lnTo>
                    <a:pt x="359" y="365"/>
                  </a:lnTo>
                  <a:lnTo>
                    <a:pt x="359" y="367"/>
                  </a:lnTo>
                  <a:lnTo>
                    <a:pt x="358" y="367"/>
                  </a:lnTo>
                  <a:lnTo>
                    <a:pt x="358" y="369"/>
                  </a:lnTo>
                  <a:lnTo>
                    <a:pt x="356" y="369"/>
                  </a:lnTo>
                  <a:lnTo>
                    <a:pt x="356" y="370"/>
                  </a:lnTo>
                  <a:lnTo>
                    <a:pt x="354" y="370"/>
                  </a:lnTo>
                  <a:lnTo>
                    <a:pt x="353" y="370"/>
                  </a:lnTo>
                  <a:lnTo>
                    <a:pt x="353" y="372"/>
                  </a:lnTo>
                  <a:lnTo>
                    <a:pt x="351" y="372"/>
                  </a:lnTo>
                  <a:lnTo>
                    <a:pt x="349" y="372"/>
                  </a:lnTo>
                  <a:lnTo>
                    <a:pt x="347" y="372"/>
                  </a:lnTo>
                  <a:lnTo>
                    <a:pt x="346" y="374"/>
                  </a:lnTo>
                  <a:lnTo>
                    <a:pt x="344" y="374"/>
                  </a:lnTo>
                  <a:lnTo>
                    <a:pt x="344" y="376"/>
                  </a:lnTo>
                  <a:lnTo>
                    <a:pt x="342" y="376"/>
                  </a:lnTo>
                  <a:lnTo>
                    <a:pt x="341" y="376"/>
                  </a:lnTo>
                  <a:lnTo>
                    <a:pt x="341" y="377"/>
                  </a:lnTo>
                  <a:lnTo>
                    <a:pt x="342" y="377"/>
                  </a:lnTo>
                  <a:lnTo>
                    <a:pt x="341" y="377"/>
                  </a:lnTo>
                  <a:lnTo>
                    <a:pt x="341" y="379"/>
                  </a:lnTo>
                  <a:lnTo>
                    <a:pt x="341" y="381"/>
                  </a:lnTo>
                  <a:lnTo>
                    <a:pt x="339" y="381"/>
                  </a:lnTo>
                  <a:lnTo>
                    <a:pt x="339" y="382"/>
                  </a:lnTo>
                  <a:lnTo>
                    <a:pt x="337" y="382"/>
                  </a:lnTo>
                  <a:lnTo>
                    <a:pt x="339" y="382"/>
                  </a:lnTo>
                  <a:lnTo>
                    <a:pt x="339" y="384"/>
                  </a:lnTo>
                  <a:lnTo>
                    <a:pt x="339" y="386"/>
                  </a:lnTo>
                  <a:lnTo>
                    <a:pt x="337" y="387"/>
                  </a:lnTo>
                  <a:lnTo>
                    <a:pt x="337" y="389"/>
                  </a:lnTo>
                  <a:lnTo>
                    <a:pt x="337" y="389"/>
                  </a:lnTo>
                  <a:lnTo>
                    <a:pt x="336" y="389"/>
                  </a:lnTo>
                  <a:lnTo>
                    <a:pt x="334" y="389"/>
                  </a:lnTo>
                  <a:lnTo>
                    <a:pt x="334" y="391"/>
                  </a:lnTo>
                  <a:lnTo>
                    <a:pt x="332" y="391"/>
                  </a:lnTo>
                  <a:lnTo>
                    <a:pt x="332" y="393"/>
                  </a:lnTo>
                  <a:lnTo>
                    <a:pt x="330" y="393"/>
                  </a:lnTo>
                  <a:lnTo>
                    <a:pt x="330" y="394"/>
                  </a:lnTo>
                  <a:lnTo>
                    <a:pt x="330" y="396"/>
                  </a:lnTo>
                  <a:lnTo>
                    <a:pt x="329" y="396"/>
                  </a:lnTo>
                  <a:lnTo>
                    <a:pt x="327" y="396"/>
                  </a:lnTo>
                  <a:lnTo>
                    <a:pt x="327" y="398"/>
                  </a:lnTo>
                  <a:lnTo>
                    <a:pt x="327" y="399"/>
                  </a:lnTo>
                  <a:lnTo>
                    <a:pt x="327" y="401"/>
                  </a:lnTo>
                  <a:lnTo>
                    <a:pt x="329" y="401"/>
                  </a:lnTo>
                  <a:lnTo>
                    <a:pt x="329" y="403"/>
                  </a:lnTo>
                  <a:lnTo>
                    <a:pt x="330" y="403"/>
                  </a:lnTo>
                  <a:lnTo>
                    <a:pt x="330" y="404"/>
                  </a:lnTo>
                  <a:lnTo>
                    <a:pt x="329" y="404"/>
                  </a:lnTo>
                  <a:lnTo>
                    <a:pt x="329" y="406"/>
                  </a:lnTo>
                  <a:lnTo>
                    <a:pt x="329" y="408"/>
                  </a:lnTo>
                  <a:lnTo>
                    <a:pt x="329" y="410"/>
                  </a:lnTo>
                  <a:lnTo>
                    <a:pt x="327" y="410"/>
                  </a:lnTo>
                  <a:lnTo>
                    <a:pt x="327" y="411"/>
                  </a:lnTo>
                  <a:lnTo>
                    <a:pt x="327" y="413"/>
                  </a:lnTo>
                  <a:lnTo>
                    <a:pt x="327" y="415"/>
                  </a:lnTo>
                  <a:lnTo>
                    <a:pt x="327" y="416"/>
                  </a:lnTo>
                  <a:lnTo>
                    <a:pt x="327" y="418"/>
                  </a:lnTo>
                  <a:lnTo>
                    <a:pt x="327" y="420"/>
                  </a:lnTo>
                  <a:lnTo>
                    <a:pt x="327" y="422"/>
                  </a:lnTo>
                  <a:lnTo>
                    <a:pt x="327" y="423"/>
                  </a:lnTo>
                  <a:lnTo>
                    <a:pt x="329" y="423"/>
                  </a:lnTo>
                  <a:lnTo>
                    <a:pt x="329" y="425"/>
                  </a:lnTo>
                  <a:lnTo>
                    <a:pt x="330" y="427"/>
                  </a:lnTo>
                  <a:lnTo>
                    <a:pt x="330" y="428"/>
                  </a:lnTo>
                  <a:lnTo>
                    <a:pt x="330" y="430"/>
                  </a:lnTo>
                  <a:lnTo>
                    <a:pt x="332" y="430"/>
                  </a:lnTo>
                  <a:lnTo>
                    <a:pt x="332" y="430"/>
                  </a:lnTo>
                  <a:lnTo>
                    <a:pt x="334" y="430"/>
                  </a:lnTo>
                  <a:lnTo>
                    <a:pt x="334" y="432"/>
                  </a:lnTo>
                  <a:lnTo>
                    <a:pt x="334" y="433"/>
                  </a:lnTo>
                  <a:lnTo>
                    <a:pt x="336" y="433"/>
                  </a:lnTo>
                  <a:lnTo>
                    <a:pt x="336" y="435"/>
                  </a:lnTo>
                  <a:lnTo>
                    <a:pt x="336" y="437"/>
                  </a:lnTo>
                  <a:lnTo>
                    <a:pt x="337" y="437"/>
                  </a:lnTo>
                  <a:lnTo>
                    <a:pt x="339" y="437"/>
                  </a:lnTo>
                  <a:lnTo>
                    <a:pt x="339" y="439"/>
                  </a:lnTo>
                  <a:lnTo>
                    <a:pt x="341" y="439"/>
                  </a:lnTo>
                  <a:lnTo>
                    <a:pt x="342" y="439"/>
                  </a:lnTo>
                  <a:lnTo>
                    <a:pt x="342" y="440"/>
                  </a:lnTo>
                  <a:lnTo>
                    <a:pt x="344" y="440"/>
                  </a:lnTo>
                  <a:lnTo>
                    <a:pt x="344" y="442"/>
                  </a:lnTo>
                  <a:lnTo>
                    <a:pt x="344" y="444"/>
                  </a:lnTo>
                  <a:lnTo>
                    <a:pt x="346" y="444"/>
                  </a:lnTo>
                  <a:lnTo>
                    <a:pt x="347" y="445"/>
                  </a:lnTo>
                  <a:lnTo>
                    <a:pt x="347" y="447"/>
                  </a:lnTo>
                  <a:lnTo>
                    <a:pt x="347" y="449"/>
                  </a:lnTo>
                  <a:lnTo>
                    <a:pt x="347" y="450"/>
                  </a:lnTo>
                  <a:lnTo>
                    <a:pt x="347" y="452"/>
                  </a:lnTo>
                  <a:lnTo>
                    <a:pt x="349" y="452"/>
                  </a:lnTo>
                  <a:lnTo>
                    <a:pt x="349" y="450"/>
                  </a:lnTo>
                  <a:lnTo>
                    <a:pt x="351" y="450"/>
                  </a:lnTo>
                  <a:lnTo>
                    <a:pt x="353" y="450"/>
                  </a:lnTo>
                  <a:lnTo>
                    <a:pt x="354" y="452"/>
                  </a:lnTo>
                  <a:lnTo>
                    <a:pt x="354" y="454"/>
                  </a:lnTo>
                  <a:lnTo>
                    <a:pt x="354" y="456"/>
                  </a:lnTo>
                  <a:lnTo>
                    <a:pt x="356" y="456"/>
                  </a:lnTo>
                  <a:lnTo>
                    <a:pt x="356" y="457"/>
                  </a:lnTo>
                  <a:lnTo>
                    <a:pt x="354" y="457"/>
                  </a:lnTo>
                  <a:lnTo>
                    <a:pt x="354" y="459"/>
                  </a:lnTo>
                  <a:lnTo>
                    <a:pt x="354" y="461"/>
                  </a:lnTo>
                  <a:lnTo>
                    <a:pt x="353" y="461"/>
                  </a:lnTo>
                  <a:lnTo>
                    <a:pt x="353" y="462"/>
                  </a:lnTo>
                  <a:lnTo>
                    <a:pt x="354" y="462"/>
                  </a:lnTo>
                  <a:lnTo>
                    <a:pt x="354" y="464"/>
                  </a:lnTo>
                  <a:lnTo>
                    <a:pt x="354" y="466"/>
                  </a:lnTo>
                  <a:lnTo>
                    <a:pt x="354" y="467"/>
                  </a:lnTo>
                  <a:lnTo>
                    <a:pt x="353" y="467"/>
                  </a:lnTo>
                  <a:lnTo>
                    <a:pt x="351" y="469"/>
                  </a:lnTo>
                  <a:lnTo>
                    <a:pt x="351" y="471"/>
                  </a:lnTo>
                  <a:lnTo>
                    <a:pt x="351" y="471"/>
                  </a:lnTo>
                  <a:lnTo>
                    <a:pt x="351" y="473"/>
                  </a:lnTo>
                  <a:lnTo>
                    <a:pt x="351" y="474"/>
                  </a:lnTo>
                  <a:lnTo>
                    <a:pt x="351" y="476"/>
                  </a:lnTo>
                  <a:lnTo>
                    <a:pt x="351" y="478"/>
                  </a:lnTo>
                  <a:lnTo>
                    <a:pt x="351" y="479"/>
                  </a:lnTo>
                  <a:lnTo>
                    <a:pt x="351" y="481"/>
                  </a:lnTo>
                  <a:lnTo>
                    <a:pt x="351" y="483"/>
                  </a:lnTo>
                  <a:lnTo>
                    <a:pt x="351" y="484"/>
                  </a:lnTo>
                  <a:lnTo>
                    <a:pt x="353" y="484"/>
                  </a:lnTo>
                  <a:lnTo>
                    <a:pt x="353" y="486"/>
                  </a:lnTo>
                  <a:lnTo>
                    <a:pt x="354" y="486"/>
                  </a:lnTo>
                  <a:lnTo>
                    <a:pt x="354" y="488"/>
                  </a:lnTo>
                  <a:lnTo>
                    <a:pt x="354" y="490"/>
                  </a:lnTo>
                  <a:lnTo>
                    <a:pt x="354" y="491"/>
                  </a:lnTo>
                  <a:lnTo>
                    <a:pt x="354" y="493"/>
                  </a:lnTo>
                  <a:lnTo>
                    <a:pt x="356" y="493"/>
                  </a:lnTo>
                  <a:lnTo>
                    <a:pt x="356" y="495"/>
                  </a:lnTo>
                  <a:lnTo>
                    <a:pt x="358" y="495"/>
                  </a:lnTo>
                  <a:lnTo>
                    <a:pt x="359" y="495"/>
                  </a:lnTo>
                  <a:lnTo>
                    <a:pt x="359" y="496"/>
                  </a:lnTo>
                  <a:lnTo>
                    <a:pt x="359" y="498"/>
                  </a:lnTo>
                  <a:lnTo>
                    <a:pt x="361" y="498"/>
                  </a:lnTo>
                  <a:lnTo>
                    <a:pt x="361" y="500"/>
                  </a:lnTo>
                  <a:lnTo>
                    <a:pt x="363" y="500"/>
                  </a:lnTo>
                  <a:lnTo>
                    <a:pt x="365" y="501"/>
                  </a:lnTo>
                  <a:lnTo>
                    <a:pt x="365" y="503"/>
                  </a:lnTo>
                  <a:lnTo>
                    <a:pt x="365" y="505"/>
                  </a:lnTo>
                  <a:lnTo>
                    <a:pt x="366" y="507"/>
                  </a:lnTo>
                  <a:lnTo>
                    <a:pt x="366" y="508"/>
                  </a:lnTo>
                  <a:lnTo>
                    <a:pt x="368" y="508"/>
                  </a:lnTo>
                  <a:lnTo>
                    <a:pt x="368" y="510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68" y="512"/>
                  </a:lnTo>
                  <a:lnTo>
                    <a:pt x="370" y="512"/>
                  </a:lnTo>
                  <a:lnTo>
                    <a:pt x="370" y="513"/>
                  </a:lnTo>
                  <a:lnTo>
                    <a:pt x="370" y="515"/>
                  </a:lnTo>
                  <a:lnTo>
                    <a:pt x="370" y="517"/>
                  </a:lnTo>
                  <a:lnTo>
                    <a:pt x="370" y="518"/>
                  </a:lnTo>
                  <a:lnTo>
                    <a:pt x="370" y="520"/>
                  </a:lnTo>
                  <a:lnTo>
                    <a:pt x="371" y="520"/>
                  </a:lnTo>
                  <a:lnTo>
                    <a:pt x="373" y="520"/>
                  </a:lnTo>
                  <a:lnTo>
                    <a:pt x="375" y="520"/>
                  </a:lnTo>
                  <a:lnTo>
                    <a:pt x="375" y="522"/>
                  </a:lnTo>
                  <a:lnTo>
                    <a:pt x="376" y="522"/>
                  </a:lnTo>
                  <a:lnTo>
                    <a:pt x="376" y="524"/>
                  </a:lnTo>
                  <a:lnTo>
                    <a:pt x="376" y="525"/>
                  </a:lnTo>
                  <a:lnTo>
                    <a:pt x="375" y="525"/>
                  </a:lnTo>
                  <a:lnTo>
                    <a:pt x="375" y="527"/>
                  </a:lnTo>
                  <a:lnTo>
                    <a:pt x="375" y="529"/>
                  </a:lnTo>
                  <a:lnTo>
                    <a:pt x="375" y="530"/>
                  </a:lnTo>
                  <a:lnTo>
                    <a:pt x="373" y="530"/>
                  </a:lnTo>
                  <a:lnTo>
                    <a:pt x="373" y="532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76" y="534"/>
                  </a:lnTo>
                  <a:lnTo>
                    <a:pt x="378" y="534"/>
                  </a:lnTo>
                  <a:lnTo>
                    <a:pt x="380" y="534"/>
                  </a:lnTo>
                  <a:lnTo>
                    <a:pt x="380" y="532"/>
                  </a:lnTo>
                  <a:lnTo>
                    <a:pt x="382" y="532"/>
                  </a:lnTo>
                  <a:lnTo>
                    <a:pt x="383" y="532"/>
                  </a:lnTo>
                  <a:lnTo>
                    <a:pt x="385" y="532"/>
                  </a:lnTo>
                  <a:lnTo>
                    <a:pt x="387" y="532"/>
                  </a:lnTo>
                  <a:lnTo>
                    <a:pt x="387" y="534"/>
                  </a:lnTo>
                  <a:lnTo>
                    <a:pt x="388" y="534"/>
                  </a:lnTo>
                  <a:lnTo>
                    <a:pt x="388" y="532"/>
                  </a:lnTo>
                  <a:lnTo>
                    <a:pt x="390" y="532"/>
                  </a:lnTo>
                  <a:lnTo>
                    <a:pt x="390" y="530"/>
                  </a:lnTo>
                  <a:lnTo>
                    <a:pt x="392" y="530"/>
                  </a:lnTo>
                  <a:lnTo>
                    <a:pt x="393" y="530"/>
                  </a:lnTo>
                  <a:lnTo>
                    <a:pt x="393" y="529"/>
                  </a:lnTo>
                  <a:lnTo>
                    <a:pt x="395" y="529"/>
                  </a:lnTo>
                  <a:lnTo>
                    <a:pt x="397" y="529"/>
                  </a:lnTo>
                  <a:lnTo>
                    <a:pt x="399" y="529"/>
                  </a:lnTo>
                  <a:lnTo>
                    <a:pt x="399" y="527"/>
                  </a:lnTo>
                  <a:lnTo>
                    <a:pt x="400" y="527"/>
                  </a:lnTo>
                  <a:lnTo>
                    <a:pt x="402" y="527"/>
                  </a:lnTo>
                  <a:lnTo>
                    <a:pt x="402" y="525"/>
                  </a:lnTo>
                  <a:lnTo>
                    <a:pt x="402" y="527"/>
                  </a:lnTo>
                  <a:lnTo>
                    <a:pt x="404" y="527"/>
                  </a:lnTo>
                  <a:lnTo>
                    <a:pt x="404" y="529"/>
                  </a:lnTo>
                  <a:lnTo>
                    <a:pt x="404" y="530"/>
                  </a:lnTo>
                  <a:lnTo>
                    <a:pt x="405" y="530"/>
                  </a:lnTo>
                  <a:lnTo>
                    <a:pt x="405" y="532"/>
                  </a:lnTo>
                  <a:lnTo>
                    <a:pt x="407" y="532"/>
                  </a:lnTo>
                  <a:lnTo>
                    <a:pt x="407" y="534"/>
                  </a:lnTo>
                  <a:lnTo>
                    <a:pt x="407" y="535"/>
                  </a:lnTo>
                  <a:lnTo>
                    <a:pt x="407" y="537"/>
                  </a:lnTo>
                  <a:lnTo>
                    <a:pt x="409" y="537"/>
                  </a:lnTo>
                  <a:lnTo>
                    <a:pt x="407" y="539"/>
                  </a:lnTo>
                  <a:lnTo>
                    <a:pt x="407" y="541"/>
                  </a:lnTo>
                  <a:lnTo>
                    <a:pt x="407" y="542"/>
                  </a:lnTo>
                  <a:lnTo>
                    <a:pt x="407" y="544"/>
                  </a:lnTo>
                  <a:lnTo>
                    <a:pt x="405" y="544"/>
                  </a:lnTo>
                  <a:lnTo>
                    <a:pt x="405" y="546"/>
                  </a:lnTo>
                  <a:lnTo>
                    <a:pt x="405" y="547"/>
                  </a:lnTo>
                  <a:lnTo>
                    <a:pt x="405" y="549"/>
                  </a:lnTo>
                  <a:lnTo>
                    <a:pt x="405" y="551"/>
                  </a:lnTo>
                  <a:lnTo>
                    <a:pt x="405" y="552"/>
                  </a:lnTo>
                  <a:lnTo>
                    <a:pt x="405" y="552"/>
                  </a:lnTo>
                  <a:lnTo>
                    <a:pt x="405" y="554"/>
                  </a:lnTo>
                  <a:lnTo>
                    <a:pt x="404" y="554"/>
                  </a:lnTo>
                  <a:lnTo>
                    <a:pt x="404" y="556"/>
                  </a:lnTo>
                  <a:lnTo>
                    <a:pt x="402" y="556"/>
                  </a:lnTo>
                  <a:lnTo>
                    <a:pt x="400" y="556"/>
                  </a:lnTo>
                  <a:lnTo>
                    <a:pt x="399" y="556"/>
                  </a:lnTo>
                  <a:lnTo>
                    <a:pt x="397" y="556"/>
                  </a:lnTo>
                  <a:lnTo>
                    <a:pt x="397" y="558"/>
                  </a:lnTo>
                  <a:lnTo>
                    <a:pt x="395" y="558"/>
                  </a:lnTo>
                  <a:lnTo>
                    <a:pt x="393" y="558"/>
                  </a:lnTo>
                  <a:lnTo>
                    <a:pt x="392" y="558"/>
                  </a:lnTo>
                  <a:lnTo>
                    <a:pt x="390" y="558"/>
                  </a:lnTo>
                  <a:lnTo>
                    <a:pt x="388" y="558"/>
                  </a:lnTo>
                  <a:lnTo>
                    <a:pt x="387" y="558"/>
                  </a:lnTo>
                  <a:lnTo>
                    <a:pt x="387" y="559"/>
                  </a:lnTo>
                  <a:lnTo>
                    <a:pt x="387" y="561"/>
                  </a:lnTo>
                  <a:lnTo>
                    <a:pt x="385" y="561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5" y="563"/>
                  </a:lnTo>
                  <a:lnTo>
                    <a:pt x="383" y="563"/>
                  </a:lnTo>
                  <a:lnTo>
                    <a:pt x="382" y="563"/>
                  </a:lnTo>
                  <a:lnTo>
                    <a:pt x="382" y="564"/>
                  </a:lnTo>
                  <a:lnTo>
                    <a:pt x="383" y="564"/>
                  </a:lnTo>
                  <a:lnTo>
                    <a:pt x="383" y="566"/>
                  </a:lnTo>
                  <a:lnTo>
                    <a:pt x="385" y="566"/>
                  </a:lnTo>
                  <a:lnTo>
                    <a:pt x="383" y="566"/>
                  </a:lnTo>
                  <a:lnTo>
                    <a:pt x="383" y="568"/>
                  </a:lnTo>
                  <a:lnTo>
                    <a:pt x="385" y="568"/>
                  </a:lnTo>
                  <a:lnTo>
                    <a:pt x="385" y="570"/>
                  </a:lnTo>
                  <a:lnTo>
                    <a:pt x="385" y="571"/>
                  </a:lnTo>
                  <a:lnTo>
                    <a:pt x="385" y="573"/>
                  </a:lnTo>
                  <a:lnTo>
                    <a:pt x="385" y="575"/>
                  </a:lnTo>
                  <a:lnTo>
                    <a:pt x="385" y="576"/>
                  </a:lnTo>
                  <a:lnTo>
                    <a:pt x="385" y="578"/>
                  </a:lnTo>
                  <a:lnTo>
                    <a:pt x="385" y="580"/>
                  </a:lnTo>
                  <a:lnTo>
                    <a:pt x="383" y="580"/>
                  </a:lnTo>
                  <a:lnTo>
                    <a:pt x="383" y="581"/>
                  </a:lnTo>
                  <a:lnTo>
                    <a:pt x="385" y="583"/>
                  </a:lnTo>
                  <a:lnTo>
                    <a:pt x="385" y="585"/>
                  </a:lnTo>
                  <a:lnTo>
                    <a:pt x="385" y="587"/>
                  </a:lnTo>
                  <a:lnTo>
                    <a:pt x="387" y="587"/>
                  </a:lnTo>
                  <a:lnTo>
                    <a:pt x="387" y="588"/>
                  </a:lnTo>
                  <a:lnTo>
                    <a:pt x="388" y="588"/>
                  </a:lnTo>
                  <a:lnTo>
                    <a:pt x="388" y="590"/>
                  </a:lnTo>
                  <a:lnTo>
                    <a:pt x="388" y="592"/>
                  </a:lnTo>
                  <a:lnTo>
                    <a:pt x="388" y="593"/>
                  </a:lnTo>
                  <a:lnTo>
                    <a:pt x="388" y="593"/>
                  </a:lnTo>
                  <a:lnTo>
                    <a:pt x="390" y="593"/>
                  </a:lnTo>
                  <a:lnTo>
                    <a:pt x="390" y="595"/>
                  </a:lnTo>
                  <a:lnTo>
                    <a:pt x="390" y="597"/>
                  </a:lnTo>
                  <a:lnTo>
                    <a:pt x="388" y="597"/>
                  </a:lnTo>
                  <a:lnTo>
                    <a:pt x="388" y="598"/>
                  </a:lnTo>
                  <a:lnTo>
                    <a:pt x="390" y="598"/>
                  </a:lnTo>
                  <a:lnTo>
                    <a:pt x="390" y="600"/>
                  </a:lnTo>
                  <a:lnTo>
                    <a:pt x="390" y="602"/>
                  </a:lnTo>
                  <a:lnTo>
                    <a:pt x="388" y="604"/>
                  </a:lnTo>
                  <a:lnTo>
                    <a:pt x="388" y="605"/>
                  </a:lnTo>
                  <a:lnTo>
                    <a:pt x="388" y="607"/>
                  </a:lnTo>
                  <a:lnTo>
                    <a:pt x="387" y="607"/>
                  </a:lnTo>
                  <a:lnTo>
                    <a:pt x="385" y="607"/>
                  </a:lnTo>
                  <a:lnTo>
                    <a:pt x="385" y="609"/>
                  </a:lnTo>
                  <a:lnTo>
                    <a:pt x="383" y="609"/>
                  </a:lnTo>
                  <a:lnTo>
                    <a:pt x="382" y="609"/>
                  </a:lnTo>
                  <a:lnTo>
                    <a:pt x="380" y="609"/>
                  </a:lnTo>
                  <a:lnTo>
                    <a:pt x="378" y="609"/>
                  </a:lnTo>
                  <a:lnTo>
                    <a:pt x="376" y="609"/>
                  </a:lnTo>
                  <a:lnTo>
                    <a:pt x="376" y="610"/>
                  </a:lnTo>
                  <a:lnTo>
                    <a:pt x="375" y="610"/>
                  </a:lnTo>
                  <a:lnTo>
                    <a:pt x="373" y="610"/>
                  </a:lnTo>
                  <a:lnTo>
                    <a:pt x="373" y="609"/>
                  </a:lnTo>
                  <a:lnTo>
                    <a:pt x="371" y="609"/>
                  </a:lnTo>
                  <a:lnTo>
                    <a:pt x="371" y="610"/>
                  </a:lnTo>
                  <a:lnTo>
                    <a:pt x="370" y="610"/>
                  </a:lnTo>
                  <a:lnTo>
                    <a:pt x="368" y="610"/>
                  </a:lnTo>
                  <a:lnTo>
                    <a:pt x="368" y="610"/>
                  </a:lnTo>
                  <a:lnTo>
                    <a:pt x="368" y="612"/>
                  </a:lnTo>
                  <a:lnTo>
                    <a:pt x="366" y="612"/>
                  </a:lnTo>
                  <a:lnTo>
                    <a:pt x="365" y="612"/>
                  </a:lnTo>
                  <a:lnTo>
                    <a:pt x="365" y="614"/>
                  </a:lnTo>
                  <a:lnTo>
                    <a:pt x="363" y="614"/>
                  </a:lnTo>
                  <a:lnTo>
                    <a:pt x="361" y="612"/>
                  </a:lnTo>
                  <a:lnTo>
                    <a:pt x="359" y="612"/>
                  </a:lnTo>
                  <a:lnTo>
                    <a:pt x="358" y="612"/>
                  </a:lnTo>
                  <a:lnTo>
                    <a:pt x="358" y="614"/>
                  </a:lnTo>
                  <a:lnTo>
                    <a:pt x="356" y="614"/>
                  </a:lnTo>
                  <a:lnTo>
                    <a:pt x="354" y="614"/>
                  </a:lnTo>
                  <a:lnTo>
                    <a:pt x="353" y="614"/>
                  </a:lnTo>
                  <a:lnTo>
                    <a:pt x="353" y="615"/>
                  </a:lnTo>
                  <a:lnTo>
                    <a:pt x="353" y="617"/>
                  </a:lnTo>
                  <a:lnTo>
                    <a:pt x="351" y="619"/>
                  </a:lnTo>
                  <a:lnTo>
                    <a:pt x="351" y="621"/>
                  </a:lnTo>
                  <a:lnTo>
                    <a:pt x="349" y="622"/>
                  </a:lnTo>
                  <a:lnTo>
                    <a:pt x="349" y="624"/>
                  </a:lnTo>
                  <a:lnTo>
                    <a:pt x="347" y="624"/>
                  </a:lnTo>
                  <a:lnTo>
                    <a:pt x="349" y="624"/>
                  </a:lnTo>
                  <a:lnTo>
                    <a:pt x="349" y="626"/>
                  </a:lnTo>
                  <a:lnTo>
                    <a:pt x="349" y="627"/>
                  </a:lnTo>
                  <a:lnTo>
                    <a:pt x="349" y="629"/>
                  </a:lnTo>
                  <a:lnTo>
                    <a:pt x="349" y="631"/>
                  </a:lnTo>
                  <a:lnTo>
                    <a:pt x="347" y="632"/>
                  </a:lnTo>
                  <a:lnTo>
                    <a:pt x="347" y="634"/>
                  </a:lnTo>
                  <a:lnTo>
                    <a:pt x="347" y="634"/>
                  </a:lnTo>
                  <a:lnTo>
                    <a:pt x="347" y="636"/>
                  </a:lnTo>
                  <a:lnTo>
                    <a:pt x="346" y="636"/>
                  </a:lnTo>
                  <a:lnTo>
                    <a:pt x="346" y="638"/>
                  </a:lnTo>
                  <a:lnTo>
                    <a:pt x="344" y="638"/>
                  </a:lnTo>
                  <a:lnTo>
                    <a:pt x="344" y="639"/>
                  </a:lnTo>
                  <a:lnTo>
                    <a:pt x="346" y="639"/>
                  </a:lnTo>
                  <a:lnTo>
                    <a:pt x="344" y="639"/>
                  </a:lnTo>
                  <a:lnTo>
                    <a:pt x="344" y="641"/>
                  </a:lnTo>
                  <a:lnTo>
                    <a:pt x="344" y="643"/>
                  </a:lnTo>
                  <a:lnTo>
                    <a:pt x="344" y="644"/>
                  </a:lnTo>
                  <a:lnTo>
                    <a:pt x="344" y="646"/>
                  </a:lnTo>
                  <a:lnTo>
                    <a:pt x="346" y="646"/>
                  </a:lnTo>
                  <a:lnTo>
                    <a:pt x="346" y="648"/>
                  </a:lnTo>
                  <a:lnTo>
                    <a:pt x="346" y="649"/>
                  </a:lnTo>
                  <a:lnTo>
                    <a:pt x="346" y="651"/>
                  </a:lnTo>
                  <a:lnTo>
                    <a:pt x="346" y="653"/>
                  </a:lnTo>
                  <a:lnTo>
                    <a:pt x="344" y="653"/>
                  </a:lnTo>
                  <a:lnTo>
                    <a:pt x="344" y="655"/>
                  </a:lnTo>
                  <a:lnTo>
                    <a:pt x="346" y="655"/>
                  </a:lnTo>
                  <a:lnTo>
                    <a:pt x="346" y="656"/>
                  </a:lnTo>
                  <a:lnTo>
                    <a:pt x="346" y="658"/>
                  </a:lnTo>
                  <a:lnTo>
                    <a:pt x="344" y="658"/>
                  </a:lnTo>
                  <a:lnTo>
                    <a:pt x="344" y="660"/>
                  </a:lnTo>
                  <a:lnTo>
                    <a:pt x="344" y="661"/>
                  </a:lnTo>
                  <a:lnTo>
                    <a:pt x="344" y="663"/>
                  </a:lnTo>
                  <a:lnTo>
                    <a:pt x="344" y="665"/>
                  </a:lnTo>
                  <a:lnTo>
                    <a:pt x="346" y="665"/>
                  </a:lnTo>
                  <a:lnTo>
                    <a:pt x="346" y="666"/>
                  </a:lnTo>
                  <a:lnTo>
                    <a:pt x="346" y="668"/>
                  </a:lnTo>
                  <a:lnTo>
                    <a:pt x="346" y="670"/>
                  </a:lnTo>
                  <a:lnTo>
                    <a:pt x="346" y="672"/>
                  </a:lnTo>
                  <a:lnTo>
                    <a:pt x="346" y="673"/>
                  </a:lnTo>
                  <a:lnTo>
                    <a:pt x="346" y="675"/>
                  </a:lnTo>
                  <a:lnTo>
                    <a:pt x="346" y="675"/>
                  </a:lnTo>
                  <a:lnTo>
                    <a:pt x="347" y="675"/>
                  </a:lnTo>
                  <a:lnTo>
                    <a:pt x="349" y="677"/>
                  </a:lnTo>
                  <a:lnTo>
                    <a:pt x="349" y="675"/>
                  </a:lnTo>
                  <a:lnTo>
                    <a:pt x="349" y="677"/>
                  </a:lnTo>
                  <a:lnTo>
                    <a:pt x="349" y="678"/>
                  </a:lnTo>
                  <a:lnTo>
                    <a:pt x="347" y="678"/>
                  </a:lnTo>
                  <a:lnTo>
                    <a:pt x="347" y="680"/>
                  </a:lnTo>
                  <a:lnTo>
                    <a:pt x="347" y="678"/>
                  </a:lnTo>
                  <a:lnTo>
                    <a:pt x="346" y="678"/>
                  </a:lnTo>
                  <a:lnTo>
                    <a:pt x="346" y="680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4" y="680"/>
                  </a:lnTo>
                  <a:lnTo>
                    <a:pt x="344" y="682"/>
                  </a:lnTo>
                  <a:lnTo>
                    <a:pt x="342" y="682"/>
                  </a:lnTo>
                  <a:lnTo>
                    <a:pt x="342" y="683"/>
                  </a:lnTo>
                  <a:lnTo>
                    <a:pt x="342" y="685"/>
                  </a:lnTo>
                  <a:lnTo>
                    <a:pt x="341" y="685"/>
                  </a:lnTo>
                  <a:lnTo>
                    <a:pt x="341" y="687"/>
                  </a:lnTo>
                  <a:lnTo>
                    <a:pt x="341" y="689"/>
                  </a:lnTo>
                  <a:lnTo>
                    <a:pt x="341" y="690"/>
                  </a:lnTo>
                  <a:lnTo>
                    <a:pt x="341" y="692"/>
                  </a:lnTo>
                  <a:lnTo>
                    <a:pt x="341" y="694"/>
                  </a:lnTo>
                  <a:lnTo>
                    <a:pt x="339" y="694"/>
                  </a:lnTo>
                  <a:lnTo>
                    <a:pt x="339" y="695"/>
                  </a:lnTo>
                  <a:lnTo>
                    <a:pt x="339" y="697"/>
                  </a:lnTo>
                  <a:lnTo>
                    <a:pt x="339" y="695"/>
                  </a:lnTo>
                  <a:lnTo>
                    <a:pt x="337" y="695"/>
                  </a:lnTo>
                  <a:lnTo>
                    <a:pt x="337" y="697"/>
                  </a:lnTo>
                  <a:lnTo>
                    <a:pt x="337" y="699"/>
                  </a:lnTo>
                  <a:lnTo>
                    <a:pt x="337" y="701"/>
                  </a:lnTo>
                  <a:lnTo>
                    <a:pt x="337" y="702"/>
                  </a:lnTo>
                  <a:lnTo>
                    <a:pt x="336" y="702"/>
                  </a:lnTo>
                  <a:lnTo>
                    <a:pt x="334" y="702"/>
                  </a:lnTo>
                  <a:lnTo>
                    <a:pt x="332" y="702"/>
                  </a:lnTo>
                  <a:lnTo>
                    <a:pt x="330" y="702"/>
                  </a:lnTo>
                  <a:lnTo>
                    <a:pt x="329" y="702"/>
                  </a:lnTo>
                  <a:lnTo>
                    <a:pt x="329" y="704"/>
                  </a:lnTo>
                  <a:lnTo>
                    <a:pt x="329" y="706"/>
                  </a:lnTo>
                  <a:lnTo>
                    <a:pt x="327" y="706"/>
                  </a:lnTo>
                  <a:lnTo>
                    <a:pt x="327" y="706"/>
                  </a:lnTo>
                  <a:lnTo>
                    <a:pt x="327" y="707"/>
                  </a:lnTo>
                  <a:lnTo>
                    <a:pt x="327" y="709"/>
                  </a:lnTo>
                  <a:lnTo>
                    <a:pt x="325" y="709"/>
                  </a:lnTo>
                  <a:lnTo>
                    <a:pt x="324" y="711"/>
                  </a:lnTo>
                  <a:lnTo>
                    <a:pt x="324" y="709"/>
                  </a:lnTo>
                  <a:lnTo>
                    <a:pt x="324" y="707"/>
                  </a:lnTo>
                  <a:lnTo>
                    <a:pt x="324" y="706"/>
                  </a:lnTo>
                  <a:lnTo>
                    <a:pt x="322" y="704"/>
                  </a:lnTo>
                  <a:lnTo>
                    <a:pt x="322" y="702"/>
                  </a:lnTo>
                  <a:lnTo>
                    <a:pt x="324" y="702"/>
                  </a:lnTo>
                  <a:lnTo>
                    <a:pt x="322" y="702"/>
                  </a:lnTo>
                  <a:lnTo>
                    <a:pt x="322" y="701"/>
                  </a:lnTo>
                  <a:lnTo>
                    <a:pt x="324" y="701"/>
                  </a:lnTo>
                  <a:lnTo>
                    <a:pt x="325" y="699"/>
                  </a:lnTo>
                  <a:lnTo>
                    <a:pt x="324" y="699"/>
                  </a:lnTo>
                  <a:lnTo>
                    <a:pt x="324" y="697"/>
                  </a:lnTo>
                  <a:lnTo>
                    <a:pt x="322" y="697"/>
                  </a:lnTo>
                  <a:lnTo>
                    <a:pt x="322" y="695"/>
                  </a:lnTo>
                  <a:lnTo>
                    <a:pt x="322" y="694"/>
                  </a:lnTo>
                  <a:lnTo>
                    <a:pt x="320" y="692"/>
                  </a:lnTo>
                  <a:lnTo>
                    <a:pt x="319" y="692"/>
                  </a:lnTo>
                  <a:lnTo>
                    <a:pt x="319" y="690"/>
                  </a:lnTo>
                  <a:lnTo>
                    <a:pt x="319" y="689"/>
                  </a:lnTo>
                  <a:lnTo>
                    <a:pt x="319" y="687"/>
                  </a:lnTo>
                  <a:lnTo>
                    <a:pt x="317" y="687"/>
                  </a:lnTo>
                  <a:lnTo>
                    <a:pt x="317" y="685"/>
                  </a:lnTo>
                  <a:lnTo>
                    <a:pt x="319" y="685"/>
                  </a:lnTo>
                  <a:lnTo>
                    <a:pt x="319" y="687"/>
                  </a:lnTo>
                  <a:lnTo>
                    <a:pt x="320" y="687"/>
                  </a:lnTo>
                  <a:lnTo>
                    <a:pt x="320" y="685"/>
                  </a:lnTo>
                  <a:lnTo>
                    <a:pt x="320" y="683"/>
                  </a:lnTo>
                  <a:lnTo>
                    <a:pt x="320" y="682"/>
                  </a:lnTo>
                  <a:lnTo>
                    <a:pt x="319" y="682"/>
                  </a:lnTo>
                  <a:lnTo>
                    <a:pt x="319" y="680"/>
                  </a:lnTo>
                  <a:lnTo>
                    <a:pt x="317" y="680"/>
                  </a:lnTo>
                  <a:lnTo>
                    <a:pt x="317" y="678"/>
                  </a:lnTo>
                  <a:lnTo>
                    <a:pt x="315" y="678"/>
                  </a:lnTo>
                  <a:lnTo>
                    <a:pt x="317" y="677"/>
                  </a:lnTo>
                  <a:lnTo>
                    <a:pt x="317" y="675"/>
                  </a:lnTo>
                  <a:lnTo>
                    <a:pt x="315" y="675"/>
                  </a:lnTo>
                  <a:lnTo>
                    <a:pt x="315" y="675"/>
                  </a:lnTo>
                  <a:lnTo>
                    <a:pt x="317" y="675"/>
                  </a:lnTo>
                  <a:lnTo>
                    <a:pt x="317" y="673"/>
                  </a:lnTo>
                  <a:lnTo>
                    <a:pt x="317" y="672"/>
                  </a:lnTo>
                  <a:lnTo>
                    <a:pt x="315" y="672"/>
                  </a:lnTo>
                  <a:lnTo>
                    <a:pt x="315" y="670"/>
                  </a:lnTo>
                  <a:lnTo>
                    <a:pt x="315" y="668"/>
                  </a:lnTo>
                  <a:lnTo>
                    <a:pt x="313" y="668"/>
                  </a:lnTo>
                  <a:lnTo>
                    <a:pt x="313" y="666"/>
                  </a:lnTo>
                  <a:lnTo>
                    <a:pt x="312" y="666"/>
                  </a:lnTo>
                  <a:lnTo>
                    <a:pt x="312" y="665"/>
                  </a:lnTo>
                  <a:lnTo>
                    <a:pt x="313" y="665"/>
                  </a:lnTo>
                  <a:lnTo>
                    <a:pt x="313" y="663"/>
                  </a:lnTo>
                  <a:lnTo>
                    <a:pt x="312" y="663"/>
                  </a:lnTo>
                  <a:lnTo>
                    <a:pt x="312" y="661"/>
                  </a:lnTo>
                  <a:lnTo>
                    <a:pt x="312" y="663"/>
                  </a:lnTo>
                  <a:lnTo>
                    <a:pt x="310" y="663"/>
                  </a:lnTo>
                  <a:lnTo>
                    <a:pt x="308" y="663"/>
                  </a:lnTo>
                  <a:lnTo>
                    <a:pt x="308" y="661"/>
                  </a:lnTo>
                  <a:lnTo>
                    <a:pt x="308" y="660"/>
                  </a:lnTo>
                  <a:lnTo>
                    <a:pt x="308" y="658"/>
                  </a:lnTo>
                  <a:lnTo>
                    <a:pt x="307" y="658"/>
                  </a:lnTo>
                  <a:lnTo>
                    <a:pt x="307" y="656"/>
                  </a:lnTo>
                  <a:lnTo>
                    <a:pt x="307" y="655"/>
                  </a:lnTo>
                  <a:lnTo>
                    <a:pt x="305" y="655"/>
                  </a:lnTo>
                  <a:lnTo>
                    <a:pt x="305" y="653"/>
                  </a:lnTo>
                  <a:lnTo>
                    <a:pt x="303" y="653"/>
                  </a:lnTo>
                  <a:lnTo>
                    <a:pt x="303" y="651"/>
                  </a:lnTo>
                  <a:lnTo>
                    <a:pt x="305" y="651"/>
                  </a:lnTo>
                  <a:lnTo>
                    <a:pt x="305" y="649"/>
                  </a:lnTo>
                  <a:lnTo>
                    <a:pt x="307" y="649"/>
                  </a:lnTo>
                  <a:lnTo>
                    <a:pt x="307" y="648"/>
                  </a:lnTo>
                  <a:lnTo>
                    <a:pt x="307" y="646"/>
                  </a:lnTo>
                  <a:lnTo>
                    <a:pt x="305" y="646"/>
                  </a:lnTo>
                  <a:lnTo>
                    <a:pt x="303" y="644"/>
                  </a:lnTo>
                  <a:lnTo>
                    <a:pt x="303" y="643"/>
                  </a:lnTo>
                  <a:lnTo>
                    <a:pt x="303" y="641"/>
                  </a:lnTo>
                  <a:lnTo>
                    <a:pt x="305" y="641"/>
                  </a:lnTo>
                  <a:lnTo>
                    <a:pt x="305" y="639"/>
                  </a:lnTo>
                  <a:lnTo>
                    <a:pt x="303" y="639"/>
                  </a:lnTo>
                  <a:lnTo>
                    <a:pt x="303" y="638"/>
                  </a:lnTo>
                  <a:lnTo>
                    <a:pt x="303" y="636"/>
                  </a:lnTo>
                  <a:lnTo>
                    <a:pt x="302" y="636"/>
                  </a:lnTo>
                  <a:lnTo>
                    <a:pt x="302" y="634"/>
                  </a:lnTo>
                  <a:lnTo>
                    <a:pt x="302" y="634"/>
                  </a:lnTo>
                  <a:lnTo>
                    <a:pt x="302" y="632"/>
                  </a:lnTo>
                  <a:lnTo>
                    <a:pt x="300" y="632"/>
                  </a:lnTo>
                  <a:lnTo>
                    <a:pt x="298" y="632"/>
                  </a:lnTo>
                  <a:lnTo>
                    <a:pt x="296" y="632"/>
                  </a:lnTo>
                  <a:lnTo>
                    <a:pt x="296" y="631"/>
                  </a:lnTo>
                  <a:lnTo>
                    <a:pt x="295" y="631"/>
                  </a:lnTo>
                  <a:lnTo>
                    <a:pt x="295" y="629"/>
                  </a:lnTo>
                  <a:lnTo>
                    <a:pt x="293" y="629"/>
                  </a:lnTo>
                  <a:lnTo>
                    <a:pt x="293" y="631"/>
                  </a:lnTo>
                  <a:lnTo>
                    <a:pt x="293" y="632"/>
                  </a:lnTo>
                  <a:lnTo>
                    <a:pt x="291" y="632"/>
                  </a:lnTo>
                  <a:lnTo>
                    <a:pt x="290" y="632"/>
                  </a:lnTo>
                  <a:lnTo>
                    <a:pt x="288" y="634"/>
                  </a:lnTo>
                  <a:lnTo>
                    <a:pt x="288" y="634"/>
                  </a:lnTo>
                  <a:lnTo>
                    <a:pt x="286" y="634"/>
                  </a:lnTo>
                  <a:lnTo>
                    <a:pt x="286" y="634"/>
                  </a:lnTo>
                  <a:lnTo>
                    <a:pt x="285" y="634"/>
                  </a:lnTo>
                  <a:lnTo>
                    <a:pt x="285" y="636"/>
                  </a:lnTo>
                  <a:lnTo>
                    <a:pt x="285" y="638"/>
                  </a:lnTo>
                  <a:lnTo>
                    <a:pt x="283" y="638"/>
                  </a:lnTo>
                  <a:lnTo>
                    <a:pt x="283" y="639"/>
                  </a:lnTo>
                  <a:lnTo>
                    <a:pt x="281" y="641"/>
                  </a:lnTo>
                  <a:lnTo>
                    <a:pt x="281" y="643"/>
                  </a:lnTo>
                  <a:lnTo>
                    <a:pt x="281" y="644"/>
                  </a:lnTo>
                  <a:lnTo>
                    <a:pt x="279" y="644"/>
                  </a:lnTo>
                  <a:lnTo>
                    <a:pt x="279" y="646"/>
                  </a:lnTo>
                  <a:lnTo>
                    <a:pt x="279" y="648"/>
                  </a:lnTo>
                  <a:lnTo>
                    <a:pt x="279" y="649"/>
                  </a:lnTo>
                  <a:lnTo>
                    <a:pt x="278" y="649"/>
                  </a:lnTo>
                  <a:lnTo>
                    <a:pt x="278" y="651"/>
                  </a:lnTo>
                  <a:lnTo>
                    <a:pt x="278" y="653"/>
                  </a:lnTo>
                  <a:lnTo>
                    <a:pt x="276" y="653"/>
                  </a:lnTo>
                  <a:lnTo>
                    <a:pt x="276" y="655"/>
                  </a:lnTo>
                  <a:lnTo>
                    <a:pt x="278" y="655"/>
                  </a:lnTo>
                  <a:lnTo>
                    <a:pt x="276" y="655"/>
                  </a:lnTo>
                  <a:lnTo>
                    <a:pt x="276" y="656"/>
                  </a:lnTo>
                  <a:lnTo>
                    <a:pt x="276" y="658"/>
                  </a:lnTo>
                  <a:lnTo>
                    <a:pt x="274" y="658"/>
                  </a:lnTo>
                  <a:lnTo>
                    <a:pt x="274" y="660"/>
                  </a:lnTo>
                  <a:lnTo>
                    <a:pt x="274" y="661"/>
                  </a:lnTo>
                  <a:lnTo>
                    <a:pt x="274" y="663"/>
                  </a:lnTo>
                  <a:lnTo>
                    <a:pt x="273" y="663"/>
                  </a:lnTo>
                  <a:lnTo>
                    <a:pt x="271" y="663"/>
                  </a:lnTo>
                  <a:lnTo>
                    <a:pt x="269" y="663"/>
                  </a:lnTo>
                  <a:lnTo>
                    <a:pt x="267" y="663"/>
                  </a:lnTo>
                  <a:lnTo>
                    <a:pt x="267" y="661"/>
                  </a:lnTo>
                  <a:lnTo>
                    <a:pt x="267" y="660"/>
                  </a:lnTo>
                  <a:lnTo>
                    <a:pt x="269" y="658"/>
                  </a:lnTo>
                  <a:lnTo>
                    <a:pt x="267" y="658"/>
                  </a:lnTo>
                  <a:lnTo>
                    <a:pt x="267" y="656"/>
                  </a:lnTo>
                  <a:lnTo>
                    <a:pt x="266" y="656"/>
                  </a:lnTo>
                  <a:lnTo>
                    <a:pt x="266" y="655"/>
                  </a:lnTo>
                  <a:lnTo>
                    <a:pt x="264" y="655"/>
                  </a:lnTo>
                  <a:lnTo>
                    <a:pt x="262" y="655"/>
                  </a:lnTo>
                  <a:lnTo>
                    <a:pt x="262" y="653"/>
                  </a:lnTo>
                  <a:lnTo>
                    <a:pt x="261" y="653"/>
                  </a:lnTo>
                  <a:lnTo>
                    <a:pt x="261" y="651"/>
                  </a:lnTo>
                  <a:lnTo>
                    <a:pt x="259" y="651"/>
                  </a:lnTo>
                  <a:lnTo>
                    <a:pt x="259" y="649"/>
                  </a:lnTo>
                  <a:lnTo>
                    <a:pt x="257" y="649"/>
                  </a:lnTo>
                  <a:lnTo>
                    <a:pt x="257" y="648"/>
                  </a:lnTo>
                  <a:lnTo>
                    <a:pt x="257" y="646"/>
                  </a:lnTo>
                  <a:lnTo>
                    <a:pt x="256" y="648"/>
                  </a:lnTo>
                  <a:lnTo>
                    <a:pt x="256" y="646"/>
                  </a:lnTo>
                  <a:lnTo>
                    <a:pt x="256" y="648"/>
                  </a:lnTo>
                  <a:lnTo>
                    <a:pt x="254" y="648"/>
                  </a:lnTo>
                  <a:lnTo>
                    <a:pt x="252" y="649"/>
                  </a:lnTo>
                  <a:lnTo>
                    <a:pt x="250" y="649"/>
                  </a:lnTo>
                  <a:lnTo>
                    <a:pt x="249" y="649"/>
                  </a:lnTo>
                  <a:lnTo>
                    <a:pt x="247" y="649"/>
                  </a:lnTo>
                  <a:lnTo>
                    <a:pt x="245" y="649"/>
                  </a:lnTo>
                  <a:lnTo>
                    <a:pt x="245" y="649"/>
                  </a:lnTo>
                  <a:lnTo>
                    <a:pt x="244" y="649"/>
                  </a:lnTo>
                  <a:lnTo>
                    <a:pt x="242" y="649"/>
                  </a:lnTo>
                  <a:lnTo>
                    <a:pt x="240" y="649"/>
                  </a:lnTo>
                  <a:lnTo>
                    <a:pt x="240" y="651"/>
                  </a:lnTo>
                  <a:lnTo>
                    <a:pt x="239" y="651"/>
                  </a:lnTo>
                  <a:lnTo>
                    <a:pt x="239" y="653"/>
                  </a:lnTo>
                  <a:lnTo>
                    <a:pt x="237" y="653"/>
                  </a:lnTo>
                  <a:lnTo>
                    <a:pt x="237" y="651"/>
                  </a:lnTo>
                  <a:lnTo>
                    <a:pt x="235" y="651"/>
                  </a:lnTo>
                  <a:lnTo>
                    <a:pt x="235" y="653"/>
                  </a:lnTo>
                  <a:lnTo>
                    <a:pt x="233" y="653"/>
                  </a:lnTo>
                  <a:lnTo>
                    <a:pt x="232" y="653"/>
                  </a:lnTo>
                  <a:lnTo>
                    <a:pt x="232" y="651"/>
                  </a:lnTo>
                  <a:lnTo>
                    <a:pt x="230" y="651"/>
                  </a:lnTo>
                  <a:lnTo>
                    <a:pt x="230" y="653"/>
                  </a:lnTo>
                  <a:lnTo>
                    <a:pt x="228" y="653"/>
                  </a:lnTo>
                  <a:lnTo>
                    <a:pt x="228" y="655"/>
                  </a:lnTo>
                  <a:lnTo>
                    <a:pt x="227" y="655"/>
                  </a:lnTo>
                  <a:lnTo>
                    <a:pt x="225" y="655"/>
                  </a:lnTo>
                  <a:lnTo>
                    <a:pt x="223" y="655"/>
                  </a:lnTo>
                  <a:lnTo>
                    <a:pt x="223" y="653"/>
                  </a:lnTo>
                  <a:lnTo>
                    <a:pt x="222" y="653"/>
                  </a:lnTo>
                  <a:lnTo>
                    <a:pt x="222" y="651"/>
                  </a:lnTo>
                  <a:lnTo>
                    <a:pt x="220" y="651"/>
                  </a:lnTo>
                  <a:lnTo>
                    <a:pt x="218" y="651"/>
                  </a:lnTo>
                  <a:lnTo>
                    <a:pt x="216" y="651"/>
                  </a:lnTo>
                  <a:lnTo>
                    <a:pt x="216" y="653"/>
                  </a:lnTo>
                  <a:lnTo>
                    <a:pt x="215" y="651"/>
                  </a:lnTo>
                  <a:lnTo>
                    <a:pt x="213" y="651"/>
                  </a:lnTo>
                  <a:lnTo>
                    <a:pt x="211" y="651"/>
                  </a:lnTo>
                  <a:lnTo>
                    <a:pt x="211" y="653"/>
                  </a:lnTo>
                  <a:lnTo>
                    <a:pt x="210" y="653"/>
                  </a:lnTo>
                  <a:lnTo>
                    <a:pt x="208" y="653"/>
                  </a:lnTo>
                  <a:lnTo>
                    <a:pt x="208" y="651"/>
                  </a:lnTo>
                  <a:lnTo>
                    <a:pt x="208" y="653"/>
                  </a:lnTo>
                  <a:lnTo>
                    <a:pt x="206" y="653"/>
                  </a:lnTo>
                  <a:lnTo>
                    <a:pt x="204" y="653"/>
                  </a:lnTo>
                  <a:lnTo>
                    <a:pt x="204" y="651"/>
                  </a:lnTo>
                  <a:lnTo>
                    <a:pt x="204" y="649"/>
                  </a:lnTo>
                  <a:lnTo>
                    <a:pt x="204" y="649"/>
                  </a:lnTo>
                  <a:lnTo>
                    <a:pt x="203" y="649"/>
                  </a:lnTo>
                  <a:lnTo>
                    <a:pt x="203" y="651"/>
                  </a:lnTo>
                  <a:lnTo>
                    <a:pt x="201" y="651"/>
                  </a:lnTo>
                  <a:lnTo>
                    <a:pt x="199" y="651"/>
                  </a:lnTo>
                  <a:lnTo>
                    <a:pt x="198" y="651"/>
                  </a:lnTo>
                  <a:lnTo>
                    <a:pt x="196" y="653"/>
                  </a:lnTo>
                  <a:lnTo>
                    <a:pt x="196" y="655"/>
                  </a:lnTo>
                  <a:lnTo>
                    <a:pt x="194" y="655"/>
                  </a:lnTo>
                  <a:lnTo>
                    <a:pt x="194" y="656"/>
                  </a:lnTo>
                  <a:lnTo>
                    <a:pt x="194" y="658"/>
                  </a:lnTo>
                  <a:lnTo>
                    <a:pt x="193" y="658"/>
                  </a:lnTo>
                  <a:lnTo>
                    <a:pt x="191" y="658"/>
                  </a:lnTo>
                  <a:lnTo>
                    <a:pt x="191" y="660"/>
                  </a:lnTo>
                  <a:lnTo>
                    <a:pt x="191" y="661"/>
                  </a:lnTo>
                  <a:lnTo>
                    <a:pt x="189" y="661"/>
                  </a:lnTo>
                  <a:lnTo>
                    <a:pt x="189" y="660"/>
                  </a:lnTo>
                  <a:lnTo>
                    <a:pt x="187" y="660"/>
                  </a:lnTo>
                  <a:lnTo>
                    <a:pt x="186" y="660"/>
                  </a:lnTo>
                  <a:lnTo>
                    <a:pt x="184" y="660"/>
                  </a:lnTo>
                  <a:lnTo>
                    <a:pt x="184" y="661"/>
                  </a:lnTo>
                  <a:lnTo>
                    <a:pt x="182" y="661"/>
                  </a:lnTo>
                  <a:lnTo>
                    <a:pt x="181" y="661"/>
                  </a:lnTo>
                  <a:lnTo>
                    <a:pt x="181" y="663"/>
                  </a:lnTo>
                  <a:lnTo>
                    <a:pt x="179" y="663"/>
                  </a:lnTo>
                  <a:lnTo>
                    <a:pt x="177" y="663"/>
                  </a:lnTo>
                  <a:lnTo>
                    <a:pt x="177" y="661"/>
                  </a:lnTo>
                  <a:lnTo>
                    <a:pt x="176" y="661"/>
                  </a:lnTo>
                  <a:lnTo>
                    <a:pt x="174" y="660"/>
                  </a:lnTo>
                  <a:lnTo>
                    <a:pt x="174" y="658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2" y="658"/>
                  </a:lnTo>
                  <a:lnTo>
                    <a:pt x="172" y="656"/>
                  </a:lnTo>
                  <a:lnTo>
                    <a:pt x="170" y="656"/>
                  </a:lnTo>
                  <a:lnTo>
                    <a:pt x="170" y="658"/>
                  </a:lnTo>
                  <a:lnTo>
                    <a:pt x="170" y="660"/>
                  </a:lnTo>
                  <a:lnTo>
                    <a:pt x="169" y="660"/>
                  </a:lnTo>
                  <a:lnTo>
                    <a:pt x="167" y="660"/>
                  </a:lnTo>
                  <a:lnTo>
                    <a:pt x="165" y="660"/>
                  </a:lnTo>
                  <a:lnTo>
                    <a:pt x="164" y="660"/>
                  </a:lnTo>
                  <a:lnTo>
                    <a:pt x="164" y="660"/>
                  </a:lnTo>
                  <a:lnTo>
                    <a:pt x="164" y="658"/>
                  </a:lnTo>
                  <a:lnTo>
                    <a:pt x="162" y="658"/>
                  </a:lnTo>
                  <a:lnTo>
                    <a:pt x="162" y="656"/>
                  </a:lnTo>
                  <a:lnTo>
                    <a:pt x="160" y="656"/>
                  </a:lnTo>
                  <a:lnTo>
                    <a:pt x="160" y="655"/>
                  </a:lnTo>
                  <a:lnTo>
                    <a:pt x="160" y="656"/>
                  </a:lnTo>
                  <a:lnTo>
                    <a:pt x="159" y="656"/>
                  </a:lnTo>
                  <a:lnTo>
                    <a:pt x="157" y="656"/>
                  </a:lnTo>
                  <a:lnTo>
                    <a:pt x="155" y="656"/>
                  </a:lnTo>
                  <a:lnTo>
                    <a:pt x="155" y="658"/>
                  </a:lnTo>
                  <a:lnTo>
                    <a:pt x="155" y="660"/>
                  </a:lnTo>
                  <a:lnTo>
                    <a:pt x="155" y="658"/>
                  </a:lnTo>
                  <a:lnTo>
                    <a:pt x="153" y="658"/>
                  </a:lnTo>
                  <a:lnTo>
                    <a:pt x="153" y="660"/>
                  </a:lnTo>
                  <a:lnTo>
                    <a:pt x="152" y="660"/>
                  </a:lnTo>
                  <a:lnTo>
                    <a:pt x="152" y="658"/>
                  </a:lnTo>
                  <a:lnTo>
                    <a:pt x="150" y="658"/>
                  </a:lnTo>
                  <a:lnTo>
                    <a:pt x="150" y="656"/>
                  </a:lnTo>
                  <a:lnTo>
                    <a:pt x="150" y="655"/>
                  </a:lnTo>
                  <a:lnTo>
                    <a:pt x="148" y="655"/>
                  </a:lnTo>
                  <a:lnTo>
                    <a:pt x="147" y="655"/>
                  </a:lnTo>
                  <a:lnTo>
                    <a:pt x="147" y="653"/>
                  </a:lnTo>
                  <a:lnTo>
                    <a:pt x="145" y="653"/>
                  </a:lnTo>
                  <a:lnTo>
                    <a:pt x="143" y="651"/>
                  </a:lnTo>
                  <a:lnTo>
                    <a:pt x="143" y="649"/>
                  </a:lnTo>
                  <a:lnTo>
                    <a:pt x="145" y="649"/>
                  </a:lnTo>
                  <a:lnTo>
                    <a:pt x="145" y="648"/>
                  </a:lnTo>
                  <a:lnTo>
                    <a:pt x="145" y="646"/>
                  </a:lnTo>
                  <a:lnTo>
                    <a:pt x="145" y="644"/>
                  </a:lnTo>
                  <a:lnTo>
                    <a:pt x="143" y="644"/>
                  </a:lnTo>
                  <a:lnTo>
                    <a:pt x="143" y="643"/>
                  </a:lnTo>
                  <a:lnTo>
                    <a:pt x="143" y="644"/>
                  </a:lnTo>
                  <a:lnTo>
                    <a:pt x="141" y="644"/>
                  </a:lnTo>
                  <a:lnTo>
                    <a:pt x="140" y="644"/>
                  </a:lnTo>
                  <a:lnTo>
                    <a:pt x="140" y="643"/>
                  </a:lnTo>
                  <a:lnTo>
                    <a:pt x="138" y="643"/>
                  </a:lnTo>
                  <a:lnTo>
                    <a:pt x="136" y="643"/>
                  </a:lnTo>
                  <a:lnTo>
                    <a:pt x="136" y="644"/>
                  </a:lnTo>
                  <a:lnTo>
                    <a:pt x="135" y="643"/>
                  </a:lnTo>
                  <a:lnTo>
                    <a:pt x="133" y="643"/>
                  </a:lnTo>
                  <a:lnTo>
                    <a:pt x="131" y="643"/>
                  </a:lnTo>
                  <a:lnTo>
                    <a:pt x="131" y="641"/>
                  </a:lnTo>
                  <a:lnTo>
                    <a:pt x="133" y="641"/>
                  </a:lnTo>
                  <a:lnTo>
                    <a:pt x="133" y="639"/>
                  </a:lnTo>
                  <a:lnTo>
                    <a:pt x="135" y="639"/>
                  </a:lnTo>
                  <a:lnTo>
                    <a:pt x="135" y="638"/>
                  </a:lnTo>
                  <a:lnTo>
                    <a:pt x="135" y="636"/>
                  </a:lnTo>
                  <a:lnTo>
                    <a:pt x="135" y="634"/>
                  </a:lnTo>
                  <a:lnTo>
                    <a:pt x="135" y="636"/>
                  </a:lnTo>
                  <a:lnTo>
                    <a:pt x="136" y="636"/>
                  </a:lnTo>
                  <a:lnTo>
                    <a:pt x="138" y="636"/>
                  </a:lnTo>
                  <a:lnTo>
                    <a:pt x="140" y="636"/>
                  </a:lnTo>
                  <a:lnTo>
                    <a:pt x="140" y="634"/>
                  </a:lnTo>
                  <a:lnTo>
                    <a:pt x="141" y="634"/>
                  </a:lnTo>
                  <a:lnTo>
                    <a:pt x="141" y="634"/>
                  </a:lnTo>
                  <a:lnTo>
                    <a:pt x="143" y="634"/>
                  </a:lnTo>
                  <a:lnTo>
                    <a:pt x="143" y="632"/>
                  </a:lnTo>
                  <a:lnTo>
                    <a:pt x="143" y="631"/>
                  </a:lnTo>
                  <a:lnTo>
                    <a:pt x="143" y="629"/>
                  </a:lnTo>
                  <a:lnTo>
                    <a:pt x="145" y="629"/>
                  </a:lnTo>
                  <a:lnTo>
                    <a:pt x="145" y="627"/>
                  </a:lnTo>
                  <a:lnTo>
                    <a:pt x="145" y="629"/>
                  </a:lnTo>
                  <a:lnTo>
                    <a:pt x="147" y="629"/>
                  </a:lnTo>
                  <a:lnTo>
                    <a:pt x="147" y="627"/>
                  </a:lnTo>
                  <a:lnTo>
                    <a:pt x="148" y="627"/>
                  </a:lnTo>
                  <a:lnTo>
                    <a:pt x="148" y="626"/>
                  </a:lnTo>
                  <a:lnTo>
                    <a:pt x="150" y="627"/>
                  </a:lnTo>
                  <a:lnTo>
                    <a:pt x="152" y="627"/>
                  </a:lnTo>
                  <a:lnTo>
                    <a:pt x="153" y="627"/>
                  </a:lnTo>
                  <a:lnTo>
                    <a:pt x="155" y="627"/>
                  </a:lnTo>
                  <a:lnTo>
                    <a:pt x="157" y="627"/>
                  </a:lnTo>
                  <a:lnTo>
                    <a:pt x="159" y="626"/>
                  </a:lnTo>
                  <a:lnTo>
                    <a:pt x="160" y="626"/>
                  </a:lnTo>
                  <a:lnTo>
                    <a:pt x="160" y="624"/>
                  </a:lnTo>
                  <a:lnTo>
                    <a:pt x="162" y="624"/>
                  </a:lnTo>
                  <a:lnTo>
                    <a:pt x="164" y="624"/>
                  </a:lnTo>
                  <a:lnTo>
                    <a:pt x="164" y="626"/>
                  </a:lnTo>
                  <a:lnTo>
                    <a:pt x="165" y="626"/>
                  </a:lnTo>
                  <a:lnTo>
                    <a:pt x="167" y="626"/>
                  </a:lnTo>
                  <a:lnTo>
                    <a:pt x="167" y="624"/>
                  </a:lnTo>
                  <a:lnTo>
                    <a:pt x="167" y="622"/>
                  </a:lnTo>
                  <a:lnTo>
                    <a:pt x="169" y="621"/>
                  </a:lnTo>
                  <a:lnTo>
                    <a:pt x="170" y="621"/>
                  </a:lnTo>
                  <a:lnTo>
                    <a:pt x="172" y="622"/>
                  </a:lnTo>
                  <a:lnTo>
                    <a:pt x="172" y="621"/>
                  </a:lnTo>
                  <a:lnTo>
                    <a:pt x="174" y="621"/>
                  </a:lnTo>
                  <a:lnTo>
                    <a:pt x="174" y="619"/>
                  </a:lnTo>
                  <a:lnTo>
                    <a:pt x="176" y="619"/>
                  </a:lnTo>
                  <a:lnTo>
                    <a:pt x="177" y="619"/>
                  </a:lnTo>
                  <a:lnTo>
                    <a:pt x="177" y="617"/>
                  </a:lnTo>
                  <a:lnTo>
                    <a:pt x="177" y="615"/>
                  </a:lnTo>
                  <a:lnTo>
                    <a:pt x="176" y="615"/>
                  </a:lnTo>
                  <a:lnTo>
                    <a:pt x="176" y="614"/>
                  </a:lnTo>
                  <a:lnTo>
                    <a:pt x="177" y="614"/>
                  </a:lnTo>
                  <a:lnTo>
                    <a:pt x="179" y="614"/>
                  </a:lnTo>
                  <a:lnTo>
                    <a:pt x="179" y="612"/>
                  </a:lnTo>
                  <a:lnTo>
                    <a:pt x="181" y="612"/>
                  </a:lnTo>
                  <a:lnTo>
                    <a:pt x="181" y="610"/>
                  </a:lnTo>
                  <a:lnTo>
                    <a:pt x="181" y="609"/>
                  </a:lnTo>
                  <a:lnTo>
                    <a:pt x="181" y="607"/>
                  </a:lnTo>
                  <a:lnTo>
                    <a:pt x="182" y="607"/>
                  </a:lnTo>
                  <a:lnTo>
                    <a:pt x="182" y="605"/>
                  </a:lnTo>
                  <a:lnTo>
                    <a:pt x="181" y="605"/>
                  </a:lnTo>
                  <a:lnTo>
                    <a:pt x="181" y="604"/>
                  </a:lnTo>
                  <a:lnTo>
                    <a:pt x="182" y="604"/>
                  </a:lnTo>
                  <a:lnTo>
                    <a:pt x="182" y="602"/>
                  </a:lnTo>
                  <a:lnTo>
                    <a:pt x="182" y="600"/>
                  </a:lnTo>
                  <a:lnTo>
                    <a:pt x="182" y="598"/>
                  </a:lnTo>
                  <a:lnTo>
                    <a:pt x="182" y="597"/>
                  </a:lnTo>
                  <a:lnTo>
                    <a:pt x="181" y="597"/>
                  </a:lnTo>
                  <a:lnTo>
                    <a:pt x="182" y="595"/>
                  </a:lnTo>
                  <a:lnTo>
                    <a:pt x="181" y="595"/>
                  </a:lnTo>
                  <a:lnTo>
                    <a:pt x="181" y="593"/>
                  </a:lnTo>
                  <a:lnTo>
                    <a:pt x="181" y="593"/>
                  </a:lnTo>
                  <a:lnTo>
                    <a:pt x="181" y="592"/>
                  </a:lnTo>
                  <a:lnTo>
                    <a:pt x="179" y="592"/>
                  </a:lnTo>
                  <a:lnTo>
                    <a:pt x="179" y="590"/>
                  </a:lnTo>
                  <a:lnTo>
                    <a:pt x="177" y="590"/>
                  </a:lnTo>
                  <a:lnTo>
                    <a:pt x="177" y="588"/>
                  </a:lnTo>
                  <a:lnTo>
                    <a:pt x="177" y="587"/>
                  </a:lnTo>
                  <a:lnTo>
                    <a:pt x="179" y="587"/>
                  </a:lnTo>
                  <a:lnTo>
                    <a:pt x="179" y="585"/>
                  </a:lnTo>
                  <a:lnTo>
                    <a:pt x="179" y="583"/>
                  </a:lnTo>
                  <a:lnTo>
                    <a:pt x="181" y="583"/>
                  </a:lnTo>
                  <a:lnTo>
                    <a:pt x="181" y="581"/>
                  </a:lnTo>
                  <a:lnTo>
                    <a:pt x="181" y="580"/>
                  </a:lnTo>
                  <a:lnTo>
                    <a:pt x="182" y="580"/>
                  </a:lnTo>
                  <a:lnTo>
                    <a:pt x="182" y="578"/>
                  </a:lnTo>
                  <a:lnTo>
                    <a:pt x="181" y="578"/>
                  </a:lnTo>
                  <a:lnTo>
                    <a:pt x="181" y="576"/>
                  </a:lnTo>
                  <a:lnTo>
                    <a:pt x="179" y="575"/>
                  </a:lnTo>
                  <a:lnTo>
                    <a:pt x="179" y="573"/>
                  </a:lnTo>
                  <a:lnTo>
                    <a:pt x="177" y="573"/>
                  </a:lnTo>
                  <a:lnTo>
                    <a:pt x="177" y="571"/>
                  </a:lnTo>
                  <a:lnTo>
                    <a:pt x="176" y="571"/>
                  </a:lnTo>
                  <a:lnTo>
                    <a:pt x="174" y="571"/>
                  </a:lnTo>
                  <a:lnTo>
                    <a:pt x="174" y="573"/>
                  </a:lnTo>
                  <a:lnTo>
                    <a:pt x="172" y="571"/>
                  </a:lnTo>
                  <a:lnTo>
                    <a:pt x="170" y="571"/>
                  </a:lnTo>
                  <a:lnTo>
                    <a:pt x="170" y="570"/>
                  </a:lnTo>
                  <a:lnTo>
                    <a:pt x="169" y="570"/>
                  </a:lnTo>
                  <a:lnTo>
                    <a:pt x="169" y="568"/>
                  </a:lnTo>
                  <a:lnTo>
                    <a:pt x="167" y="568"/>
                  </a:lnTo>
                  <a:lnTo>
                    <a:pt x="165" y="568"/>
                  </a:lnTo>
                  <a:lnTo>
                    <a:pt x="165" y="566"/>
                  </a:lnTo>
                  <a:lnTo>
                    <a:pt x="164" y="566"/>
                  </a:lnTo>
                  <a:lnTo>
                    <a:pt x="164" y="564"/>
                  </a:lnTo>
                  <a:lnTo>
                    <a:pt x="164" y="563"/>
                  </a:lnTo>
                  <a:lnTo>
                    <a:pt x="164" y="561"/>
                  </a:lnTo>
                  <a:lnTo>
                    <a:pt x="164" y="561"/>
                  </a:lnTo>
                  <a:lnTo>
                    <a:pt x="164" y="559"/>
                  </a:lnTo>
                  <a:lnTo>
                    <a:pt x="162" y="559"/>
                  </a:lnTo>
                  <a:lnTo>
                    <a:pt x="162" y="558"/>
                  </a:lnTo>
                  <a:lnTo>
                    <a:pt x="160" y="558"/>
                  </a:lnTo>
                  <a:lnTo>
                    <a:pt x="160" y="556"/>
                  </a:lnTo>
                  <a:lnTo>
                    <a:pt x="160" y="554"/>
                  </a:lnTo>
                  <a:lnTo>
                    <a:pt x="159" y="554"/>
                  </a:lnTo>
                  <a:lnTo>
                    <a:pt x="159" y="552"/>
                  </a:lnTo>
                  <a:lnTo>
                    <a:pt x="157" y="552"/>
                  </a:lnTo>
                  <a:lnTo>
                    <a:pt x="157" y="552"/>
                  </a:lnTo>
                  <a:lnTo>
                    <a:pt x="155" y="552"/>
                  </a:lnTo>
                  <a:lnTo>
                    <a:pt x="153" y="552"/>
                  </a:lnTo>
                  <a:lnTo>
                    <a:pt x="152" y="552"/>
                  </a:lnTo>
                  <a:lnTo>
                    <a:pt x="150" y="552"/>
                  </a:lnTo>
                  <a:lnTo>
                    <a:pt x="148" y="552"/>
                  </a:lnTo>
                  <a:lnTo>
                    <a:pt x="147" y="551"/>
                  </a:lnTo>
                  <a:lnTo>
                    <a:pt x="145" y="551"/>
                  </a:lnTo>
                  <a:lnTo>
                    <a:pt x="143" y="551"/>
                  </a:lnTo>
                  <a:lnTo>
                    <a:pt x="143" y="549"/>
                  </a:lnTo>
                  <a:lnTo>
                    <a:pt x="141" y="549"/>
                  </a:lnTo>
                  <a:lnTo>
                    <a:pt x="140" y="549"/>
                  </a:lnTo>
                  <a:lnTo>
                    <a:pt x="138" y="549"/>
                  </a:lnTo>
                  <a:lnTo>
                    <a:pt x="136" y="549"/>
                  </a:lnTo>
                  <a:lnTo>
                    <a:pt x="135" y="549"/>
                  </a:lnTo>
                  <a:lnTo>
                    <a:pt x="135" y="551"/>
                  </a:lnTo>
                  <a:lnTo>
                    <a:pt x="133" y="551"/>
                  </a:lnTo>
                  <a:lnTo>
                    <a:pt x="131" y="551"/>
                  </a:lnTo>
                  <a:lnTo>
                    <a:pt x="130" y="551"/>
                  </a:lnTo>
                  <a:lnTo>
                    <a:pt x="130" y="549"/>
                  </a:lnTo>
                  <a:lnTo>
                    <a:pt x="128" y="549"/>
                  </a:lnTo>
                  <a:lnTo>
                    <a:pt x="128" y="547"/>
                  </a:lnTo>
                  <a:lnTo>
                    <a:pt x="126" y="547"/>
                  </a:lnTo>
                  <a:lnTo>
                    <a:pt x="124" y="547"/>
                  </a:lnTo>
                  <a:lnTo>
                    <a:pt x="123" y="547"/>
                  </a:lnTo>
                  <a:lnTo>
                    <a:pt x="123" y="547"/>
                  </a:lnTo>
                  <a:lnTo>
                    <a:pt x="121" y="546"/>
                  </a:lnTo>
                  <a:lnTo>
                    <a:pt x="119" y="546"/>
                  </a:lnTo>
                  <a:lnTo>
                    <a:pt x="118" y="546"/>
                  </a:lnTo>
                  <a:lnTo>
                    <a:pt x="116" y="546"/>
                  </a:lnTo>
                  <a:lnTo>
                    <a:pt x="114" y="546"/>
                  </a:lnTo>
                  <a:lnTo>
                    <a:pt x="113" y="546"/>
                  </a:lnTo>
                  <a:lnTo>
                    <a:pt x="113" y="547"/>
                  </a:lnTo>
                  <a:lnTo>
                    <a:pt x="111" y="549"/>
                  </a:lnTo>
                  <a:lnTo>
                    <a:pt x="109" y="549"/>
                  </a:lnTo>
                  <a:lnTo>
                    <a:pt x="109" y="551"/>
                  </a:lnTo>
                  <a:lnTo>
                    <a:pt x="109" y="552"/>
                  </a:lnTo>
                  <a:lnTo>
                    <a:pt x="107" y="552"/>
                  </a:lnTo>
                  <a:lnTo>
                    <a:pt x="106" y="552"/>
                  </a:lnTo>
                  <a:lnTo>
                    <a:pt x="104" y="552"/>
                  </a:lnTo>
                  <a:lnTo>
                    <a:pt x="102" y="552"/>
                  </a:lnTo>
                  <a:lnTo>
                    <a:pt x="101" y="554"/>
                  </a:lnTo>
                  <a:lnTo>
                    <a:pt x="101" y="556"/>
                  </a:lnTo>
                  <a:lnTo>
                    <a:pt x="99" y="556"/>
                  </a:lnTo>
                  <a:lnTo>
                    <a:pt x="99" y="554"/>
                  </a:lnTo>
                  <a:lnTo>
                    <a:pt x="97" y="554"/>
                  </a:lnTo>
                  <a:lnTo>
                    <a:pt x="96" y="554"/>
                  </a:lnTo>
                  <a:lnTo>
                    <a:pt x="94" y="554"/>
                  </a:lnTo>
                  <a:lnTo>
                    <a:pt x="94" y="552"/>
                  </a:lnTo>
                  <a:lnTo>
                    <a:pt x="92" y="554"/>
                  </a:lnTo>
                  <a:lnTo>
                    <a:pt x="90" y="554"/>
                  </a:lnTo>
                  <a:lnTo>
                    <a:pt x="89" y="554"/>
                  </a:lnTo>
                  <a:lnTo>
                    <a:pt x="87" y="554"/>
                  </a:lnTo>
                  <a:lnTo>
                    <a:pt x="85" y="554"/>
                  </a:lnTo>
                  <a:lnTo>
                    <a:pt x="85" y="556"/>
                  </a:lnTo>
                  <a:lnTo>
                    <a:pt x="84" y="556"/>
                  </a:lnTo>
                  <a:lnTo>
                    <a:pt x="84" y="554"/>
                  </a:lnTo>
                  <a:lnTo>
                    <a:pt x="82" y="554"/>
                  </a:lnTo>
                  <a:lnTo>
                    <a:pt x="82" y="554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2"/>
                  </a:lnTo>
                  <a:lnTo>
                    <a:pt x="82" y="551"/>
                  </a:lnTo>
                  <a:lnTo>
                    <a:pt x="84" y="551"/>
                  </a:lnTo>
                  <a:lnTo>
                    <a:pt x="84" y="549"/>
                  </a:lnTo>
                  <a:lnTo>
                    <a:pt x="82" y="549"/>
                  </a:lnTo>
                  <a:lnTo>
                    <a:pt x="82" y="547"/>
                  </a:lnTo>
                  <a:lnTo>
                    <a:pt x="82" y="547"/>
                  </a:lnTo>
                  <a:lnTo>
                    <a:pt x="82" y="546"/>
                  </a:lnTo>
                  <a:lnTo>
                    <a:pt x="80" y="546"/>
                  </a:lnTo>
                  <a:lnTo>
                    <a:pt x="79" y="546"/>
                  </a:lnTo>
                  <a:lnTo>
                    <a:pt x="79" y="544"/>
                  </a:lnTo>
                  <a:lnTo>
                    <a:pt x="79" y="542"/>
                  </a:lnTo>
                  <a:lnTo>
                    <a:pt x="77" y="542"/>
                  </a:lnTo>
                  <a:lnTo>
                    <a:pt x="79" y="541"/>
                  </a:lnTo>
                  <a:lnTo>
                    <a:pt x="79" y="539"/>
                  </a:lnTo>
                  <a:lnTo>
                    <a:pt x="79" y="537"/>
                  </a:lnTo>
                  <a:lnTo>
                    <a:pt x="80" y="537"/>
                  </a:lnTo>
                  <a:lnTo>
                    <a:pt x="80" y="535"/>
                  </a:lnTo>
                  <a:lnTo>
                    <a:pt x="82" y="535"/>
                  </a:lnTo>
                  <a:lnTo>
                    <a:pt x="82" y="534"/>
                  </a:lnTo>
                  <a:lnTo>
                    <a:pt x="82" y="532"/>
                  </a:lnTo>
                  <a:lnTo>
                    <a:pt x="82" y="530"/>
                  </a:lnTo>
                  <a:lnTo>
                    <a:pt x="82" y="529"/>
                  </a:lnTo>
                  <a:lnTo>
                    <a:pt x="82" y="529"/>
                  </a:lnTo>
                  <a:lnTo>
                    <a:pt x="82" y="527"/>
                  </a:lnTo>
                  <a:lnTo>
                    <a:pt x="82" y="525"/>
                  </a:lnTo>
                  <a:lnTo>
                    <a:pt x="84" y="525"/>
                  </a:lnTo>
                  <a:lnTo>
                    <a:pt x="82" y="525"/>
                  </a:lnTo>
                  <a:lnTo>
                    <a:pt x="82" y="524"/>
                  </a:lnTo>
                  <a:lnTo>
                    <a:pt x="82" y="524"/>
                  </a:lnTo>
                  <a:lnTo>
                    <a:pt x="80" y="522"/>
                  </a:lnTo>
                  <a:lnTo>
                    <a:pt x="79" y="522"/>
                  </a:lnTo>
                  <a:lnTo>
                    <a:pt x="77" y="522"/>
                  </a:lnTo>
                  <a:lnTo>
                    <a:pt x="77" y="520"/>
                  </a:lnTo>
                  <a:lnTo>
                    <a:pt x="75" y="520"/>
                  </a:lnTo>
                  <a:lnTo>
                    <a:pt x="75" y="518"/>
                  </a:lnTo>
                  <a:lnTo>
                    <a:pt x="75" y="517"/>
                  </a:lnTo>
                  <a:lnTo>
                    <a:pt x="73" y="517"/>
                  </a:lnTo>
                  <a:lnTo>
                    <a:pt x="73" y="515"/>
                  </a:lnTo>
                  <a:lnTo>
                    <a:pt x="73" y="513"/>
                  </a:lnTo>
                  <a:lnTo>
                    <a:pt x="72" y="513"/>
                  </a:lnTo>
                  <a:lnTo>
                    <a:pt x="72" y="512"/>
                  </a:lnTo>
                  <a:lnTo>
                    <a:pt x="70" y="512"/>
                  </a:lnTo>
                  <a:lnTo>
                    <a:pt x="72" y="512"/>
                  </a:lnTo>
                  <a:lnTo>
                    <a:pt x="72" y="510"/>
                  </a:lnTo>
                  <a:lnTo>
                    <a:pt x="72" y="508"/>
                  </a:lnTo>
                  <a:lnTo>
                    <a:pt x="70" y="507"/>
                  </a:lnTo>
                  <a:lnTo>
                    <a:pt x="70" y="505"/>
                  </a:lnTo>
                  <a:lnTo>
                    <a:pt x="70" y="503"/>
                  </a:lnTo>
                  <a:lnTo>
                    <a:pt x="68" y="503"/>
                  </a:lnTo>
                  <a:lnTo>
                    <a:pt x="67" y="503"/>
                  </a:lnTo>
                  <a:lnTo>
                    <a:pt x="65" y="503"/>
                  </a:lnTo>
                  <a:lnTo>
                    <a:pt x="63" y="503"/>
                  </a:lnTo>
                  <a:lnTo>
                    <a:pt x="63" y="501"/>
                  </a:lnTo>
                  <a:lnTo>
                    <a:pt x="61" y="501"/>
                  </a:lnTo>
                  <a:lnTo>
                    <a:pt x="61" y="500"/>
                  </a:lnTo>
                  <a:lnTo>
                    <a:pt x="60" y="500"/>
                  </a:lnTo>
                  <a:lnTo>
                    <a:pt x="60" y="498"/>
                  </a:lnTo>
                  <a:lnTo>
                    <a:pt x="58" y="498"/>
                  </a:lnTo>
                  <a:lnTo>
                    <a:pt x="56" y="498"/>
                  </a:lnTo>
                  <a:lnTo>
                    <a:pt x="56" y="496"/>
                  </a:lnTo>
                  <a:lnTo>
                    <a:pt x="56" y="495"/>
                  </a:lnTo>
                  <a:lnTo>
                    <a:pt x="55" y="495"/>
                  </a:lnTo>
                  <a:lnTo>
                    <a:pt x="53" y="495"/>
                  </a:lnTo>
                  <a:lnTo>
                    <a:pt x="51" y="495"/>
                  </a:lnTo>
                  <a:lnTo>
                    <a:pt x="51" y="493"/>
                  </a:lnTo>
                  <a:lnTo>
                    <a:pt x="51" y="491"/>
                  </a:lnTo>
                  <a:lnTo>
                    <a:pt x="53" y="491"/>
                  </a:lnTo>
                  <a:lnTo>
                    <a:pt x="55" y="490"/>
                  </a:lnTo>
                  <a:lnTo>
                    <a:pt x="56" y="490"/>
                  </a:lnTo>
                  <a:lnTo>
                    <a:pt x="56" y="488"/>
                  </a:lnTo>
                  <a:lnTo>
                    <a:pt x="58" y="488"/>
                  </a:lnTo>
                  <a:lnTo>
                    <a:pt x="58" y="486"/>
                  </a:lnTo>
                  <a:lnTo>
                    <a:pt x="60" y="486"/>
                  </a:lnTo>
                  <a:lnTo>
                    <a:pt x="60" y="484"/>
                  </a:lnTo>
                  <a:lnTo>
                    <a:pt x="61" y="484"/>
                  </a:lnTo>
                  <a:lnTo>
                    <a:pt x="61" y="483"/>
                  </a:lnTo>
                  <a:lnTo>
                    <a:pt x="61" y="481"/>
                  </a:lnTo>
                  <a:lnTo>
                    <a:pt x="60" y="481"/>
                  </a:lnTo>
                  <a:lnTo>
                    <a:pt x="60" y="479"/>
                  </a:lnTo>
                  <a:lnTo>
                    <a:pt x="61" y="479"/>
                  </a:lnTo>
                  <a:lnTo>
                    <a:pt x="63" y="478"/>
                  </a:lnTo>
                  <a:lnTo>
                    <a:pt x="65" y="478"/>
                  </a:lnTo>
                  <a:lnTo>
                    <a:pt x="67" y="478"/>
                  </a:lnTo>
                  <a:lnTo>
                    <a:pt x="67" y="476"/>
                  </a:lnTo>
                  <a:lnTo>
                    <a:pt x="65" y="474"/>
                  </a:lnTo>
                  <a:lnTo>
                    <a:pt x="63" y="474"/>
                  </a:lnTo>
                  <a:lnTo>
                    <a:pt x="61" y="474"/>
                  </a:lnTo>
                  <a:lnTo>
                    <a:pt x="61" y="476"/>
                  </a:lnTo>
                  <a:lnTo>
                    <a:pt x="60" y="476"/>
                  </a:lnTo>
                  <a:lnTo>
                    <a:pt x="58" y="476"/>
                  </a:lnTo>
                  <a:lnTo>
                    <a:pt x="56" y="476"/>
                  </a:lnTo>
                  <a:lnTo>
                    <a:pt x="56" y="474"/>
                  </a:lnTo>
                  <a:lnTo>
                    <a:pt x="55" y="474"/>
                  </a:lnTo>
                  <a:lnTo>
                    <a:pt x="56" y="473"/>
                  </a:lnTo>
                  <a:lnTo>
                    <a:pt x="55" y="473"/>
                  </a:lnTo>
                  <a:lnTo>
                    <a:pt x="55" y="471"/>
                  </a:lnTo>
                  <a:lnTo>
                    <a:pt x="55" y="471"/>
                  </a:lnTo>
                  <a:lnTo>
                    <a:pt x="53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1" y="471"/>
                  </a:lnTo>
                  <a:lnTo>
                    <a:pt x="50" y="471"/>
                  </a:lnTo>
                  <a:lnTo>
                    <a:pt x="50" y="469"/>
                  </a:lnTo>
                  <a:lnTo>
                    <a:pt x="51" y="469"/>
                  </a:lnTo>
                  <a:lnTo>
                    <a:pt x="51" y="467"/>
                  </a:lnTo>
                  <a:lnTo>
                    <a:pt x="53" y="467"/>
                  </a:lnTo>
                  <a:lnTo>
                    <a:pt x="53" y="466"/>
                  </a:lnTo>
                  <a:lnTo>
                    <a:pt x="51" y="466"/>
                  </a:lnTo>
                  <a:lnTo>
                    <a:pt x="51" y="464"/>
                  </a:lnTo>
                  <a:lnTo>
                    <a:pt x="51" y="462"/>
                  </a:lnTo>
                  <a:lnTo>
                    <a:pt x="53" y="462"/>
                  </a:lnTo>
                  <a:lnTo>
                    <a:pt x="55" y="462"/>
                  </a:lnTo>
                  <a:lnTo>
                    <a:pt x="56" y="462"/>
                  </a:lnTo>
                  <a:lnTo>
                    <a:pt x="58" y="462"/>
                  </a:lnTo>
                  <a:lnTo>
                    <a:pt x="60" y="462"/>
                  </a:lnTo>
                  <a:lnTo>
                    <a:pt x="60" y="461"/>
                  </a:lnTo>
                  <a:lnTo>
                    <a:pt x="60" y="459"/>
                  </a:lnTo>
                  <a:lnTo>
                    <a:pt x="60" y="457"/>
                  </a:lnTo>
                  <a:lnTo>
                    <a:pt x="58" y="457"/>
                  </a:lnTo>
                  <a:lnTo>
                    <a:pt x="58" y="456"/>
                  </a:lnTo>
                  <a:lnTo>
                    <a:pt x="56" y="456"/>
                  </a:lnTo>
                  <a:lnTo>
                    <a:pt x="55" y="456"/>
                  </a:lnTo>
                  <a:lnTo>
                    <a:pt x="53" y="456"/>
                  </a:lnTo>
                  <a:lnTo>
                    <a:pt x="53" y="454"/>
                  </a:lnTo>
                  <a:lnTo>
                    <a:pt x="51" y="454"/>
                  </a:lnTo>
                  <a:lnTo>
                    <a:pt x="51" y="456"/>
                  </a:lnTo>
                  <a:lnTo>
                    <a:pt x="50" y="456"/>
                  </a:lnTo>
                  <a:lnTo>
                    <a:pt x="48" y="456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0" y="452"/>
                  </a:lnTo>
                  <a:lnTo>
                    <a:pt x="48" y="452"/>
                  </a:lnTo>
                  <a:lnTo>
                    <a:pt x="48" y="450"/>
                  </a:lnTo>
                  <a:lnTo>
                    <a:pt x="50" y="450"/>
                  </a:lnTo>
                  <a:lnTo>
                    <a:pt x="50" y="449"/>
                  </a:lnTo>
                  <a:lnTo>
                    <a:pt x="50" y="447"/>
                  </a:lnTo>
                  <a:lnTo>
                    <a:pt x="51" y="447"/>
                  </a:lnTo>
                  <a:lnTo>
                    <a:pt x="51" y="445"/>
                  </a:lnTo>
                  <a:lnTo>
                    <a:pt x="51" y="444"/>
                  </a:lnTo>
                  <a:lnTo>
                    <a:pt x="51" y="442"/>
                  </a:lnTo>
                  <a:lnTo>
                    <a:pt x="51" y="440"/>
                  </a:lnTo>
                  <a:lnTo>
                    <a:pt x="53" y="440"/>
                  </a:lnTo>
                  <a:lnTo>
                    <a:pt x="53" y="439"/>
                  </a:lnTo>
                  <a:lnTo>
                    <a:pt x="51" y="439"/>
                  </a:lnTo>
                  <a:lnTo>
                    <a:pt x="50" y="439"/>
                  </a:lnTo>
                  <a:lnTo>
                    <a:pt x="50" y="440"/>
                  </a:lnTo>
                  <a:lnTo>
                    <a:pt x="50" y="439"/>
                  </a:lnTo>
                  <a:lnTo>
                    <a:pt x="48" y="439"/>
                  </a:lnTo>
                  <a:lnTo>
                    <a:pt x="48" y="437"/>
                  </a:lnTo>
                  <a:lnTo>
                    <a:pt x="46" y="437"/>
                  </a:lnTo>
                  <a:lnTo>
                    <a:pt x="46" y="435"/>
                  </a:lnTo>
                  <a:lnTo>
                    <a:pt x="46" y="433"/>
                  </a:lnTo>
                  <a:lnTo>
                    <a:pt x="44" y="433"/>
                  </a:lnTo>
                  <a:lnTo>
                    <a:pt x="44" y="432"/>
                  </a:lnTo>
                  <a:lnTo>
                    <a:pt x="44" y="430"/>
                  </a:lnTo>
                  <a:lnTo>
                    <a:pt x="44" y="430"/>
                  </a:lnTo>
                  <a:lnTo>
                    <a:pt x="43" y="430"/>
                  </a:lnTo>
                  <a:lnTo>
                    <a:pt x="41" y="430"/>
                  </a:lnTo>
                  <a:lnTo>
                    <a:pt x="41" y="428"/>
                  </a:lnTo>
                  <a:lnTo>
                    <a:pt x="41" y="428"/>
                  </a:lnTo>
                  <a:lnTo>
                    <a:pt x="39" y="428"/>
                  </a:lnTo>
                  <a:lnTo>
                    <a:pt x="39" y="427"/>
                  </a:lnTo>
                  <a:lnTo>
                    <a:pt x="38" y="427"/>
                  </a:lnTo>
                  <a:lnTo>
                    <a:pt x="38" y="428"/>
                  </a:lnTo>
                  <a:lnTo>
                    <a:pt x="38" y="427"/>
                  </a:lnTo>
                  <a:lnTo>
                    <a:pt x="36" y="427"/>
                  </a:lnTo>
                  <a:lnTo>
                    <a:pt x="36" y="425"/>
                  </a:lnTo>
                  <a:lnTo>
                    <a:pt x="34" y="425"/>
                  </a:lnTo>
                  <a:lnTo>
                    <a:pt x="34" y="423"/>
                  </a:lnTo>
                  <a:lnTo>
                    <a:pt x="34" y="422"/>
                  </a:lnTo>
                  <a:lnTo>
                    <a:pt x="33" y="422"/>
                  </a:lnTo>
                  <a:lnTo>
                    <a:pt x="31" y="422"/>
                  </a:lnTo>
                  <a:lnTo>
                    <a:pt x="31" y="420"/>
                  </a:lnTo>
                  <a:lnTo>
                    <a:pt x="31" y="418"/>
                  </a:lnTo>
                  <a:lnTo>
                    <a:pt x="33" y="418"/>
                  </a:lnTo>
                  <a:lnTo>
                    <a:pt x="33" y="416"/>
                  </a:lnTo>
                  <a:lnTo>
                    <a:pt x="33" y="415"/>
                  </a:lnTo>
                  <a:lnTo>
                    <a:pt x="31" y="415"/>
                  </a:lnTo>
                  <a:lnTo>
                    <a:pt x="31" y="413"/>
                  </a:lnTo>
                  <a:lnTo>
                    <a:pt x="31" y="411"/>
                  </a:lnTo>
                  <a:lnTo>
                    <a:pt x="29" y="411"/>
                  </a:lnTo>
                  <a:lnTo>
                    <a:pt x="29" y="410"/>
                  </a:lnTo>
                  <a:lnTo>
                    <a:pt x="29" y="408"/>
                  </a:lnTo>
                  <a:lnTo>
                    <a:pt x="29" y="406"/>
                  </a:lnTo>
                  <a:lnTo>
                    <a:pt x="29" y="404"/>
                  </a:lnTo>
                  <a:lnTo>
                    <a:pt x="29" y="403"/>
                  </a:lnTo>
                  <a:lnTo>
                    <a:pt x="31" y="403"/>
                  </a:lnTo>
                  <a:lnTo>
                    <a:pt x="29" y="401"/>
                  </a:lnTo>
                  <a:lnTo>
                    <a:pt x="31" y="401"/>
                  </a:lnTo>
                  <a:lnTo>
                    <a:pt x="31" y="399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6"/>
                  </a:lnTo>
                  <a:lnTo>
                    <a:pt x="29" y="394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7" y="391"/>
                  </a:lnTo>
                  <a:lnTo>
                    <a:pt x="27" y="389"/>
                  </a:lnTo>
                  <a:lnTo>
                    <a:pt x="27" y="389"/>
                  </a:lnTo>
                  <a:lnTo>
                    <a:pt x="29" y="389"/>
                  </a:lnTo>
                  <a:lnTo>
                    <a:pt x="29" y="387"/>
                  </a:lnTo>
                  <a:lnTo>
                    <a:pt x="27" y="387"/>
                  </a:lnTo>
                  <a:lnTo>
                    <a:pt x="27" y="386"/>
                  </a:lnTo>
                  <a:lnTo>
                    <a:pt x="27" y="384"/>
                  </a:lnTo>
                  <a:lnTo>
                    <a:pt x="29" y="386"/>
                  </a:lnTo>
                  <a:lnTo>
                    <a:pt x="29" y="384"/>
                  </a:lnTo>
                  <a:lnTo>
                    <a:pt x="29" y="382"/>
                  </a:lnTo>
                  <a:lnTo>
                    <a:pt x="31" y="382"/>
                  </a:lnTo>
                  <a:lnTo>
                    <a:pt x="33" y="382"/>
                  </a:lnTo>
                  <a:lnTo>
                    <a:pt x="33" y="381"/>
                  </a:lnTo>
                  <a:lnTo>
                    <a:pt x="34" y="381"/>
                  </a:lnTo>
                  <a:lnTo>
                    <a:pt x="36" y="381"/>
                  </a:lnTo>
                  <a:lnTo>
                    <a:pt x="36" y="379"/>
                  </a:lnTo>
                  <a:lnTo>
                    <a:pt x="36" y="377"/>
                  </a:lnTo>
                  <a:lnTo>
                    <a:pt x="34" y="377"/>
                  </a:lnTo>
                  <a:lnTo>
                    <a:pt x="34" y="376"/>
                  </a:lnTo>
                  <a:lnTo>
                    <a:pt x="33" y="374"/>
                  </a:lnTo>
                  <a:lnTo>
                    <a:pt x="33" y="372"/>
                  </a:lnTo>
                  <a:lnTo>
                    <a:pt x="34" y="370"/>
                  </a:lnTo>
                  <a:lnTo>
                    <a:pt x="33" y="370"/>
                  </a:lnTo>
                  <a:lnTo>
                    <a:pt x="33" y="369"/>
                  </a:lnTo>
                  <a:lnTo>
                    <a:pt x="31" y="369"/>
                  </a:lnTo>
                  <a:lnTo>
                    <a:pt x="29" y="369"/>
                  </a:lnTo>
                  <a:lnTo>
                    <a:pt x="29" y="367"/>
                  </a:lnTo>
                  <a:lnTo>
                    <a:pt x="29" y="365"/>
                  </a:lnTo>
                  <a:lnTo>
                    <a:pt x="27" y="365"/>
                  </a:lnTo>
                  <a:lnTo>
                    <a:pt x="27" y="364"/>
                  </a:lnTo>
                  <a:lnTo>
                    <a:pt x="26" y="364"/>
                  </a:lnTo>
                  <a:lnTo>
                    <a:pt x="24" y="364"/>
                  </a:lnTo>
                  <a:lnTo>
                    <a:pt x="24" y="362"/>
                  </a:lnTo>
                  <a:lnTo>
                    <a:pt x="22" y="362"/>
                  </a:lnTo>
                  <a:lnTo>
                    <a:pt x="21" y="362"/>
                  </a:lnTo>
                  <a:lnTo>
                    <a:pt x="21" y="360"/>
                  </a:lnTo>
                  <a:lnTo>
                    <a:pt x="19" y="360"/>
                  </a:lnTo>
                  <a:lnTo>
                    <a:pt x="19" y="359"/>
                  </a:lnTo>
                  <a:lnTo>
                    <a:pt x="17" y="359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4" y="357"/>
                  </a:lnTo>
                  <a:lnTo>
                    <a:pt x="14" y="355"/>
                  </a:lnTo>
                  <a:lnTo>
                    <a:pt x="12" y="355"/>
                  </a:lnTo>
                  <a:lnTo>
                    <a:pt x="12" y="353"/>
                  </a:lnTo>
                  <a:lnTo>
                    <a:pt x="12" y="352"/>
                  </a:lnTo>
                  <a:lnTo>
                    <a:pt x="12" y="350"/>
                  </a:lnTo>
                  <a:lnTo>
                    <a:pt x="14" y="350"/>
                  </a:lnTo>
                  <a:lnTo>
                    <a:pt x="14" y="348"/>
                  </a:lnTo>
                  <a:lnTo>
                    <a:pt x="14" y="348"/>
                  </a:lnTo>
                  <a:lnTo>
                    <a:pt x="12" y="348"/>
                  </a:lnTo>
                  <a:lnTo>
                    <a:pt x="10" y="347"/>
                  </a:lnTo>
                  <a:lnTo>
                    <a:pt x="9" y="345"/>
                  </a:lnTo>
                  <a:lnTo>
                    <a:pt x="9" y="343"/>
                  </a:lnTo>
                  <a:lnTo>
                    <a:pt x="7" y="343"/>
                  </a:lnTo>
                  <a:lnTo>
                    <a:pt x="7" y="342"/>
                  </a:lnTo>
                  <a:lnTo>
                    <a:pt x="7" y="340"/>
                  </a:lnTo>
                  <a:lnTo>
                    <a:pt x="5" y="338"/>
                  </a:lnTo>
                  <a:lnTo>
                    <a:pt x="5" y="336"/>
                  </a:lnTo>
                  <a:lnTo>
                    <a:pt x="5" y="335"/>
                  </a:lnTo>
                  <a:lnTo>
                    <a:pt x="5" y="333"/>
                  </a:lnTo>
                  <a:lnTo>
                    <a:pt x="5" y="331"/>
                  </a:lnTo>
                  <a:lnTo>
                    <a:pt x="5" y="330"/>
                  </a:lnTo>
                  <a:lnTo>
                    <a:pt x="4" y="330"/>
                  </a:lnTo>
                  <a:lnTo>
                    <a:pt x="4" y="328"/>
                  </a:lnTo>
                  <a:lnTo>
                    <a:pt x="4" y="326"/>
                  </a:lnTo>
                  <a:lnTo>
                    <a:pt x="2" y="326"/>
                  </a:lnTo>
                  <a:lnTo>
                    <a:pt x="4" y="326"/>
                  </a:lnTo>
                  <a:lnTo>
                    <a:pt x="4" y="325"/>
                  </a:lnTo>
                  <a:lnTo>
                    <a:pt x="5" y="325"/>
                  </a:lnTo>
                  <a:lnTo>
                    <a:pt x="5" y="323"/>
                  </a:lnTo>
                  <a:lnTo>
                    <a:pt x="7" y="323"/>
                  </a:lnTo>
                  <a:lnTo>
                    <a:pt x="7" y="321"/>
                  </a:lnTo>
                  <a:lnTo>
                    <a:pt x="7" y="319"/>
                  </a:lnTo>
                  <a:lnTo>
                    <a:pt x="9" y="319"/>
                  </a:lnTo>
                  <a:lnTo>
                    <a:pt x="9" y="318"/>
                  </a:lnTo>
                  <a:lnTo>
                    <a:pt x="10" y="318"/>
                  </a:lnTo>
                  <a:lnTo>
                    <a:pt x="10" y="316"/>
                  </a:lnTo>
                  <a:lnTo>
                    <a:pt x="12" y="316"/>
                  </a:lnTo>
                  <a:lnTo>
                    <a:pt x="12" y="314"/>
                  </a:lnTo>
                  <a:lnTo>
                    <a:pt x="14" y="314"/>
                  </a:lnTo>
                  <a:lnTo>
                    <a:pt x="14" y="313"/>
                  </a:lnTo>
                  <a:lnTo>
                    <a:pt x="12" y="313"/>
                  </a:lnTo>
                  <a:lnTo>
                    <a:pt x="12" y="311"/>
                  </a:lnTo>
                  <a:lnTo>
                    <a:pt x="10" y="311"/>
                  </a:lnTo>
                  <a:lnTo>
                    <a:pt x="10" y="309"/>
                  </a:lnTo>
                  <a:lnTo>
                    <a:pt x="9" y="309"/>
                  </a:lnTo>
                  <a:lnTo>
                    <a:pt x="9" y="308"/>
                  </a:lnTo>
                  <a:lnTo>
                    <a:pt x="9" y="306"/>
                  </a:lnTo>
                  <a:lnTo>
                    <a:pt x="9" y="306"/>
                  </a:lnTo>
                  <a:lnTo>
                    <a:pt x="7" y="306"/>
                  </a:lnTo>
                  <a:lnTo>
                    <a:pt x="7" y="304"/>
                  </a:lnTo>
                  <a:lnTo>
                    <a:pt x="7" y="302"/>
                  </a:lnTo>
                  <a:lnTo>
                    <a:pt x="7" y="301"/>
                  </a:lnTo>
                  <a:lnTo>
                    <a:pt x="5" y="299"/>
                  </a:lnTo>
                  <a:lnTo>
                    <a:pt x="5" y="297"/>
                  </a:lnTo>
                  <a:lnTo>
                    <a:pt x="4" y="297"/>
                  </a:lnTo>
                  <a:lnTo>
                    <a:pt x="4" y="296"/>
                  </a:lnTo>
                  <a:lnTo>
                    <a:pt x="4" y="294"/>
                  </a:lnTo>
                  <a:lnTo>
                    <a:pt x="2" y="294"/>
                  </a:lnTo>
                  <a:lnTo>
                    <a:pt x="2" y="292"/>
                  </a:lnTo>
                  <a:lnTo>
                    <a:pt x="2" y="291"/>
                  </a:lnTo>
                  <a:lnTo>
                    <a:pt x="4" y="291"/>
                  </a:lnTo>
                  <a:lnTo>
                    <a:pt x="5" y="291"/>
                  </a:lnTo>
                  <a:lnTo>
                    <a:pt x="5" y="289"/>
                  </a:lnTo>
                  <a:lnTo>
                    <a:pt x="7" y="289"/>
                  </a:lnTo>
                  <a:lnTo>
                    <a:pt x="9" y="289"/>
                  </a:lnTo>
                  <a:lnTo>
                    <a:pt x="9" y="287"/>
                  </a:lnTo>
                  <a:lnTo>
                    <a:pt x="7" y="287"/>
                  </a:lnTo>
                  <a:lnTo>
                    <a:pt x="7" y="285"/>
                  </a:lnTo>
                  <a:lnTo>
                    <a:pt x="7" y="284"/>
                  </a:lnTo>
                  <a:lnTo>
                    <a:pt x="7" y="282"/>
                  </a:lnTo>
                  <a:lnTo>
                    <a:pt x="5" y="282"/>
                  </a:lnTo>
                  <a:lnTo>
                    <a:pt x="5" y="280"/>
                  </a:lnTo>
                  <a:lnTo>
                    <a:pt x="5" y="279"/>
                  </a:lnTo>
                  <a:lnTo>
                    <a:pt x="5" y="277"/>
                  </a:lnTo>
                  <a:lnTo>
                    <a:pt x="5" y="275"/>
                  </a:lnTo>
                  <a:lnTo>
                    <a:pt x="7" y="273"/>
                  </a:lnTo>
                  <a:lnTo>
                    <a:pt x="7" y="272"/>
                  </a:lnTo>
                  <a:lnTo>
                    <a:pt x="5" y="272"/>
                  </a:lnTo>
                  <a:lnTo>
                    <a:pt x="5" y="270"/>
                  </a:lnTo>
                  <a:lnTo>
                    <a:pt x="5" y="268"/>
                  </a:lnTo>
                  <a:lnTo>
                    <a:pt x="7" y="267"/>
                  </a:lnTo>
                  <a:lnTo>
                    <a:pt x="5" y="265"/>
                  </a:lnTo>
                  <a:lnTo>
                    <a:pt x="5" y="265"/>
                  </a:lnTo>
                  <a:lnTo>
                    <a:pt x="5" y="263"/>
                  </a:lnTo>
                  <a:lnTo>
                    <a:pt x="7" y="262"/>
                  </a:lnTo>
                  <a:lnTo>
                    <a:pt x="7" y="260"/>
                  </a:lnTo>
                  <a:lnTo>
                    <a:pt x="9" y="260"/>
                  </a:lnTo>
                  <a:lnTo>
                    <a:pt x="10" y="262"/>
                  </a:lnTo>
                  <a:lnTo>
                    <a:pt x="12" y="263"/>
                  </a:lnTo>
                  <a:lnTo>
                    <a:pt x="12" y="265"/>
                  </a:lnTo>
                  <a:lnTo>
                    <a:pt x="14" y="265"/>
                  </a:lnTo>
                  <a:lnTo>
                    <a:pt x="14" y="265"/>
                  </a:lnTo>
                  <a:lnTo>
                    <a:pt x="16" y="265"/>
                  </a:lnTo>
                  <a:lnTo>
                    <a:pt x="17" y="265"/>
                  </a:lnTo>
                  <a:lnTo>
                    <a:pt x="19" y="265"/>
                  </a:lnTo>
                  <a:lnTo>
                    <a:pt x="21" y="265"/>
                  </a:lnTo>
                  <a:lnTo>
                    <a:pt x="21" y="265"/>
                  </a:lnTo>
                  <a:lnTo>
                    <a:pt x="22" y="263"/>
                  </a:lnTo>
                  <a:lnTo>
                    <a:pt x="24" y="263"/>
                  </a:lnTo>
                  <a:lnTo>
                    <a:pt x="24" y="262"/>
                  </a:lnTo>
                  <a:lnTo>
                    <a:pt x="24" y="260"/>
                  </a:lnTo>
                  <a:lnTo>
                    <a:pt x="24" y="258"/>
                  </a:lnTo>
                  <a:lnTo>
                    <a:pt x="26" y="258"/>
                  </a:lnTo>
                  <a:lnTo>
                    <a:pt x="26" y="256"/>
                  </a:lnTo>
                  <a:lnTo>
                    <a:pt x="27" y="256"/>
                  </a:lnTo>
                  <a:lnTo>
                    <a:pt x="27" y="255"/>
                  </a:lnTo>
                  <a:lnTo>
                    <a:pt x="29" y="255"/>
                  </a:lnTo>
                  <a:lnTo>
                    <a:pt x="29" y="253"/>
                  </a:lnTo>
                  <a:lnTo>
                    <a:pt x="31" y="253"/>
                  </a:lnTo>
                  <a:lnTo>
                    <a:pt x="33" y="253"/>
                  </a:lnTo>
                  <a:lnTo>
                    <a:pt x="34" y="253"/>
                  </a:lnTo>
                  <a:lnTo>
                    <a:pt x="36" y="253"/>
                  </a:lnTo>
                  <a:lnTo>
                    <a:pt x="38" y="255"/>
                  </a:lnTo>
                  <a:lnTo>
                    <a:pt x="38" y="256"/>
                  </a:lnTo>
                  <a:lnTo>
                    <a:pt x="39" y="256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1" y="258"/>
                  </a:lnTo>
                  <a:lnTo>
                    <a:pt x="41" y="256"/>
                  </a:lnTo>
                  <a:lnTo>
                    <a:pt x="41" y="258"/>
                  </a:lnTo>
                  <a:lnTo>
                    <a:pt x="43" y="258"/>
                  </a:lnTo>
                  <a:lnTo>
                    <a:pt x="43" y="260"/>
                  </a:lnTo>
                  <a:lnTo>
                    <a:pt x="44" y="260"/>
                  </a:lnTo>
                  <a:lnTo>
                    <a:pt x="44" y="262"/>
                  </a:lnTo>
                  <a:lnTo>
                    <a:pt x="44" y="263"/>
                  </a:lnTo>
                  <a:lnTo>
                    <a:pt x="46" y="263"/>
                  </a:lnTo>
                  <a:lnTo>
                    <a:pt x="46" y="265"/>
                  </a:lnTo>
                  <a:lnTo>
                    <a:pt x="48" y="265"/>
                  </a:lnTo>
                  <a:lnTo>
                    <a:pt x="50" y="265"/>
                  </a:lnTo>
                  <a:lnTo>
                    <a:pt x="51" y="265"/>
                  </a:lnTo>
                  <a:lnTo>
                    <a:pt x="53" y="265"/>
                  </a:lnTo>
                  <a:lnTo>
                    <a:pt x="53" y="265"/>
                  </a:lnTo>
                  <a:lnTo>
                    <a:pt x="55" y="265"/>
                  </a:lnTo>
                  <a:lnTo>
                    <a:pt x="56" y="265"/>
                  </a:lnTo>
                  <a:lnTo>
                    <a:pt x="58" y="265"/>
                  </a:lnTo>
                  <a:lnTo>
                    <a:pt x="60" y="265"/>
                  </a:lnTo>
                  <a:lnTo>
                    <a:pt x="61" y="265"/>
                  </a:lnTo>
                  <a:lnTo>
                    <a:pt x="61" y="267"/>
                  </a:lnTo>
                  <a:lnTo>
                    <a:pt x="63" y="267"/>
                  </a:lnTo>
                  <a:lnTo>
                    <a:pt x="65" y="267"/>
                  </a:lnTo>
                  <a:lnTo>
                    <a:pt x="65" y="265"/>
                  </a:lnTo>
                  <a:lnTo>
                    <a:pt x="67" y="265"/>
                  </a:lnTo>
                  <a:lnTo>
                    <a:pt x="67" y="267"/>
                  </a:lnTo>
                  <a:lnTo>
                    <a:pt x="68" y="267"/>
                  </a:lnTo>
                  <a:lnTo>
                    <a:pt x="68" y="268"/>
                  </a:lnTo>
                  <a:lnTo>
                    <a:pt x="70" y="268"/>
                  </a:lnTo>
                  <a:lnTo>
                    <a:pt x="70" y="270"/>
                  </a:lnTo>
                  <a:lnTo>
                    <a:pt x="72" y="270"/>
                  </a:lnTo>
                  <a:lnTo>
                    <a:pt x="73" y="270"/>
                  </a:lnTo>
                  <a:lnTo>
                    <a:pt x="73" y="272"/>
                  </a:lnTo>
                  <a:lnTo>
                    <a:pt x="75" y="272"/>
                  </a:lnTo>
                  <a:lnTo>
                    <a:pt x="75" y="273"/>
                  </a:lnTo>
                  <a:lnTo>
                    <a:pt x="77" y="273"/>
                  </a:lnTo>
                  <a:lnTo>
                    <a:pt x="77" y="275"/>
                  </a:lnTo>
                  <a:lnTo>
                    <a:pt x="79" y="275"/>
                  </a:lnTo>
                  <a:lnTo>
                    <a:pt x="79" y="273"/>
                  </a:lnTo>
                  <a:lnTo>
                    <a:pt x="79" y="272"/>
                  </a:lnTo>
                  <a:lnTo>
                    <a:pt x="80" y="272"/>
                  </a:lnTo>
                  <a:lnTo>
                    <a:pt x="80" y="270"/>
                  </a:lnTo>
                  <a:lnTo>
                    <a:pt x="82" y="270"/>
                  </a:lnTo>
                  <a:lnTo>
                    <a:pt x="82" y="270"/>
                  </a:lnTo>
                  <a:lnTo>
                    <a:pt x="82" y="268"/>
                  </a:lnTo>
                  <a:lnTo>
                    <a:pt x="82" y="267"/>
                  </a:lnTo>
                  <a:lnTo>
                    <a:pt x="80" y="265"/>
                  </a:lnTo>
                  <a:lnTo>
                    <a:pt x="80" y="265"/>
                  </a:lnTo>
                  <a:lnTo>
                    <a:pt x="79" y="265"/>
                  </a:lnTo>
                  <a:lnTo>
                    <a:pt x="79" y="263"/>
                  </a:lnTo>
                  <a:lnTo>
                    <a:pt x="79" y="262"/>
                  </a:lnTo>
                  <a:lnTo>
                    <a:pt x="79" y="260"/>
                  </a:lnTo>
                  <a:lnTo>
                    <a:pt x="77" y="260"/>
                  </a:lnTo>
                  <a:lnTo>
                    <a:pt x="75" y="258"/>
                  </a:lnTo>
                  <a:lnTo>
                    <a:pt x="73" y="258"/>
                  </a:lnTo>
                  <a:lnTo>
                    <a:pt x="73" y="256"/>
                  </a:lnTo>
                  <a:lnTo>
                    <a:pt x="73" y="255"/>
                  </a:lnTo>
                  <a:lnTo>
                    <a:pt x="72" y="255"/>
                  </a:lnTo>
                  <a:lnTo>
                    <a:pt x="72" y="253"/>
                  </a:lnTo>
                  <a:lnTo>
                    <a:pt x="72" y="251"/>
                  </a:lnTo>
                  <a:lnTo>
                    <a:pt x="72" y="250"/>
                  </a:lnTo>
                  <a:lnTo>
                    <a:pt x="72" y="251"/>
                  </a:lnTo>
                  <a:lnTo>
                    <a:pt x="73" y="250"/>
                  </a:lnTo>
                  <a:lnTo>
                    <a:pt x="75" y="251"/>
                  </a:lnTo>
                  <a:lnTo>
                    <a:pt x="77" y="251"/>
                  </a:lnTo>
                  <a:lnTo>
                    <a:pt x="77" y="250"/>
                  </a:lnTo>
                  <a:lnTo>
                    <a:pt x="79" y="251"/>
                  </a:lnTo>
                  <a:lnTo>
                    <a:pt x="80" y="251"/>
                  </a:lnTo>
                  <a:lnTo>
                    <a:pt x="80" y="250"/>
                  </a:lnTo>
                  <a:lnTo>
                    <a:pt x="80" y="248"/>
                  </a:lnTo>
                  <a:lnTo>
                    <a:pt x="82" y="248"/>
                  </a:lnTo>
                  <a:lnTo>
                    <a:pt x="82" y="246"/>
                  </a:lnTo>
                  <a:lnTo>
                    <a:pt x="82" y="245"/>
                  </a:lnTo>
                  <a:lnTo>
                    <a:pt x="82" y="243"/>
                  </a:lnTo>
                  <a:lnTo>
                    <a:pt x="84" y="243"/>
                  </a:lnTo>
                  <a:lnTo>
                    <a:pt x="85" y="243"/>
                  </a:lnTo>
                  <a:lnTo>
                    <a:pt x="87" y="241"/>
                  </a:lnTo>
                  <a:lnTo>
                    <a:pt x="87" y="239"/>
                  </a:lnTo>
                  <a:lnTo>
                    <a:pt x="89" y="239"/>
                  </a:lnTo>
                  <a:lnTo>
                    <a:pt x="89" y="238"/>
                  </a:lnTo>
                  <a:lnTo>
                    <a:pt x="90" y="238"/>
                  </a:lnTo>
                  <a:lnTo>
                    <a:pt x="90" y="236"/>
                  </a:lnTo>
                  <a:lnTo>
                    <a:pt x="90" y="234"/>
                  </a:lnTo>
                  <a:lnTo>
                    <a:pt x="92" y="233"/>
                  </a:lnTo>
                  <a:lnTo>
                    <a:pt x="92" y="231"/>
                  </a:lnTo>
                  <a:lnTo>
                    <a:pt x="92" y="229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2" y="224"/>
                  </a:lnTo>
                  <a:lnTo>
                    <a:pt x="92" y="224"/>
                  </a:lnTo>
                  <a:lnTo>
                    <a:pt x="94" y="224"/>
                  </a:lnTo>
                  <a:lnTo>
                    <a:pt x="94" y="222"/>
                  </a:lnTo>
                  <a:lnTo>
                    <a:pt x="96" y="221"/>
                  </a:lnTo>
                  <a:lnTo>
                    <a:pt x="97" y="221"/>
                  </a:lnTo>
                  <a:lnTo>
                    <a:pt x="97" y="219"/>
                  </a:lnTo>
                  <a:lnTo>
                    <a:pt x="99" y="219"/>
                  </a:lnTo>
                  <a:lnTo>
                    <a:pt x="99" y="217"/>
                  </a:lnTo>
                  <a:lnTo>
                    <a:pt x="99" y="216"/>
                  </a:lnTo>
                  <a:lnTo>
                    <a:pt x="99" y="214"/>
                  </a:lnTo>
                  <a:lnTo>
                    <a:pt x="101" y="214"/>
                  </a:lnTo>
                  <a:lnTo>
                    <a:pt x="101" y="212"/>
                  </a:lnTo>
                  <a:lnTo>
                    <a:pt x="102" y="212"/>
                  </a:lnTo>
                  <a:lnTo>
                    <a:pt x="104" y="211"/>
                  </a:lnTo>
                  <a:lnTo>
                    <a:pt x="106" y="209"/>
                  </a:lnTo>
                  <a:lnTo>
                    <a:pt x="104" y="207"/>
                  </a:lnTo>
                  <a:lnTo>
                    <a:pt x="104" y="205"/>
                  </a:lnTo>
                  <a:lnTo>
                    <a:pt x="104" y="204"/>
                  </a:lnTo>
                  <a:lnTo>
                    <a:pt x="104" y="202"/>
                  </a:lnTo>
                  <a:lnTo>
                    <a:pt x="102" y="202"/>
                  </a:lnTo>
                  <a:lnTo>
                    <a:pt x="104" y="200"/>
                  </a:lnTo>
                  <a:lnTo>
                    <a:pt x="104" y="199"/>
                  </a:lnTo>
                  <a:lnTo>
                    <a:pt x="102" y="199"/>
                  </a:lnTo>
                  <a:lnTo>
                    <a:pt x="102" y="197"/>
                  </a:lnTo>
                  <a:lnTo>
                    <a:pt x="102" y="195"/>
                  </a:lnTo>
                  <a:lnTo>
                    <a:pt x="102" y="194"/>
                  </a:lnTo>
                  <a:lnTo>
                    <a:pt x="102" y="192"/>
                  </a:lnTo>
                  <a:lnTo>
                    <a:pt x="104" y="192"/>
                  </a:lnTo>
                  <a:lnTo>
                    <a:pt x="106" y="192"/>
                  </a:lnTo>
                  <a:lnTo>
                    <a:pt x="107" y="192"/>
                  </a:lnTo>
                  <a:lnTo>
                    <a:pt x="109" y="194"/>
                  </a:lnTo>
                  <a:lnTo>
                    <a:pt x="111" y="194"/>
                  </a:lnTo>
                  <a:lnTo>
                    <a:pt x="111" y="195"/>
                  </a:lnTo>
                  <a:lnTo>
                    <a:pt x="113" y="195"/>
                  </a:lnTo>
                  <a:lnTo>
                    <a:pt x="113" y="197"/>
                  </a:lnTo>
                  <a:lnTo>
                    <a:pt x="113" y="199"/>
                  </a:lnTo>
                  <a:lnTo>
                    <a:pt x="114" y="199"/>
                  </a:lnTo>
                  <a:lnTo>
                    <a:pt x="114" y="200"/>
                  </a:lnTo>
                  <a:lnTo>
                    <a:pt x="116" y="202"/>
                  </a:lnTo>
                  <a:lnTo>
                    <a:pt x="116" y="204"/>
                  </a:lnTo>
                  <a:lnTo>
                    <a:pt x="118" y="204"/>
                  </a:lnTo>
                  <a:lnTo>
                    <a:pt x="118" y="202"/>
                  </a:lnTo>
                  <a:lnTo>
                    <a:pt x="119" y="202"/>
                  </a:lnTo>
                  <a:lnTo>
                    <a:pt x="121" y="204"/>
                  </a:lnTo>
                  <a:lnTo>
                    <a:pt x="123" y="204"/>
                  </a:lnTo>
                  <a:lnTo>
                    <a:pt x="123" y="204"/>
                  </a:lnTo>
                  <a:lnTo>
                    <a:pt x="124" y="204"/>
                  </a:lnTo>
                  <a:lnTo>
                    <a:pt x="126" y="204"/>
                  </a:lnTo>
                  <a:lnTo>
                    <a:pt x="128" y="204"/>
                  </a:lnTo>
                  <a:lnTo>
                    <a:pt x="128" y="202"/>
                  </a:lnTo>
                  <a:lnTo>
                    <a:pt x="128" y="200"/>
                  </a:lnTo>
                  <a:lnTo>
                    <a:pt x="130" y="200"/>
                  </a:lnTo>
                  <a:lnTo>
                    <a:pt x="130" y="199"/>
                  </a:lnTo>
                  <a:lnTo>
                    <a:pt x="131" y="199"/>
                  </a:lnTo>
                  <a:lnTo>
                    <a:pt x="131" y="197"/>
                  </a:lnTo>
                  <a:lnTo>
                    <a:pt x="131" y="195"/>
                  </a:lnTo>
                  <a:lnTo>
                    <a:pt x="133" y="194"/>
                  </a:lnTo>
                  <a:lnTo>
                    <a:pt x="133" y="192"/>
                  </a:lnTo>
                  <a:lnTo>
                    <a:pt x="135" y="192"/>
                  </a:lnTo>
                  <a:lnTo>
                    <a:pt x="135" y="190"/>
                  </a:lnTo>
                  <a:lnTo>
                    <a:pt x="135" y="188"/>
                  </a:lnTo>
                  <a:lnTo>
                    <a:pt x="135" y="187"/>
                  </a:lnTo>
                  <a:lnTo>
                    <a:pt x="133" y="187"/>
                  </a:lnTo>
                  <a:lnTo>
                    <a:pt x="133" y="185"/>
                  </a:lnTo>
                  <a:lnTo>
                    <a:pt x="133" y="183"/>
                  </a:lnTo>
                  <a:lnTo>
                    <a:pt x="131" y="183"/>
                  </a:lnTo>
                  <a:lnTo>
                    <a:pt x="130" y="183"/>
                  </a:lnTo>
                  <a:lnTo>
                    <a:pt x="130" y="182"/>
                  </a:lnTo>
                  <a:lnTo>
                    <a:pt x="128" y="182"/>
                  </a:lnTo>
                  <a:lnTo>
                    <a:pt x="126" y="180"/>
                  </a:lnTo>
                  <a:lnTo>
                    <a:pt x="126" y="178"/>
                  </a:lnTo>
                  <a:lnTo>
                    <a:pt x="126" y="177"/>
                  </a:lnTo>
                  <a:lnTo>
                    <a:pt x="124" y="177"/>
                  </a:lnTo>
                  <a:lnTo>
                    <a:pt x="123" y="177"/>
                  </a:lnTo>
                  <a:lnTo>
                    <a:pt x="123" y="175"/>
                  </a:lnTo>
                  <a:lnTo>
                    <a:pt x="123" y="175"/>
                  </a:lnTo>
                  <a:lnTo>
                    <a:pt x="123" y="173"/>
                  </a:lnTo>
                  <a:lnTo>
                    <a:pt x="121" y="173"/>
                  </a:lnTo>
                  <a:lnTo>
                    <a:pt x="121" y="171"/>
                  </a:lnTo>
                  <a:lnTo>
                    <a:pt x="119" y="171"/>
                  </a:lnTo>
                  <a:lnTo>
                    <a:pt x="119" y="170"/>
                  </a:lnTo>
                  <a:lnTo>
                    <a:pt x="118" y="170"/>
                  </a:lnTo>
                  <a:lnTo>
                    <a:pt x="118" y="168"/>
                  </a:lnTo>
                  <a:lnTo>
                    <a:pt x="118" y="166"/>
                  </a:lnTo>
                  <a:lnTo>
                    <a:pt x="118" y="165"/>
                  </a:lnTo>
                  <a:lnTo>
                    <a:pt x="118" y="163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21" y="161"/>
                  </a:lnTo>
                  <a:lnTo>
                    <a:pt x="119" y="160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8" y="156"/>
                  </a:lnTo>
                  <a:lnTo>
                    <a:pt x="116" y="156"/>
                  </a:lnTo>
                  <a:lnTo>
                    <a:pt x="116" y="154"/>
                  </a:lnTo>
                  <a:lnTo>
                    <a:pt x="114" y="154"/>
                  </a:lnTo>
                  <a:lnTo>
                    <a:pt x="113" y="154"/>
                  </a:lnTo>
                  <a:lnTo>
                    <a:pt x="111" y="154"/>
                  </a:lnTo>
                  <a:lnTo>
                    <a:pt x="111" y="153"/>
                  </a:lnTo>
                  <a:lnTo>
                    <a:pt x="109" y="153"/>
                  </a:lnTo>
                  <a:lnTo>
                    <a:pt x="107" y="153"/>
                  </a:lnTo>
                  <a:lnTo>
                    <a:pt x="106" y="153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2" y="151"/>
                  </a:lnTo>
                  <a:lnTo>
                    <a:pt x="101" y="151"/>
                  </a:lnTo>
                  <a:lnTo>
                    <a:pt x="99" y="151"/>
                  </a:lnTo>
                  <a:lnTo>
                    <a:pt x="97" y="151"/>
                  </a:lnTo>
                  <a:lnTo>
                    <a:pt x="97" y="149"/>
                  </a:lnTo>
                  <a:lnTo>
                    <a:pt x="96" y="149"/>
                  </a:lnTo>
                  <a:lnTo>
                    <a:pt x="94" y="148"/>
                  </a:lnTo>
                  <a:lnTo>
                    <a:pt x="92" y="148"/>
                  </a:lnTo>
                  <a:lnTo>
                    <a:pt x="90" y="148"/>
                  </a:lnTo>
                  <a:lnTo>
                    <a:pt x="89" y="148"/>
                  </a:lnTo>
                  <a:lnTo>
                    <a:pt x="89" y="146"/>
                  </a:lnTo>
                  <a:lnTo>
                    <a:pt x="89" y="144"/>
                  </a:lnTo>
                  <a:lnTo>
                    <a:pt x="89" y="142"/>
                  </a:lnTo>
                  <a:lnTo>
                    <a:pt x="87" y="142"/>
                  </a:lnTo>
                  <a:lnTo>
                    <a:pt x="87" y="141"/>
                  </a:lnTo>
                  <a:lnTo>
                    <a:pt x="87" y="139"/>
                  </a:lnTo>
                  <a:lnTo>
                    <a:pt x="85" y="139"/>
                  </a:lnTo>
                  <a:lnTo>
                    <a:pt x="85" y="141"/>
                  </a:lnTo>
                  <a:lnTo>
                    <a:pt x="84" y="141"/>
                  </a:lnTo>
                  <a:lnTo>
                    <a:pt x="82" y="141"/>
                  </a:lnTo>
                  <a:lnTo>
                    <a:pt x="82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0" y="136"/>
                  </a:lnTo>
                  <a:lnTo>
                    <a:pt x="80" y="134"/>
                  </a:lnTo>
                  <a:lnTo>
                    <a:pt x="80" y="132"/>
                  </a:lnTo>
                  <a:lnTo>
                    <a:pt x="79" y="132"/>
                  </a:lnTo>
                  <a:lnTo>
                    <a:pt x="77" y="132"/>
                  </a:lnTo>
                  <a:lnTo>
                    <a:pt x="75" y="131"/>
                  </a:lnTo>
                  <a:lnTo>
                    <a:pt x="75" y="132"/>
                  </a:lnTo>
                  <a:lnTo>
                    <a:pt x="75" y="134"/>
                  </a:lnTo>
                  <a:lnTo>
                    <a:pt x="75" y="136"/>
                  </a:lnTo>
                  <a:lnTo>
                    <a:pt x="73" y="136"/>
                  </a:lnTo>
                  <a:lnTo>
                    <a:pt x="73" y="137"/>
                  </a:lnTo>
                  <a:lnTo>
                    <a:pt x="72" y="137"/>
                  </a:lnTo>
                  <a:lnTo>
                    <a:pt x="72" y="136"/>
                  </a:lnTo>
                  <a:lnTo>
                    <a:pt x="70" y="136"/>
                  </a:lnTo>
                  <a:lnTo>
                    <a:pt x="70" y="134"/>
                  </a:lnTo>
                  <a:lnTo>
                    <a:pt x="68" y="134"/>
                  </a:lnTo>
                  <a:lnTo>
                    <a:pt x="68" y="132"/>
                  </a:lnTo>
                  <a:lnTo>
                    <a:pt x="67" y="132"/>
                  </a:lnTo>
                  <a:lnTo>
                    <a:pt x="67" y="131"/>
                  </a:lnTo>
                  <a:lnTo>
                    <a:pt x="67" y="129"/>
                  </a:lnTo>
                  <a:lnTo>
                    <a:pt x="65" y="129"/>
                  </a:lnTo>
                  <a:lnTo>
                    <a:pt x="65" y="127"/>
                  </a:lnTo>
                  <a:lnTo>
                    <a:pt x="65" y="125"/>
                  </a:lnTo>
                  <a:lnTo>
                    <a:pt x="63" y="125"/>
                  </a:lnTo>
                  <a:lnTo>
                    <a:pt x="63" y="124"/>
                  </a:lnTo>
                  <a:lnTo>
                    <a:pt x="61" y="124"/>
                  </a:lnTo>
                  <a:lnTo>
                    <a:pt x="61" y="125"/>
                  </a:lnTo>
                  <a:lnTo>
                    <a:pt x="60" y="125"/>
                  </a:lnTo>
                  <a:lnTo>
                    <a:pt x="60" y="127"/>
                  </a:lnTo>
                  <a:lnTo>
                    <a:pt x="60" y="129"/>
                  </a:lnTo>
                  <a:lnTo>
                    <a:pt x="60" y="131"/>
                  </a:lnTo>
                  <a:lnTo>
                    <a:pt x="58" y="131"/>
                  </a:lnTo>
                  <a:lnTo>
                    <a:pt x="56" y="131"/>
                  </a:lnTo>
                  <a:lnTo>
                    <a:pt x="55" y="131"/>
                  </a:lnTo>
                  <a:lnTo>
                    <a:pt x="55" y="132"/>
                  </a:lnTo>
                  <a:lnTo>
                    <a:pt x="55" y="134"/>
                  </a:lnTo>
                  <a:lnTo>
                    <a:pt x="53" y="136"/>
                  </a:lnTo>
                  <a:lnTo>
                    <a:pt x="51" y="137"/>
                  </a:lnTo>
                  <a:lnTo>
                    <a:pt x="50" y="137"/>
                  </a:lnTo>
                  <a:lnTo>
                    <a:pt x="48" y="137"/>
                  </a:lnTo>
                  <a:lnTo>
                    <a:pt x="48" y="136"/>
                  </a:lnTo>
                  <a:lnTo>
                    <a:pt x="46" y="136"/>
                  </a:lnTo>
                  <a:lnTo>
                    <a:pt x="44" y="134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3" y="131"/>
                  </a:lnTo>
                  <a:lnTo>
                    <a:pt x="41" y="131"/>
                  </a:lnTo>
                  <a:lnTo>
                    <a:pt x="41" y="131"/>
                  </a:lnTo>
                  <a:lnTo>
                    <a:pt x="41" y="132"/>
                  </a:lnTo>
                  <a:lnTo>
                    <a:pt x="39" y="132"/>
                  </a:lnTo>
                  <a:lnTo>
                    <a:pt x="38" y="131"/>
                  </a:lnTo>
                  <a:lnTo>
                    <a:pt x="38" y="129"/>
                  </a:lnTo>
                  <a:lnTo>
                    <a:pt x="38" y="127"/>
                  </a:lnTo>
                  <a:lnTo>
                    <a:pt x="39" y="125"/>
                  </a:lnTo>
                  <a:lnTo>
                    <a:pt x="38" y="125"/>
                  </a:lnTo>
                  <a:lnTo>
                    <a:pt x="36" y="125"/>
                  </a:lnTo>
                  <a:lnTo>
                    <a:pt x="36" y="124"/>
                  </a:lnTo>
                  <a:lnTo>
                    <a:pt x="34" y="124"/>
                  </a:lnTo>
                  <a:lnTo>
                    <a:pt x="33" y="125"/>
                  </a:lnTo>
                  <a:lnTo>
                    <a:pt x="31" y="125"/>
                  </a:lnTo>
                  <a:lnTo>
                    <a:pt x="31" y="124"/>
                  </a:lnTo>
                  <a:lnTo>
                    <a:pt x="29" y="124"/>
                  </a:lnTo>
                  <a:lnTo>
                    <a:pt x="27" y="124"/>
                  </a:lnTo>
                  <a:lnTo>
                    <a:pt x="26" y="122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20"/>
                  </a:lnTo>
                  <a:lnTo>
                    <a:pt x="22" y="119"/>
                  </a:lnTo>
                  <a:lnTo>
                    <a:pt x="21" y="117"/>
                  </a:lnTo>
                  <a:lnTo>
                    <a:pt x="22" y="117"/>
                  </a:lnTo>
                  <a:lnTo>
                    <a:pt x="22" y="115"/>
                  </a:lnTo>
                  <a:lnTo>
                    <a:pt x="24" y="115"/>
                  </a:lnTo>
                  <a:lnTo>
                    <a:pt x="24" y="114"/>
                  </a:lnTo>
                  <a:lnTo>
                    <a:pt x="26" y="112"/>
                  </a:lnTo>
                  <a:lnTo>
                    <a:pt x="26" y="110"/>
                  </a:lnTo>
                  <a:lnTo>
                    <a:pt x="26" y="108"/>
                  </a:lnTo>
                  <a:lnTo>
                    <a:pt x="24" y="108"/>
                  </a:lnTo>
                  <a:lnTo>
                    <a:pt x="24" y="107"/>
                  </a:lnTo>
                  <a:lnTo>
                    <a:pt x="22" y="105"/>
                  </a:lnTo>
                  <a:lnTo>
                    <a:pt x="22" y="103"/>
                  </a:lnTo>
                  <a:lnTo>
                    <a:pt x="22" y="102"/>
                  </a:lnTo>
                  <a:lnTo>
                    <a:pt x="22" y="102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98"/>
                  </a:lnTo>
                  <a:lnTo>
                    <a:pt x="19" y="97"/>
                  </a:lnTo>
                  <a:lnTo>
                    <a:pt x="21" y="97"/>
                  </a:lnTo>
                  <a:lnTo>
                    <a:pt x="21" y="95"/>
                  </a:lnTo>
                  <a:lnTo>
                    <a:pt x="19" y="95"/>
                  </a:lnTo>
                  <a:lnTo>
                    <a:pt x="19" y="93"/>
                  </a:lnTo>
                  <a:lnTo>
                    <a:pt x="19" y="91"/>
                  </a:lnTo>
                  <a:lnTo>
                    <a:pt x="17" y="91"/>
                  </a:lnTo>
                  <a:lnTo>
                    <a:pt x="16" y="91"/>
                  </a:lnTo>
                  <a:lnTo>
                    <a:pt x="14" y="91"/>
                  </a:lnTo>
                  <a:lnTo>
                    <a:pt x="12" y="91"/>
                  </a:lnTo>
                  <a:lnTo>
                    <a:pt x="10" y="91"/>
                  </a:lnTo>
                  <a:lnTo>
                    <a:pt x="9" y="91"/>
                  </a:lnTo>
                  <a:lnTo>
                    <a:pt x="7" y="91"/>
                  </a:lnTo>
                  <a:lnTo>
                    <a:pt x="7" y="90"/>
                  </a:lnTo>
                  <a:lnTo>
                    <a:pt x="5" y="90"/>
                  </a:lnTo>
                  <a:lnTo>
                    <a:pt x="4" y="88"/>
                  </a:lnTo>
                  <a:lnTo>
                    <a:pt x="2" y="88"/>
                  </a:lnTo>
                  <a:lnTo>
                    <a:pt x="2" y="86"/>
                  </a:lnTo>
                  <a:lnTo>
                    <a:pt x="2" y="85"/>
                  </a:lnTo>
                  <a:lnTo>
                    <a:pt x="2" y="83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2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2" y="71"/>
                  </a:lnTo>
                  <a:lnTo>
                    <a:pt x="2" y="69"/>
                  </a:lnTo>
                  <a:lnTo>
                    <a:pt x="2" y="68"/>
                  </a:lnTo>
                  <a:lnTo>
                    <a:pt x="2" y="66"/>
                  </a:lnTo>
                  <a:lnTo>
                    <a:pt x="2" y="64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2"/>
                  </a:lnTo>
                  <a:lnTo>
                    <a:pt x="4" y="51"/>
                  </a:lnTo>
                  <a:lnTo>
                    <a:pt x="4" y="49"/>
                  </a:lnTo>
                  <a:lnTo>
                    <a:pt x="5" y="47"/>
                  </a:lnTo>
                  <a:lnTo>
                    <a:pt x="5" y="46"/>
                  </a:lnTo>
                  <a:lnTo>
                    <a:pt x="7" y="46"/>
                  </a:lnTo>
                  <a:lnTo>
                    <a:pt x="7" y="44"/>
                  </a:lnTo>
                  <a:lnTo>
                    <a:pt x="7" y="42"/>
                  </a:lnTo>
                  <a:lnTo>
                    <a:pt x="7" y="40"/>
                  </a:lnTo>
                  <a:lnTo>
                    <a:pt x="7" y="39"/>
                  </a:lnTo>
                  <a:lnTo>
                    <a:pt x="5" y="37"/>
                  </a:lnTo>
                  <a:lnTo>
                    <a:pt x="4" y="37"/>
                  </a:lnTo>
                  <a:lnTo>
                    <a:pt x="4" y="35"/>
                  </a:lnTo>
                  <a:lnTo>
                    <a:pt x="5" y="35"/>
                  </a:lnTo>
                  <a:lnTo>
                    <a:pt x="5" y="34"/>
                  </a:lnTo>
                  <a:lnTo>
                    <a:pt x="4" y="34"/>
                  </a:lnTo>
                  <a:lnTo>
                    <a:pt x="4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2" y="27"/>
                  </a:lnTo>
                  <a:lnTo>
                    <a:pt x="0" y="27"/>
                  </a:lnTo>
                  <a:lnTo>
                    <a:pt x="2" y="27"/>
                  </a:lnTo>
                  <a:lnTo>
                    <a:pt x="2" y="25"/>
                  </a:lnTo>
                  <a:lnTo>
                    <a:pt x="2" y="23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2"/>
                  </a:lnTo>
                  <a:lnTo>
                    <a:pt x="5" y="12"/>
                  </a:lnTo>
                  <a:lnTo>
                    <a:pt x="4" y="10"/>
                  </a:lnTo>
                  <a:lnTo>
                    <a:pt x="4" y="8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4" name="Freeform 26">
              <a:extLst>
                <a:ext uri="{FF2B5EF4-FFF2-40B4-BE49-F238E27FC236}">
                  <a16:creationId xmlns:a16="http://schemas.microsoft.com/office/drawing/2014/main" id="{7F76665C-1F24-4DF9-86A4-9FDEA4E27620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1788" y="5897563"/>
              <a:ext cx="554038" cy="525463"/>
            </a:xfrm>
            <a:custGeom>
              <a:avLst/>
              <a:gdLst>
                <a:gd name="T0" fmla="*/ 194 w 349"/>
                <a:gd name="T1" fmla="*/ 8 h 331"/>
                <a:gd name="T2" fmla="*/ 192 w 349"/>
                <a:gd name="T3" fmla="*/ 15 h 331"/>
                <a:gd name="T4" fmla="*/ 184 w 349"/>
                <a:gd name="T5" fmla="*/ 27 h 331"/>
                <a:gd name="T6" fmla="*/ 192 w 349"/>
                <a:gd name="T7" fmla="*/ 37 h 331"/>
                <a:gd name="T8" fmla="*/ 204 w 349"/>
                <a:gd name="T9" fmla="*/ 30 h 331"/>
                <a:gd name="T10" fmla="*/ 213 w 349"/>
                <a:gd name="T11" fmla="*/ 40 h 331"/>
                <a:gd name="T12" fmla="*/ 218 w 349"/>
                <a:gd name="T13" fmla="*/ 49 h 331"/>
                <a:gd name="T14" fmla="*/ 228 w 349"/>
                <a:gd name="T15" fmla="*/ 59 h 331"/>
                <a:gd name="T16" fmla="*/ 230 w 349"/>
                <a:gd name="T17" fmla="*/ 71 h 331"/>
                <a:gd name="T18" fmla="*/ 240 w 349"/>
                <a:gd name="T19" fmla="*/ 78 h 331"/>
                <a:gd name="T20" fmla="*/ 249 w 349"/>
                <a:gd name="T21" fmla="*/ 88 h 331"/>
                <a:gd name="T22" fmla="*/ 264 w 349"/>
                <a:gd name="T23" fmla="*/ 95 h 331"/>
                <a:gd name="T24" fmla="*/ 279 w 349"/>
                <a:gd name="T25" fmla="*/ 97 h 331"/>
                <a:gd name="T26" fmla="*/ 288 w 349"/>
                <a:gd name="T27" fmla="*/ 107 h 331"/>
                <a:gd name="T28" fmla="*/ 300 w 349"/>
                <a:gd name="T29" fmla="*/ 105 h 331"/>
                <a:gd name="T30" fmla="*/ 318 w 349"/>
                <a:gd name="T31" fmla="*/ 107 h 331"/>
                <a:gd name="T32" fmla="*/ 324 w 349"/>
                <a:gd name="T33" fmla="*/ 175 h 331"/>
                <a:gd name="T34" fmla="*/ 281 w 349"/>
                <a:gd name="T35" fmla="*/ 207 h 331"/>
                <a:gd name="T36" fmla="*/ 289 w 349"/>
                <a:gd name="T37" fmla="*/ 245 h 331"/>
                <a:gd name="T38" fmla="*/ 269 w 349"/>
                <a:gd name="T39" fmla="*/ 292 h 331"/>
                <a:gd name="T40" fmla="*/ 215 w 349"/>
                <a:gd name="T41" fmla="*/ 319 h 331"/>
                <a:gd name="T42" fmla="*/ 167 w 349"/>
                <a:gd name="T43" fmla="*/ 323 h 331"/>
                <a:gd name="T44" fmla="*/ 152 w 349"/>
                <a:gd name="T45" fmla="*/ 325 h 331"/>
                <a:gd name="T46" fmla="*/ 138 w 349"/>
                <a:gd name="T47" fmla="*/ 314 h 331"/>
                <a:gd name="T48" fmla="*/ 124 w 349"/>
                <a:gd name="T49" fmla="*/ 306 h 331"/>
                <a:gd name="T50" fmla="*/ 112 w 349"/>
                <a:gd name="T51" fmla="*/ 301 h 331"/>
                <a:gd name="T52" fmla="*/ 99 w 349"/>
                <a:gd name="T53" fmla="*/ 294 h 331"/>
                <a:gd name="T54" fmla="*/ 89 w 349"/>
                <a:gd name="T55" fmla="*/ 284 h 331"/>
                <a:gd name="T56" fmla="*/ 82 w 349"/>
                <a:gd name="T57" fmla="*/ 275 h 331"/>
                <a:gd name="T58" fmla="*/ 68 w 349"/>
                <a:gd name="T59" fmla="*/ 267 h 331"/>
                <a:gd name="T60" fmla="*/ 55 w 349"/>
                <a:gd name="T61" fmla="*/ 262 h 331"/>
                <a:gd name="T62" fmla="*/ 51 w 349"/>
                <a:gd name="T63" fmla="*/ 260 h 331"/>
                <a:gd name="T64" fmla="*/ 46 w 349"/>
                <a:gd name="T65" fmla="*/ 248 h 331"/>
                <a:gd name="T66" fmla="*/ 43 w 349"/>
                <a:gd name="T67" fmla="*/ 241 h 331"/>
                <a:gd name="T68" fmla="*/ 32 w 349"/>
                <a:gd name="T69" fmla="*/ 234 h 331"/>
                <a:gd name="T70" fmla="*/ 21 w 349"/>
                <a:gd name="T71" fmla="*/ 231 h 331"/>
                <a:gd name="T72" fmla="*/ 7 w 349"/>
                <a:gd name="T73" fmla="*/ 228 h 331"/>
                <a:gd name="T74" fmla="*/ 0 w 349"/>
                <a:gd name="T75" fmla="*/ 221 h 331"/>
                <a:gd name="T76" fmla="*/ 5 w 349"/>
                <a:gd name="T77" fmla="*/ 209 h 331"/>
                <a:gd name="T78" fmla="*/ 12 w 349"/>
                <a:gd name="T79" fmla="*/ 197 h 331"/>
                <a:gd name="T80" fmla="*/ 26 w 349"/>
                <a:gd name="T81" fmla="*/ 194 h 331"/>
                <a:gd name="T82" fmla="*/ 39 w 349"/>
                <a:gd name="T83" fmla="*/ 188 h 331"/>
                <a:gd name="T84" fmla="*/ 48 w 349"/>
                <a:gd name="T85" fmla="*/ 183 h 331"/>
                <a:gd name="T86" fmla="*/ 53 w 349"/>
                <a:gd name="T87" fmla="*/ 170 h 331"/>
                <a:gd name="T88" fmla="*/ 63 w 349"/>
                <a:gd name="T89" fmla="*/ 156 h 331"/>
                <a:gd name="T90" fmla="*/ 73 w 349"/>
                <a:gd name="T91" fmla="*/ 144 h 331"/>
                <a:gd name="T92" fmla="*/ 82 w 349"/>
                <a:gd name="T93" fmla="*/ 134 h 331"/>
                <a:gd name="T94" fmla="*/ 82 w 349"/>
                <a:gd name="T95" fmla="*/ 120 h 331"/>
                <a:gd name="T96" fmla="*/ 87 w 349"/>
                <a:gd name="T97" fmla="*/ 105 h 331"/>
                <a:gd name="T98" fmla="*/ 95 w 349"/>
                <a:gd name="T99" fmla="*/ 95 h 331"/>
                <a:gd name="T100" fmla="*/ 109 w 349"/>
                <a:gd name="T101" fmla="*/ 93 h 331"/>
                <a:gd name="T102" fmla="*/ 123 w 349"/>
                <a:gd name="T103" fmla="*/ 88 h 331"/>
                <a:gd name="T104" fmla="*/ 131 w 349"/>
                <a:gd name="T105" fmla="*/ 74 h 331"/>
                <a:gd name="T106" fmla="*/ 141 w 349"/>
                <a:gd name="T107" fmla="*/ 64 h 331"/>
                <a:gd name="T108" fmla="*/ 143 w 349"/>
                <a:gd name="T109" fmla="*/ 54 h 331"/>
                <a:gd name="T110" fmla="*/ 141 w 349"/>
                <a:gd name="T111" fmla="*/ 35 h 331"/>
                <a:gd name="T112" fmla="*/ 145 w 349"/>
                <a:gd name="T113" fmla="*/ 22 h 331"/>
                <a:gd name="T114" fmla="*/ 150 w 349"/>
                <a:gd name="T115" fmla="*/ 13 h 331"/>
                <a:gd name="T116" fmla="*/ 162 w 349"/>
                <a:gd name="T117" fmla="*/ 5 h 331"/>
                <a:gd name="T118" fmla="*/ 174 w 349"/>
                <a:gd name="T11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9" h="331">
                  <a:moveTo>
                    <a:pt x="182" y="1"/>
                  </a:moveTo>
                  <a:lnTo>
                    <a:pt x="182" y="3"/>
                  </a:lnTo>
                  <a:lnTo>
                    <a:pt x="184" y="3"/>
                  </a:lnTo>
                  <a:lnTo>
                    <a:pt x="186" y="3"/>
                  </a:lnTo>
                  <a:lnTo>
                    <a:pt x="186" y="5"/>
                  </a:lnTo>
                  <a:lnTo>
                    <a:pt x="186" y="6"/>
                  </a:lnTo>
                  <a:lnTo>
                    <a:pt x="187" y="6"/>
                  </a:lnTo>
                  <a:lnTo>
                    <a:pt x="187" y="8"/>
                  </a:lnTo>
                  <a:lnTo>
                    <a:pt x="189" y="8"/>
                  </a:lnTo>
                  <a:lnTo>
                    <a:pt x="191" y="8"/>
                  </a:lnTo>
                  <a:lnTo>
                    <a:pt x="192" y="8"/>
                  </a:lnTo>
                  <a:lnTo>
                    <a:pt x="194" y="8"/>
                  </a:lnTo>
                  <a:lnTo>
                    <a:pt x="196" y="8"/>
                  </a:lnTo>
                  <a:lnTo>
                    <a:pt x="198" y="10"/>
                  </a:lnTo>
                  <a:lnTo>
                    <a:pt x="199" y="10"/>
                  </a:lnTo>
                  <a:lnTo>
                    <a:pt x="201" y="10"/>
                  </a:lnTo>
                  <a:lnTo>
                    <a:pt x="201" y="12"/>
                  </a:lnTo>
                  <a:lnTo>
                    <a:pt x="201" y="13"/>
                  </a:lnTo>
                  <a:lnTo>
                    <a:pt x="199" y="13"/>
                  </a:lnTo>
                  <a:lnTo>
                    <a:pt x="199" y="15"/>
                  </a:lnTo>
                  <a:lnTo>
                    <a:pt x="198" y="15"/>
                  </a:lnTo>
                  <a:lnTo>
                    <a:pt x="196" y="15"/>
                  </a:lnTo>
                  <a:lnTo>
                    <a:pt x="194" y="15"/>
                  </a:lnTo>
                  <a:lnTo>
                    <a:pt x="192" y="15"/>
                  </a:lnTo>
                  <a:lnTo>
                    <a:pt x="192" y="15"/>
                  </a:lnTo>
                  <a:lnTo>
                    <a:pt x="192" y="17"/>
                  </a:lnTo>
                  <a:lnTo>
                    <a:pt x="191" y="17"/>
                  </a:lnTo>
                  <a:lnTo>
                    <a:pt x="189" y="17"/>
                  </a:lnTo>
                  <a:lnTo>
                    <a:pt x="187" y="17"/>
                  </a:lnTo>
                  <a:lnTo>
                    <a:pt x="187" y="18"/>
                  </a:lnTo>
                  <a:lnTo>
                    <a:pt x="186" y="20"/>
                  </a:lnTo>
                  <a:lnTo>
                    <a:pt x="186" y="22"/>
                  </a:lnTo>
                  <a:lnTo>
                    <a:pt x="186" y="23"/>
                  </a:lnTo>
                  <a:lnTo>
                    <a:pt x="186" y="25"/>
                  </a:lnTo>
                  <a:lnTo>
                    <a:pt x="184" y="25"/>
                  </a:lnTo>
                  <a:lnTo>
                    <a:pt x="184" y="27"/>
                  </a:lnTo>
                  <a:lnTo>
                    <a:pt x="184" y="29"/>
                  </a:lnTo>
                  <a:lnTo>
                    <a:pt x="184" y="30"/>
                  </a:lnTo>
                  <a:lnTo>
                    <a:pt x="184" y="32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5"/>
                  </a:lnTo>
                  <a:lnTo>
                    <a:pt x="186" y="37"/>
                  </a:lnTo>
                  <a:lnTo>
                    <a:pt x="187" y="39"/>
                  </a:lnTo>
                  <a:lnTo>
                    <a:pt x="189" y="39"/>
                  </a:lnTo>
                  <a:lnTo>
                    <a:pt x="191" y="39"/>
                  </a:lnTo>
                  <a:lnTo>
                    <a:pt x="191" y="37"/>
                  </a:lnTo>
                  <a:lnTo>
                    <a:pt x="192" y="37"/>
                  </a:lnTo>
                  <a:lnTo>
                    <a:pt x="194" y="35"/>
                  </a:lnTo>
                  <a:lnTo>
                    <a:pt x="196" y="35"/>
                  </a:lnTo>
                  <a:lnTo>
                    <a:pt x="198" y="35"/>
                  </a:lnTo>
                  <a:lnTo>
                    <a:pt x="199" y="35"/>
                  </a:lnTo>
                  <a:lnTo>
                    <a:pt x="199" y="34"/>
                  </a:lnTo>
                  <a:lnTo>
                    <a:pt x="201" y="34"/>
                  </a:lnTo>
                  <a:lnTo>
                    <a:pt x="201" y="32"/>
                  </a:lnTo>
                  <a:lnTo>
                    <a:pt x="201" y="30"/>
                  </a:lnTo>
                  <a:lnTo>
                    <a:pt x="203" y="30"/>
                  </a:lnTo>
                  <a:lnTo>
                    <a:pt x="203" y="29"/>
                  </a:lnTo>
                  <a:lnTo>
                    <a:pt x="203" y="30"/>
                  </a:lnTo>
                  <a:lnTo>
                    <a:pt x="204" y="30"/>
                  </a:lnTo>
                  <a:lnTo>
                    <a:pt x="204" y="30"/>
                  </a:lnTo>
                  <a:lnTo>
                    <a:pt x="206" y="30"/>
                  </a:lnTo>
                  <a:lnTo>
                    <a:pt x="206" y="32"/>
                  </a:lnTo>
                  <a:lnTo>
                    <a:pt x="206" y="34"/>
                  </a:lnTo>
                  <a:lnTo>
                    <a:pt x="206" y="35"/>
                  </a:lnTo>
                  <a:lnTo>
                    <a:pt x="208" y="35"/>
                  </a:lnTo>
                  <a:lnTo>
                    <a:pt x="209" y="35"/>
                  </a:lnTo>
                  <a:lnTo>
                    <a:pt x="209" y="37"/>
                  </a:lnTo>
                  <a:lnTo>
                    <a:pt x="211" y="37"/>
                  </a:lnTo>
                  <a:lnTo>
                    <a:pt x="211" y="39"/>
                  </a:lnTo>
                  <a:lnTo>
                    <a:pt x="213" y="39"/>
                  </a:lnTo>
                  <a:lnTo>
                    <a:pt x="213" y="40"/>
                  </a:lnTo>
                  <a:lnTo>
                    <a:pt x="213" y="42"/>
                  </a:lnTo>
                  <a:lnTo>
                    <a:pt x="215" y="42"/>
                  </a:lnTo>
                  <a:lnTo>
                    <a:pt x="216" y="42"/>
                  </a:lnTo>
                  <a:lnTo>
                    <a:pt x="216" y="44"/>
                  </a:lnTo>
                  <a:lnTo>
                    <a:pt x="218" y="44"/>
                  </a:lnTo>
                  <a:lnTo>
                    <a:pt x="218" y="46"/>
                  </a:lnTo>
                  <a:lnTo>
                    <a:pt x="216" y="46"/>
                  </a:lnTo>
                  <a:lnTo>
                    <a:pt x="216" y="47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16" y="49"/>
                  </a:lnTo>
                  <a:lnTo>
                    <a:pt x="218" y="49"/>
                  </a:lnTo>
                  <a:lnTo>
                    <a:pt x="218" y="51"/>
                  </a:lnTo>
                  <a:lnTo>
                    <a:pt x="220" y="51"/>
                  </a:lnTo>
                  <a:lnTo>
                    <a:pt x="220" y="52"/>
                  </a:lnTo>
                  <a:lnTo>
                    <a:pt x="221" y="52"/>
                  </a:lnTo>
                  <a:lnTo>
                    <a:pt x="221" y="54"/>
                  </a:lnTo>
                  <a:lnTo>
                    <a:pt x="223" y="56"/>
                  </a:lnTo>
                  <a:lnTo>
                    <a:pt x="225" y="56"/>
                  </a:lnTo>
                  <a:lnTo>
                    <a:pt x="225" y="56"/>
                  </a:lnTo>
                  <a:lnTo>
                    <a:pt x="227" y="56"/>
                  </a:lnTo>
                  <a:lnTo>
                    <a:pt x="227" y="57"/>
                  </a:lnTo>
                  <a:lnTo>
                    <a:pt x="228" y="57"/>
                  </a:lnTo>
                  <a:lnTo>
                    <a:pt x="228" y="59"/>
                  </a:lnTo>
                  <a:lnTo>
                    <a:pt x="230" y="59"/>
                  </a:lnTo>
                  <a:lnTo>
                    <a:pt x="228" y="59"/>
                  </a:lnTo>
                  <a:lnTo>
                    <a:pt x="228" y="61"/>
                  </a:lnTo>
                  <a:lnTo>
                    <a:pt x="230" y="61"/>
                  </a:lnTo>
                  <a:lnTo>
                    <a:pt x="230" y="63"/>
                  </a:lnTo>
                  <a:lnTo>
                    <a:pt x="230" y="64"/>
                  </a:lnTo>
                  <a:lnTo>
                    <a:pt x="228" y="64"/>
                  </a:lnTo>
                  <a:lnTo>
                    <a:pt x="228" y="66"/>
                  </a:lnTo>
                  <a:lnTo>
                    <a:pt x="228" y="68"/>
                  </a:lnTo>
                  <a:lnTo>
                    <a:pt x="228" y="69"/>
                  </a:lnTo>
                  <a:lnTo>
                    <a:pt x="228" y="71"/>
                  </a:lnTo>
                  <a:lnTo>
                    <a:pt x="230" y="71"/>
                  </a:lnTo>
                  <a:lnTo>
                    <a:pt x="230" y="73"/>
                  </a:lnTo>
                  <a:lnTo>
                    <a:pt x="230" y="74"/>
                  </a:lnTo>
                  <a:lnTo>
                    <a:pt x="232" y="74"/>
                  </a:lnTo>
                  <a:lnTo>
                    <a:pt x="232" y="73"/>
                  </a:lnTo>
                  <a:lnTo>
                    <a:pt x="233" y="73"/>
                  </a:lnTo>
                  <a:lnTo>
                    <a:pt x="233" y="74"/>
                  </a:lnTo>
                  <a:lnTo>
                    <a:pt x="235" y="74"/>
                  </a:lnTo>
                  <a:lnTo>
                    <a:pt x="235" y="76"/>
                  </a:lnTo>
                  <a:lnTo>
                    <a:pt x="235" y="78"/>
                  </a:lnTo>
                  <a:lnTo>
                    <a:pt x="237" y="78"/>
                  </a:lnTo>
                  <a:lnTo>
                    <a:pt x="238" y="78"/>
                  </a:lnTo>
                  <a:lnTo>
                    <a:pt x="240" y="78"/>
                  </a:lnTo>
                  <a:lnTo>
                    <a:pt x="240" y="80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3"/>
                  </a:lnTo>
                  <a:lnTo>
                    <a:pt x="244" y="83"/>
                  </a:lnTo>
                  <a:lnTo>
                    <a:pt x="245" y="83"/>
                  </a:lnTo>
                  <a:lnTo>
                    <a:pt x="245" y="85"/>
                  </a:lnTo>
                  <a:lnTo>
                    <a:pt x="245" y="85"/>
                  </a:lnTo>
                  <a:lnTo>
                    <a:pt x="245" y="86"/>
                  </a:lnTo>
                  <a:lnTo>
                    <a:pt x="247" y="86"/>
                  </a:lnTo>
                  <a:lnTo>
                    <a:pt x="247" y="88"/>
                  </a:lnTo>
                  <a:lnTo>
                    <a:pt x="249" y="88"/>
                  </a:lnTo>
                  <a:lnTo>
                    <a:pt x="249" y="90"/>
                  </a:lnTo>
                  <a:lnTo>
                    <a:pt x="250" y="90"/>
                  </a:lnTo>
                  <a:lnTo>
                    <a:pt x="252" y="90"/>
                  </a:lnTo>
                  <a:lnTo>
                    <a:pt x="254" y="91"/>
                  </a:lnTo>
                  <a:lnTo>
                    <a:pt x="255" y="91"/>
                  </a:lnTo>
                  <a:lnTo>
                    <a:pt x="257" y="91"/>
                  </a:lnTo>
                  <a:lnTo>
                    <a:pt x="257" y="93"/>
                  </a:lnTo>
                  <a:lnTo>
                    <a:pt x="259" y="93"/>
                  </a:lnTo>
                  <a:lnTo>
                    <a:pt x="259" y="95"/>
                  </a:lnTo>
                  <a:lnTo>
                    <a:pt x="261" y="95"/>
                  </a:lnTo>
                  <a:lnTo>
                    <a:pt x="262" y="95"/>
                  </a:lnTo>
                  <a:lnTo>
                    <a:pt x="264" y="95"/>
                  </a:lnTo>
                  <a:lnTo>
                    <a:pt x="266" y="97"/>
                  </a:lnTo>
                  <a:lnTo>
                    <a:pt x="267" y="97"/>
                  </a:lnTo>
                  <a:lnTo>
                    <a:pt x="269" y="97"/>
                  </a:lnTo>
                  <a:lnTo>
                    <a:pt x="269" y="98"/>
                  </a:lnTo>
                  <a:lnTo>
                    <a:pt x="271" y="98"/>
                  </a:lnTo>
                  <a:lnTo>
                    <a:pt x="272" y="98"/>
                  </a:lnTo>
                  <a:lnTo>
                    <a:pt x="274" y="98"/>
                  </a:lnTo>
                  <a:lnTo>
                    <a:pt x="274" y="97"/>
                  </a:lnTo>
                  <a:lnTo>
                    <a:pt x="276" y="97"/>
                  </a:lnTo>
                  <a:lnTo>
                    <a:pt x="278" y="97"/>
                  </a:lnTo>
                  <a:lnTo>
                    <a:pt x="278" y="97"/>
                  </a:lnTo>
                  <a:lnTo>
                    <a:pt x="279" y="97"/>
                  </a:lnTo>
                  <a:lnTo>
                    <a:pt x="281" y="97"/>
                  </a:lnTo>
                  <a:lnTo>
                    <a:pt x="283" y="97"/>
                  </a:lnTo>
                  <a:lnTo>
                    <a:pt x="284" y="97"/>
                  </a:lnTo>
                  <a:lnTo>
                    <a:pt x="284" y="98"/>
                  </a:lnTo>
                  <a:lnTo>
                    <a:pt x="286" y="98"/>
                  </a:lnTo>
                  <a:lnTo>
                    <a:pt x="286" y="100"/>
                  </a:lnTo>
                  <a:lnTo>
                    <a:pt x="286" y="100"/>
                  </a:lnTo>
                  <a:lnTo>
                    <a:pt x="286" y="102"/>
                  </a:lnTo>
                  <a:lnTo>
                    <a:pt x="286" y="103"/>
                  </a:lnTo>
                  <a:lnTo>
                    <a:pt x="286" y="105"/>
                  </a:lnTo>
                  <a:lnTo>
                    <a:pt x="288" y="105"/>
                  </a:lnTo>
                  <a:lnTo>
                    <a:pt x="288" y="107"/>
                  </a:lnTo>
                  <a:lnTo>
                    <a:pt x="289" y="107"/>
                  </a:lnTo>
                  <a:lnTo>
                    <a:pt x="291" y="107"/>
                  </a:lnTo>
                  <a:lnTo>
                    <a:pt x="291" y="109"/>
                  </a:lnTo>
                  <a:lnTo>
                    <a:pt x="293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5" y="109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298" y="107"/>
                  </a:lnTo>
                  <a:lnTo>
                    <a:pt x="300" y="107"/>
                  </a:lnTo>
                  <a:lnTo>
                    <a:pt x="300" y="105"/>
                  </a:lnTo>
                  <a:lnTo>
                    <a:pt x="301" y="105"/>
                  </a:lnTo>
                  <a:lnTo>
                    <a:pt x="303" y="105"/>
                  </a:lnTo>
                  <a:lnTo>
                    <a:pt x="305" y="105"/>
                  </a:lnTo>
                  <a:lnTo>
                    <a:pt x="307" y="105"/>
                  </a:lnTo>
                  <a:lnTo>
                    <a:pt x="308" y="105"/>
                  </a:lnTo>
                  <a:lnTo>
                    <a:pt x="308" y="103"/>
                  </a:lnTo>
                  <a:lnTo>
                    <a:pt x="310" y="103"/>
                  </a:lnTo>
                  <a:lnTo>
                    <a:pt x="312" y="103"/>
                  </a:lnTo>
                  <a:lnTo>
                    <a:pt x="312" y="105"/>
                  </a:lnTo>
                  <a:lnTo>
                    <a:pt x="312" y="107"/>
                  </a:lnTo>
                  <a:lnTo>
                    <a:pt x="313" y="107"/>
                  </a:lnTo>
                  <a:lnTo>
                    <a:pt x="318" y="107"/>
                  </a:lnTo>
                  <a:lnTo>
                    <a:pt x="320" y="107"/>
                  </a:lnTo>
                  <a:lnTo>
                    <a:pt x="322" y="107"/>
                  </a:lnTo>
                  <a:lnTo>
                    <a:pt x="324" y="107"/>
                  </a:lnTo>
                  <a:lnTo>
                    <a:pt x="327" y="109"/>
                  </a:lnTo>
                  <a:lnTo>
                    <a:pt x="339" y="117"/>
                  </a:lnTo>
                  <a:lnTo>
                    <a:pt x="349" y="126"/>
                  </a:lnTo>
                  <a:lnTo>
                    <a:pt x="349" y="144"/>
                  </a:lnTo>
                  <a:lnTo>
                    <a:pt x="349" y="153"/>
                  </a:lnTo>
                  <a:lnTo>
                    <a:pt x="337" y="165"/>
                  </a:lnTo>
                  <a:lnTo>
                    <a:pt x="332" y="168"/>
                  </a:lnTo>
                  <a:lnTo>
                    <a:pt x="327" y="171"/>
                  </a:lnTo>
                  <a:lnTo>
                    <a:pt x="324" y="175"/>
                  </a:lnTo>
                  <a:lnTo>
                    <a:pt x="318" y="178"/>
                  </a:lnTo>
                  <a:lnTo>
                    <a:pt x="308" y="185"/>
                  </a:lnTo>
                  <a:lnTo>
                    <a:pt x="289" y="183"/>
                  </a:lnTo>
                  <a:lnTo>
                    <a:pt x="284" y="182"/>
                  </a:lnTo>
                  <a:lnTo>
                    <a:pt x="281" y="182"/>
                  </a:lnTo>
                  <a:lnTo>
                    <a:pt x="278" y="187"/>
                  </a:lnTo>
                  <a:lnTo>
                    <a:pt x="276" y="190"/>
                  </a:lnTo>
                  <a:lnTo>
                    <a:pt x="276" y="195"/>
                  </a:lnTo>
                  <a:lnTo>
                    <a:pt x="276" y="199"/>
                  </a:lnTo>
                  <a:lnTo>
                    <a:pt x="276" y="204"/>
                  </a:lnTo>
                  <a:lnTo>
                    <a:pt x="278" y="205"/>
                  </a:lnTo>
                  <a:lnTo>
                    <a:pt x="281" y="207"/>
                  </a:lnTo>
                  <a:lnTo>
                    <a:pt x="281" y="211"/>
                  </a:lnTo>
                  <a:lnTo>
                    <a:pt x="281" y="212"/>
                  </a:lnTo>
                  <a:lnTo>
                    <a:pt x="281" y="217"/>
                  </a:lnTo>
                  <a:lnTo>
                    <a:pt x="281" y="221"/>
                  </a:lnTo>
                  <a:lnTo>
                    <a:pt x="281" y="228"/>
                  </a:lnTo>
                  <a:lnTo>
                    <a:pt x="283" y="229"/>
                  </a:lnTo>
                  <a:lnTo>
                    <a:pt x="283" y="233"/>
                  </a:lnTo>
                  <a:lnTo>
                    <a:pt x="286" y="236"/>
                  </a:lnTo>
                  <a:lnTo>
                    <a:pt x="286" y="238"/>
                  </a:lnTo>
                  <a:lnTo>
                    <a:pt x="286" y="240"/>
                  </a:lnTo>
                  <a:lnTo>
                    <a:pt x="286" y="241"/>
                  </a:lnTo>
                  <a:lnTo>
                    <a:pt x="289" y="245"/>
                  </a:lnTo>
                  <a:lnTo>
                    <a:pt x="291" y="245"/>
                  </a:lnTo>
                  <a:lnTo>
                    <a:pt x="289" y="248"/>
                  </a:lnTo>
                  <a:lnTo>
                    <a:pt x="289" y="250"/>
                  </a:lnTo>
                  <a:lnTo>
                    <a:pt x="289" y="255"/>
                  </a:lnTo>
                  <a:lnTo>
                    <a:pt x="288" y="258"/>
                  </a:lnTo>
                  <a:lnTo>
                    <a:pt x="286" y="262"/>
                  </a:lnTo>
                  <a:lnTo>
                    <a:pt x="286" y="262"/>
                  </a:lnTo>
                  <a:lnTo>
                    <a:pt x="286" y="265"/>
                  </a:lnTo>
                  <a:lnTo>
                    <a:pt x="283" y="268"/>
                  </a:lnTo>
                  <a:lnTo>
                    <a:pt x="278" y="280"/>
                  </a:lnTo>
                  <a:lnTo>
                    <a:pt x="276" y="284"/>
                  </a:lnTo>
                  <a:lnTo>
                    <a:pt x="269" y="292"/>
                  </a:lnTo>
                  <a:lnTo>
                    <a:pt x="259" y="301"/>
                  </a:lnTo>
                  <a:lnTo>
                    <a:pt x="252" y="304"/>
                  </a:lnTo>
                  <a:lnTo>
                    <a:pt x="245" y="311"/>
                  </a:lnTo>
                  <a:lnTo>
                    <a:pt x="245" y="313"/>
                  </a:lnTo>
                  <a:lnTo>
                    <a:pt x="244" y="313"/>
                  </a:lnTo>
                  <a:lnTo>
                    <a:pt x="238" y="313"/>
                  </a:lnTo>
                  <a:lnTo>
                    <a:pt x="235" y="313"/>
                  </a:lnTo>
                  <a:lnTo>
                    <a:pt x="232" y="313"/>
                  </a:lnTo>
                  <a:lnTo>
                    <a:pt x="228" y="313"/>
                  </a:lnTo>
                  <a:lnTo>
                    <a:pt x="223" y="316"/>
                  </a:lnTo>
                  <a:lnTo>
                    <a:pt x="220" y="318"/>
                  </a:lnTo>
                  <a:lnTo>
                    <a:pt x="215" y="319"/>
                  </a:lnTo>
                  <a:lnTo>
                    <a:pt x="206" y="323"/>
                  </a:lnTo>
                  <a:lnTo>
                    <a:pt x="199" y="325"/>
                  </a:lnTo>
                  <a:lnTo>
                    <a:pt x="198" y="325"/>
                  </a:lnTo>
                  <a:lnTo>
                    <a:pt x="186" y="323"/>
                  </a:lnTo>
                  <a:lnTo>
                    <a:pt x="182" y="321"/>
                  </a:lnTo>
                  <a:lnTo>
                    <a:pt x="177" y="321"/>
                  </a:lnTo>
                  <a:lnTo>
                    <a:pt x="175" y="321"/>
                  </a:lnTo>
                  <a:lnTo>
                    <a:pt x="174" y="321"/>
                  </a:lnTo>
                  <a:lnTo>
                    <a:pt x="170" y="321"/>
                  </a:lnTo>
                  <a:lnTo>
                    <a:pt x="170" y="323"/>
                  </a:lnTo>
                  <a:lnTo>
                    <a:pt x="169" y="323"/>
                  </a:lnTo>
                  <a:lnTo>
                    <a:pt x="167" y="323"/>
                  </a:lnTo>
                  <a:lnTo>
                    <a:pt x="165" y="325"/>
                  </a:lnTo>
                  <a:lnTo>
                    <a:pt x="164" y="325"/>
                  </a:lnTo>
                  <a:lnTo>
                    <a:pt x="164" y="326"/>
                  </a:lnTo>
                  <a:lnTo>
                    <a:pt x="162" y="328"/>
                  </a:lnTo>
                  <a:lnTo>
                    <a:pt x="160" y="330"/>
                  </a:lnTo>
                  <a:lnTo>
                    <a:pt x="160" y="331"/>
                  </a:lnTo>
                  <a:lnTo>
                    <a:pt x="158" y="330"/>
                  </a:lnTo>
                  <a:lnTo>
                    <a:pt x="157" y="328"/>
                  </a:lnTo>
                  <a:lnTo>
                    <a:pt x="155" y="326"/>
                  </a:lnTo>
                  <a:lnTo>
                    <a:pt x="153" y="326"/>
                  </a:lnTo>
                  <a:lnTo>
                    <a:pt x="153" y="325"/>
                  </a:lnTo>
                  <a:lnTo>
                    <a:pt x="152" y="325"/>
                  </a:lnTo>
                  <a:lnTo>
                    <a:pt x="152" y="323"/>
                  </a:lnTo>
                  <a:lnTo>
                    <a:pt x="150" y="323"/>
                  </a:lnTo>
                  <a:lnTo>
                    <a:pt x="148" y="323"/>
                  </a:lnTo>
                  <a:lnTo>
                    <a:pt x="148" y="321"/>
                  </a:lnTo>
                  <a:lnTo>
                    <a:pt x="146" y="321"/>
                  </a:lnTo>
                  <a:lnTo>
                    <a:pt x="146" y="319"/>
                  </a:lnTo>
                  <a:lnTo>
                    <a:pt x="145" y="319"/>
                  </a:lnTo>
                  <a:lnTo>
                    <a:pt x="143" y="318"/>
                  </a:lnTo>
                  <a:lnTo>
                    <a:pt x="141" y="318"/>
                  </a:lnTo>
                  <a:lnTo>
                    <a:pt x="141" y="316"/>
                  </a:lnTo>
                  <a:lnTo>
                    <a:pt x="140" y="316"/>
                  </a:lnTo>
                  <a:lnTo>
                    <a:pt x="138" y="314"/>
                  </a:lnTo>
                  <a:lnTo>
                    <a:pt x="136" y="314"/>
                  </a:lnTo>
                  <a:lnTo>
                    <a:pt x="136" y="313"/>
                  </a:lnTo>
                  <a:lnTo>
                    <a:pt x="135" y="313"/>
                  </a:lnTo>
                  <a:lnTo>
                    <a:pt x="133" y="311"/>
                  </a:lnTo>
                  <a:lnTo>
                    <a:pt x="131" y="311"/>
                  </a:lnTo>
                  <a:lnTo>
                    <a:pt x="131" y="309"/>
                  </a:lnTo>
                  <a:lnTo>
                    <a:pt x="129" y="309"/>
                  </a:lnTo>
                  <a:lnTo>
                    <a:pt x="128" y="309"/>
                  </a:lnTo>
                  <a:lnTo>
                    <a:pt x="128" y="308"/>
                  </a:lnTo>
                  <a:lnTo>
                    <a:pt x="126" y="308"/>
                  </a:lnTo>
                  <a:lnTo>
                    <a:pt x="124" y="308"/>
                  </a:lnTo>
                  <a:lnTo>
                    <a:pt x="124" y="306"/>
                  </a:lnTo>
                  <a:lnTo>
                    <a:pt x="123" y="306"/>
                  </a:lnTo>
                  <a:lnTo>
                    <a:pt x="123" y="304"/>
                  </a:lnTo>
                  <a:lnTo>
                    <a:pt x="123" y="304"/>
                  </a:lnTo>
                  <a:lnTo>
                    <a:pt x="121" y="304"/>
                  </a:lnTo>
                  <a:lnTo>
                    <a:pt x="121" y="302"/>
                  </a:lnTo>
                  <a:lnTo>
                    <a:pt x="119" y="302"/>
                  </a:lnTo>
                  <a:lnTo>
                    <a:pt x="118" y="302"/>
                  </a:lnTo>
                  <a:lnTo>
                    <a:pt x="118" y="302"/>
                  </a:lnTo>
                  <a:lnTo>
                    <a:pt x="116" y="302"/>
                  </a:lnTo>
                  <a:lnTo>
                    <a:pt x="116" y="301"/>
                  </a:lnTo>
                  <a:lnTo>
                    <a:pt x="114" y="301"/>
                  </a:lnTo>
                  <a:lnTo>
                    <a:pt x="112" y="301"/>
                  </a:lnTo>
                  <a:lnTo>
                    <a:pt x="112" y="299"/>
                  </a:lnTo>
                  <a:lnTo>
                    <a:pt x="111" y="299"/>
                  </a:lnTo>
                  <a:lnTo>
                    <a:pt x="109" y="299"/>
                  </a:lnTo>
                  <a:lnTo>
                    <a:pt x="109" y="297"/>
                  </a:lnTo>
                  <a:lnTo>
                    <a:pt x="107" y="297"/>
                  </a:lnTo>
                  <a:lnTo>
                    <a:pt x="106" y="297"/>
                  </a:lnTo>
                  <a:lnTo>
                    <a:pt x="106" y="296"/>
                  </a:lnTo>
                  <a:lnTo>
                    <a:pt x="104" y="296"/>
                  </a:lnTo>
                  <a:lnTo>
                    <a:pt x="102" y="296"/>
                  </a:lnTo>
                  <a:lnTo>
                    <a:pt x="102" y="294"/>
                  </a:lnTo>
                  <a:lnTo>
                    <a:pt x="101" y="294"/>
                  </a:lnTo>
                  <a:lnTo>
                    <a:pt x="99" y="294"/>
                  </a:lnTo>
                  <a:lnTo>
                    <a:pt x="99" y="292"/>
                  </a:lnTo>
                  <a:lnTo>
                    <a:pt x="97" y="292"/>
                  </a:lnTo>
                  <a:lnTo>
                    <a:pt x="95" y="292"/>
                  </a:lnTo>
                  <a:lnTo>
                    <a:pt x="95" y="291"/>
                  </a:lnTo>
                  <a:lnTo>
                    <a:pt x="94" y="291"/>
                  </a:lnTo>
                  <a:lnTo>
                    <a:pt x="94" y="289"/>
                  </a:lnTo>
                  <a:lnTo>
                    <a:pt x="92" y="289"/>
                  </a:lnTo>
                  <a:lnTo>
                    <a:pt x="92" y="287"/>
                  </a:lnTo>
                  <a:lnTo>
                    <a:pt x="90" y="287"/>
                  </a:lnTo>
                  <a:lnTo>
                    <a:pt x="90" y="285"/>
                  </a:lnTo>
                  <a:lnTo>
                    <a:pt x="89" y="285"/>
                  </a:lnTo>
                  <a:lnTo>
                    <a:pt x="89" y="284"/>
                  </a:lnTo>
                  <a:lnTo>
                    <a:pt x="87" y="284"/>
                  </a:lnTo>
                  <a:lnTo>
                    <a:pt x="87" y="282"/>
                  </a:lnTo>
                  <a:lnTo>
                    <a:pt x="85" y="282"/>
                  </a:lnTo>
                  <a:lnTo>
                    <a:pt x="85" y="280"/>
                  </a:lnTo>
                  <a:lnTo>
                    <a:pt x="85" y="279"/>
                  </a:lnTo>
                  <a:lnTo>
                    <a:pt x="84" y="279"/>
                  </a:lnTo>
                  <a:lnTo>
                    <a:pt x="82" y="279"/>
                  </a:lnTo>
                  <a:lnTo>
                    <a:pt x="82" y="277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2" y="277"/>
                  </a:lnTo>
                  <a:lnTo>
                    <a:pt x="82" y="275"/>
                  </a:lnTo>
                  <a:lnTo>
                    <a:pt x="80" y="275"/>
                  </a:lnTo>
                  <a:lnTo>
                    <a:pt x="80" y="274"/>
                  </a:lnTo>
                  <a:lnTo>
                    <a:pt x="78" y="274"/>
                  </a:lnTo>
                  <a:lnTo>
                    <a:pt x="78" y="272"/>
                  </a:lnTo>
                  <a:lnTo>
                    <a:pt x="77" y="272"/>
                  </a:lnTo>
                  <a:lnTo>
                    <a:pt x="75" y="272"/>
                  </a:lnTo>
                  <a:lnTo>
                    <a:pt x="75" y="270"/>
                  </a:lnTo>
                  <a:lnTo>
                    <a:pt x="73" y="268"/>
                  </a:lnTo>
                  <a:lnTo>
                    <a:pt x="72" y="268"/>
                  </a:lnTo>
                  <a:lnTo>
                    <a:pt x="72" y="267"/>
                  </a:lnTo>
                  <a:lnTo>
                    <a:pt x="70" y="267"/>
                  </a:lnTo>
                  <a:lnTo>
                    <a:pt x="68" y="267"/>
                  </a:lnTo>
                  <a:lnTo>
                    <a:pt x="68" y="265"/>
                  </a:lnTo>
                  <a:lnTo>
                    <a:pt x="66" y="265"/>
                  </a:lnTo>
                  <a:lnTo>
                    <a:pt x="66" y="263"/>
                  </a:lnTo>
                  <a:lnTo>
                    <a:pt x="65" y="263"/>
                  </a:lnTo>
                  <a:lnTo>
                    <a:pt x="63" y="263"/>
                  </a:lnTo>
                  <a:lnTo>
                    <a:pt x="61" y="263"/>
                  </a:lnTo>
                  <a:lnTo>
                    <a:pt x="61" y="262"/>
                  </a:lnTo>
                  <a:lnTo>
                    <a:pt x="60" y="262"/>
                  </a:lnTo>
                  <a:lnTo>
                    <a:pt x="58" y="262"/>
                  </a:lnTo>
                  <a:lnTo>
                    <a:pt x="58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6" y="262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5" y="262"/>
                  </a:lnTo>
                  <a:lnTo>
                    <a:pt x="55" y="260"/>
                  </a:lnTo>
                  <a:lnTo>
                    <a:pt x="53" y="260"/>
                  </a:lnTo>
                  <a:lnTo>
                    <a:pt x="55" y="262"/>
                  </a:lnTo>
                  <a:lnTo>
                    <a:pt x="53" y="262"/>
                  </a:lnTo>
                  <a:lnTo>
                    <a:pt x="53" y="260"/>
                  </a:lnTo>
                  <a:lnTo>
                    <a:pt x="53" y="258"/>
                  </a:lnTo>
                  <a:lnTo>
                    <a:pt x="53" y="260"/>
                  </a:lnTo>
                  <a:lnTo>
                    <a:pt x="51" y="260"/>
                  </a:lnTo>
                  <a:lnTo>
                    <a:pt x="51" y="258"/>
                  </a:lnTo>
                  <a:lnTo>
                    <a:pt x="53" y="258"/>
                  </a:lnTo>
                  <a:lnTo>
                    <a:pt x="53" y="257"/>
                  </a:lnTo>
                  <a:lnTo>
                    <a:pt x="53" y="255"/>
                  </a:lnTo>
                  <a:lnTo>
                    <a:pt x="51" y="255"/>
                  </a:lnTo>
                  <a:lnTo>
                    <a:pt x="51" y="253"/>
                  </a:lnTo>
                  <a:lnTo>
                    <a:pt x="51" y="251"/>
                  </a:lnTo>
                  <a:lnTo>
                    <a:pt x="51" y="250"/>
                  </a:lnTo>
                  <a:lnTo>
                    <a:pt x="49" y="250"/>
                  </a:lnTo>
                  <a:lnTo>
                    <a:pt x="49" y="248"/>
                  </a:lnTo>
                  <a:lnTo>
                    <a:pt x="48" y="248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6" y="248"/>
                  </a:lnTo>
                  <a:lnTo>
                    <a:pt x="46" y="246"/>
                  </a:lnTo>
                  <a:lnTo>
                    <a:pt x="48" y="246"/>
                  </a:lnTo>
                  <a:lnTo>
                    <a:pt x="48" y="245"/>
                  </a:lnTo>
                  <a:lnTo>
                    <a:pt x="46" y="245"/>
                  </a:lnTo>
                  <a:lnTo>
                    <a:pt x="44" y="245"/>
                  </a:lnTo>
                  <a:lnTo>
                    <a:pt x="44" y="243"/>
                  </a:lnTo>
                  <a:lnTo>
                    <a:pt x="44" y="241"/>
                  </a:lnTo>
                  <a:lnTo>
                    <a:pt x="43" y="241"/>
                  </a:lnTo>
                  <a:lnTo>
                    <a:pt x="41" y="241"/>
                  </a:lnTo>
                  <a:lnTo>
                    <a:pt x="43" y="241"/>
                  </a:lnTo>
                  <a:lnTo>
                    <a:pt x="43" y="243"/>
                  </a:lnTo>
                  <a:lnTo>
                    <a:pt x="41" y="243"/>
                  </a:lnTo>
                  <a:lnTo>
                    <a:pt x="41" y="241"/>
                  </a:lnTo>
                  <a:lnTo>
                    <a:pt x="41" y="240"/>
                  </a:lnTo>
                  <a:lnTo>
                    <a:pt x="41" y="240"/>
                  </a:lnTo>
                  <a:lnTo>
                    <a:pt x="41" y="238"/>
                  </a:lnTo>
                  <a:lnTo>
                    <a:pt x="39" y="238"/>
                  </a:lnTo>
                  <a:lnTo>
                    <a:pt x="38" y="238"/>
                  </a:lnTo>
                  <a:lnTo>
                    <a:pt x="36" y="236"/>
                  </a:lnTo>
                  <a:lnTo>
                    <a:pt x="34" y="236"/>
                  </a:lnTo>
                  <a:lnTo>
                    <a:pt x="34" y="234"/>
                  </a:lnTo>
                  <a:lnTo>
                    <a:pt x="32" y="234"/>
                  </a:lnTo>
                  <a:lnTo>
                    <a:pt x="31" y="233"/>
                  </a:lnTo>
                  <a:lnTo>
                    <a:pt x="29" y="233"/>
                  </a:lnTo>
                  <a:lnTo>
                    <a:pt x="29" y="231"/>
                  </a:lnTo>
                  <a:lnTo>
                    <a:pt x="27" y="231"/>
                  </a:lnTo>
                  <a:lnTo>
                    <a:pt x="26" y="231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4" y="231"/>
                  </a:lnTo>
                  <a:lnTo>
                    <a:pt x="24" y="233"/>
                  </a:lnTo>
                  <a:lnTo>
                    <a:pt x="22" y="233"/>
                  </a:lnTo>
                  <a:lnTo>
                    <a:pt x="22" y="231"/>
                  </a:lnTo>
                  <a:lnTo>
                    <a:pt x="21" y="231"/>
                  </a:lnTo>
                  <a:lnTo>
                    <a:pt x="19" y="231"/>
                  </a:lnTo>
                  <a:lnTo>
                    <a:pt x="17" y="231"/>
                  </a:lnTo>
                  <a:lnTo>
                    <a:pt x="15" y="231"/>
                  </a:lnTo>
                  <a:lnTo>
                    <a:pt x="15" y="229"/>
                  </a:lnTo>
                  <a:lnTo>
                    <a:pt x="15" y="231"/>
                  </a:lnTo>
                  <a:lnTo>
                    <a:pt x="14" y="229"/>
                  </a:lnTo>
                  <a:lnTo>
                    <a:pt x="12" y="229"/>
                  </a:lnTo>
                  <a:lnTo>
                    <a:pt x="10" y="229"/>
                  </a:lnTo>
                  <a:lnTo>
                    <a:pt x="9" y="229"/>
                  </a:lnTo>
                  <a:lnTo>
                    <a:pt x="7" y="229"/>
                  </a:lnTo>
                  <a:lnTo>
                    <a:pt x="9" y="229"/>
                  </a:lnTo>
                  <a:lnTo>
                    <a:pt x="7" y="228"/>
                  </a:lnTo>
                  <a:lnTo>
                    <a:pt x="9" y="228"/>
                  </a:lnTo>
                  <a:lnTo>
                    <a:pt x="7" y="228"/>
                  </a:lnTo>
                  <a:lnTo>
                    <a:pt x="7" y="226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7" y="224"/>
                  </a:lnTo>
                  <a:lnTo>
                    <a:pt x="5" y="224"/>
                  </a:lnTo>
                  <a:lnTo>
                    <a:pt x="5" y="222"/>
                  </a:lnTo>
                  <a:lnTo>
                    <a:pt x="3" y="222"/>
                  </a:lnTo>
                  <a:lnTo>
                    <a:pt x="3" y="221"/>
                  </a:lnTo>
                  <a:lnTo>
                    <a:pt x="2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21"/>
                  </a:lnTo>
                  <a:lnTo>
                    <a:pt x="0" y="219"/>
                  </a:lnTo>
                  <a:lnTo>
                    <a:pt x="0" y="219"/>
                  </a:lnTo>
                  <a:lnTo>
                    <a:pt x="2" y="219"/>
                  </a:lnTo>
                  <a:lnTo>
                    <a:pt x="2" y="217"/>
                  </a:lnTo>
                  <a:lnTo>
                    <a:pt x="2" y="216"/>
                  </a:lnTo>
                  <a:lnTo>
                    <a:pt x="2" y="214"/>
                  </a:lnTo>
                  <a:lnTo>
                    <a:pt x="2" y="212"/>
                  </a:lnTo>
                  <a:lnTo>
                    <a:pt x="3" y="212"/>
                  </a:lnTo>
                  <a:lnTo>
                    <a:pt x="3" y="211"/>
                  </a:lnTo>
                  <a:lnTo>
                    <a:pt x="5" y="209"/>
                  </a:lnTo>
                  <a:lnTo>
                    <a:pt x="5" y="207"/>
                  </a:lnTo>
                  <a:lnTo>
                    <a:pt x="7" y="205"/>
                  </a:lnTo>
                  <a:lnTo>
                    <a:pt x="7" y="204"/>
                  </a:lnTo>
                  <a:lnTo>
                    <a:pt x="7" y="202"/>
                  </a:lnTo>
                  <a:lnTo>
                    <a:pt x="9" y="202"/>
                  </a:lnTo>
                  <a:lnTo>
                    <a:pt x="9" y="200"/>
                  </a:lnTo>
                  <a:lnTo>
                    <a:pt x="10" y="200"/>
                  </a:lnTo>
                  <a:lnTo>
                    <a:pt x="10" y="202"/>
                  </a:lnTo>
                  <a:lnTo>
                    <a:pt x="10" y="200"/>
                  </a:lnTo>
                  <a:lnTo>
                    <a:pt x="10" y="199"/>
                  </a:lnTo>
                  <a:lnTo>
                    <a:pt x="10" y="197"/>
                  </a:lnTo>
                  <a:lnTo>
                    <a:pt x="12" y="197"/>
                  </a:lnTo>
                  <a:lnTo>
                    <a:pt x="14" y="197"/>
                  </a:lnTo>
                  <a:lnTo>
                    <a:pt x="15" y="197"/>
                  </a:lnTo>
                  <a:lnTo>
                    <a:pt x="15" y="199"/>
                  </a:lnTo>
                  <a:lnTo>
                    <a:pt x="15" y="197"/>
                  </a:lnTo>
                  <a:lnTo>
                    <a:pt x="17" y="197"/>
                  </a:lnTo>
                  <a:lnTo>
                    <a:pt x="17" y="195"/>
                  </a:lnTo>
                  <a:lnTo>
                    <a:pt x="19" y="195"/>
                  </a:lnTo>
                  <a:lnTo>
                    <a:pt x="21" y="195"/>
                  </a:lnTo>
                  <a:lnTo>
                    <a:pt x="22" y="195"/>
                  </a:lnTo>
                  <a:lnTo>
                    <a:pt x="24" y="195"/>
                  </a:lnTo>
                  <a:lnTo>
                    <a:pt x="26" y="195"/>
                  </a:lnTo>
                  <a:lnTo>
                    <a:pt x="26" y="194"/>
                  </a:lnTo>
                  <a:lnTo>
                    <a:pt x="27" y="194"/>
                  </a:lnTo>
                  <a:lnTo>
                    <a:pt x="27" y="192"/>
                  </a:lnTo>
                  <a:lnTo>
                    <a:pt x="27" y="190"/>
                  </a:lnTo>
                  <a:lnTo>
                    <a:pt x="29" y="190"/>
                  </a:lnTo>
                  <a:lnTo>
                    <a:pt x="31" y="188"/>
                  </a:lnTo>
                  <a:lnTo>
                    <a:pt x="31" y="190"/>
                  </a:lnTo>
                  <a:lnTo>
                    <a:pt x="32" y="190"/>
                  </a:lnTo>
                  <a:lnTo>
                    <a:pt x="34" y="190"/>
                  </a:lnTo>
                  <a:lnTo>
                    <a:pt x="36" y="190"/>
                  </a:lnTo>
                  <a:lnTo>
                    <a:pt x="36" y="188"/>
                  </a:lnTo>
                  <a:lnTo>
                    <a:pt x="38" y="188"/>
                  </a:lnTo>
                  <a:lnTo>
                    <a:pt x="39" y="188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3" y="192"/>
                  </a:lnTo>
                  <a:lnTo>
                    <a:pt x="44" y="192"/>
                  </a:lnTo>
                  <a:lnTo>
                    <a:pt x="46" y="192"/>
                  </a:lnTo>
                  <a:lnTo>
                    <a:pt x="46" y="190"/>
                  </a:lnTo>
                  <a:lnTo>
                    <a:pt x="46" y="188"/>
                  </a:lnTo>
                  <a:lnTo>
                    <a:pt x="48" y="187"/>
                  </a:lnTo>
                  <a:lnTo>
                    <a:pt x="46" y="187"/>
                  </a:lnTo>
                  <a:lnTo>
                    <a:pt x="48" y="187"/>
                  </a:lnTo>
                  <a:lnTo>
                    <a:pt x="48" y="185"/>
                  </a:lnTo>
                  <a:lnTo>
                    <a:pt x="48" y="183"/>
                  </a:lnTo>
                  <a:lnTo>
                    <a:pt x="48" y="182"/>
                  </a:lnTo>
                  <a:lnTo>
                    <a:pt x="48" y="180"/>
                  </a:lnTo>
                  <a:lnTo>
                    <a:pt x="48" y="180"/>
                  </a:lnTo>
                  <a:lnTo>
                    <a:pt x="48" y="178"/>
                  </a:lnTo>
                  <a:lnTo>
                    <a:pt x="49" y="178"/>
                  </a:lnTo>
                  <a:lnTo>
                    <a:pt x="49" y="177"/>
                  </a:lnTo>
                  <a:lnTo>
                    <a:pt x="49" y="175"/>
                  </a:lnTo>
                  <a:lnTo>
                    <a:pt x="49" y="173"/>
                  </a:lnTo>
                  <a:lnTo>
                    <a:pt x="51" y="173"/>
                  </a:lnTo>
                  <a:lnTo>
                    <a:pt x="51" y="171"/>
                  </a:lnTo>
                  <a:lnTo>
                    <a:pt x="51" y="170"/>
                  </a:lnTo>
                  <a:lnTo>
                    <a:pt x="53" y="170"/>
                  </a:lnTo>
                  <a:lnTo>
                    <a:pt x="53" y="168"/>
                  </a:lnTo>
                  <a:lnTo>
                    <a:pt x="53" y="166"/>
                  </a:lnTo>
                  <a:lnTo>
                    <a:pt x="53" y="165"/>
                  </a:lnTo>
                  <a:lnTo>
                    <a:pt x="55" y="165"/>
                  </a:lnTo>
                  <a:lnTo>
                    <a:pt x="55" y="163"/>
                  </a:lnTo>
                  <a:lnTo>
                    <a:pt x="56" y="163"/>
                  </a:lnTo>
                  <a:lnTo>
                    <a:pt x="56" y="161"/>
                  </a:lnTo>
                  <a:lnTo>
                    <a:pt x="58" y="160"/>
                  </a:lnTo>
                  <a:lnTo>
                    <a:pt x="60" y="158"/>
                  </a:lnTo>
                  <a:lnTo>
                    <a:pt x="61" y="158"/>
                  </a:lnTo>
                  <a:lnTo>
                    <a:pt x="61" y="156"/>
                  </a:lnTo>
                  <a:lnTo>
                    <a:pt x="63" y="156"/>
                  </a:lnTo>
                  <a:lnTo>
                    <a:pt x="63" y="154"/>
                  </a:lnTo>
                  <a:lnTo>
                    <a:pt x="65" y="153"/>
                  </a:lnTo>
                  <a:lnTo>
                    <a:pt x="65" y="151"/>
                  </a:lnTo>
                  <a:lnTo>
                    <a:pt x="66" y="151"/>
                  </a:lnTo>
                  <a:lnTo>
                    <a:pt x="66" y="149"/>
                  </a:lnTo>
                  <a:lnTo>
                    <a:pt x="68" y="149"/>
                  </a:lnTo>
                  <a:lnTo>
                    <a:pt x="68" y="148"/>
                  </a:lnTo>
                  <a:lnTo>
                    <a:pt x="70" y="148"/>
                  </a:lnTo>
                  <a:lnTo>
                    <a:pt x="70" y="146"/>
                  </a:lnTo>
                  <a:lnTo>
                    <a:pt x="72" y="146"/>
                  </a:lnTo>
                  <a:lnTo>
                    <a:pt x="72" y="144"/>
                  </a:lnTo>
                  <a:lnTo>
                    <a:pt x="73" y="144"/>
                  </a:lnTo>
                  <a:lnTo>
                    <a:pt x="73" y="143"/>
                  </a:lnTo>
                  <a:lnTo>
                    <a:pt x="75" y="143"/>
                  </a:lnTo>
                  <a:lnTo>
                    <a:pt x="75" y="141"/>
                  </a:lnTo>
                  <a:lnTo>
                    <a:pt x="77" y="141"/>
                  </a:lnTo>
                  <a:lnTo>
                    <a:pt x="78" y="139"/>
                  </a:lnTo>
                  <a:lnTo>
                    <a:pt x="80" y="139"/>
                  </a:lnTo>
                  <a:lnTo>
                    <a:pt x="80" y="139"/>
                  </a:lnTo>
                  <a:lnTo>
                    <a:pt x="82" y="139"/>
                  </a:lnTo>
                  <a:lnTo>
                    <a:pt x="82" y="137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2" y="134"/>
                  </a:lnTo>
                  <a:lnTo>
                    <a:pt x="84" y="134"/>
                  </a:lnTo>
                  <a:lnTo>
                    <a:pt x="84" y="132"/>
                  </a:lnTo>
                  <a:lnTo>
                    <a:pt x="82" y="132"/>
                  </a:lnTo>
                  <a:lnTo>
                    <a:pt x="82" y="131"/>
                  </a:lnTo>
                  <a:lnTo>
                    <a:pt x="82" y="129"/>
                  </a:lnTo>
                  <a:lnTo>
                    <a:pt x="82" y="129"/>
                  </a:lnTo>
                  <a:lnTo>
                    <a:pt x="82" y="127"/>
                  </a:lnTo>
                  <a:lnTo>
                    <a:pt x="82" y="126"/>
                  </a:lnTo>
                  <a:lnTo>
                    <a:pt x="82" y="124"/>
                  </a:lnTo>
                  <a:lnTo>
                    <a:pt x="82" y="122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82" y="119"/>
                  </a:lnTo>
                  <a:lnTo>
                    <a:pt x="82" y="117"/>
                  </a:lnTo>
                  <a:lnTo>
                    <a:pt x="84" y="115"/>
                  </a:lnTo>
                  <a:lnTo>
                    <a:pt x="85" y="114"/>
                  </a:lnTo>
                  <a:lnTo>
                    <a:pt x="87" y="112"/>
                  </a:lnTo>
                  <a:lnTo>
                    <a:pt x="87" y="110"/>
                  </a:lnTo>
                  <a:lnTo>
                    <a:pt x="89" y="109"/>
                  </a:lnTo>
                  <a:lnTo>
                    <a:pt x="90" y="109"/>
                  </a:lnTo>
                  <a:lnTo>
                    <a:pt x="89" y="109"/>
                  </a:lnTo>
                  <a:lnTo>
                    <a:pt x="89" y="107"/>
                  </a:lnTo>
                  <a:lnTo>
                    <a:pt x="89" y="105"/>
                  </a:lnTo>
                  <a:lnTo>
                    <a:pt x="87" y="105"/>
                  </a:lnTo>
                  <a:lnTo>
                    <a:pt x="87" y="103"/>
                  </a:lnTo>
                  <a:lnTo>
                    <a:pt x="89" y="103"/>
                  </a:lnTo>
                  <a:lnTo>
                    <a:pt x="90" y="103"/>
                  </a:lnTo>
                  <a:lnTo>
                    <a:pt x="90" y="102"/>
                  </a:lnTo>
                  <a:lnTo>
                    <a:pt x="90" y="100"/>
                  </a:lnTo>
                  <a:lnTo>
                    <a:pt x="92" y="98"/>
                  </a:lnTo>
                  <a:lnTo>
                    <a:pt x="92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4" y="95"/>
                  </a:lnTo>
                  <a:lnTo>
                    <a:pt x="95" y="95"/>
                  </a:lnTo>
                  <a:lnTo>
                    <a:pt x="97" y="95"/>
                  </a:lnTo>
                  <a:lnTo>
                    <a:pt x="97" y="93"/>
                  </a:lnTo>
                  <a:lnTo>
                    <a:pt x="99" y="93"/>
                  </a:lnTo>
                  <a:lnTo>
                    <a:pt x="101" y="93"/>
                  </a:lnTo>
                  <a:lnTo>
                    <a:pt x="101" y="91"/>
                  </a:lnTo>
                  <a:lnTo>
                    <a:pt x="102" y="91"/>
                  </a:lnTo>
                  <a:lnTo>
                    <a:pt x="104" y="91"/>
                  </a:lnTo>
                  <a:lnTo>
                    <a:pt x="106" y="91"/>
                  </a:lnTo>
                  <a:lnTo>
                    <a:pt x="106" y="93"/>
                  </a:lnTo>
                  <a:lnTo>
                    <a:pt x="107" y="93"/>
                  </a:lnTo>
                  <a:lnTo>
                    <a:pt x="109" y="91"/>
                  </a:lnTo>
                  <a:lnTo>
                    <a:pt x="109" y="93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4" y="91"/>
                  </a:lnTo>
                  <a:lnTo>
                    <a:pt x="116" y="91"/>
                  </a:lnTo>
                  <a:lnTo>
                    <a:pt x="116" y="90"/>
                  </a:lnTo>
                  <a:lnTo>
                    <a:pt x="118" y="90"/>
                  </a:lnTo>
                  <a:lnTo>
                    <a:pt x="119" y="88"/>
                  </a:lnTo>
                  <a:lnTo>
                    <a:pt x="121" y="88"/>
                  </a:lnTo>
                  <a:lnTo>
                    <a:pt x="121" y="90"/>
                  </a:lnTo>
                  <a:lnTo>
                    <a:pt x="123" y="90"/>
                  </a:lnTo>
                  <a:lnTo>
                    <a:pt x="123" y="88"/>
                  </a:lnTo>
                  <a:lnTo>
                    <a:pt x="123" y="88"/>
                  </a:lnTo>
                  <a:lnTo>
                    <a:pt x="123" y="86"/>
                  </a:lnTo>
                  <a:lnTo>
                    <a:pt x="124" y="86"/>
                  </a:lnTo>
                  <a:lnTo>
                    <a:pt x="124" y="85"/>
                  </a:lnTo>
                  <a:lnTo>
                    <a:pt x="126" y="83"/>
                  </a:lnTo>
                  <a:lnTo>
                    <a:pt x="128" y="83"/>
                  </a:lnTo>
                  <a:lnTo>
                    <a:pt x="128" y="81"/>
                  </a:lnTo>
                  <a:lnTo>
                    <a:pt x="128" y="80"/>
                  </a:lnTo>
                  <a:lnTo>
                    <a:pt x="129" y="80"/>
                  </a:lnTo>
                  <a:lnTo>
                    <a:pt x="129" y="78"/>
                  </a:lnTo>
                  <a:lnTo>
                    <a:pt x="129" y="76"/>
                  </a:lnTo>
                  <a:lnTo>
                    <a:pt x="131" y="76"/>
                  </a:lnTo>
                  <a:lnTo>
                    <a:pt x="131" y="74"/>
                  </a:lnTo>
                  <a:lnTo>
                    <a:pt x="133" y="73"/>
                  </a:lnTo>
                  <a:lnTo>
                    <a:pt x="133" y="71"/>
                  </a:lnTo>
                  <a:lnTo>
                    <a:pt x="135" y="71"/>
                  </a:lnTo>
                  <a:lnTo>
                    <a:pt x="135" y="69"/>
                  </a:lnTo>
                  <a:lnTo>
                    <a:pt x="135" y="68"/>
                  </a:lnTo>
                  <a:lnTo>
                    <a:pt x="135" y="66"/>
                  </a:lnTo>
                  <a:lnTo>
                    <a:pt x="136" y="66"/>
                  </a:lnTo>
                  <a:lnTo>
                    <a:pt x="136" y="64"/>
                  </a:lnTo>
                  <a:lnTo>
                    <a:pt x="138" y="64"/>
                  </a:lnTo>
                  <a:lnTo>
                    <a:pt x="140" y="66"/>
                  </a:lnTo>
                  <a:lnTo>
                    <a:pt x="140" y="64"/>
                  </a:lnTo>
                  <a:lnTo>
                    <a:pt x="141" y="64"/>
                  </a:lnTo>
                  <a:lnTo>
                    <a:pt x="143" y="64"/>
                  </a:lnTo>
                  <a:lnTo>
                    <a:pt x="145" y="64"/>
                  </a:lnTo>
                  <a:lnTo>
                    <a:pt x="145" y="63"/>
                  </a:lnTo>
                  <a:lnTo>
                    <a:pt x="145" y="61"/>
                  </a:lnTo>
                  <a:lnTo>
                    <a:pt x="145" y="59"/>
                  </a:lnTo>
                  <a:lnTo>
                    <a:pt x="145" y="57"/>
                  </a:lnTo>
                  <a:lnTo>
                    <a:pt x="146" y="57"/>
                  </a:lnTo>
                  <a:lnTo>
                    <a:pt x="145" y="57"/>
                  </a:lnTo>
                  <a:lnTo>
                    <a:pt x="145" y="56"/>
                  </a:lnTo>
                  <a:lnTo>
                    <a:pt x="145" y="56"/>
                  </a:lnTo>
                  <a:lnTo>
                    <a:pt x="145" y="54"/>
                  </a:lnTo>
                  <a:lnTo>
                    <a:pt x="143" y="54"/>
                  </a:lnTo>
                  <a:lnTo>
                    <a:pt x="143" y="52"/>
                  </a:lnTo>
                  <a:lnTo>
                    <a:pt x="141" y="51"/>
                  </a:lnTo>
                  <a:lnTo>
                    <a:pt x="141" y="49"/>
                  </a:lnTo>
                  <a:lnTo>
                    <a:pt x="141" y="47"/>
                  </a:lnTo>
                  <a:lnTo>
                    <a:pt x="143" y="46"/>
                  </a:lnTo>
                  <a:lnTo>
                    <a:pt x="143" y="44"/>
                  </a:lnTo>
                  <a:lnTo>
                    <a:pt x="145" y="42"/>
                  </a:lnTo>
                  <a:lnTo>
                    <a:pt x="145" y="40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1" y="37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3" y="34"/>
                  </a:lnTo>
                  <a:lnTo>
                    <a:pt x="143" y="32"/>
                  </a:lnTo>
                  <a:lnTo>
                    <a:pt x="141" y="32"/>
                  </a:lnTo>
                  <a:lnTo>
                    <a:pt x="143" y="30"/>
                  </a:lnTo>
                  <a:lnTo>
                    <a:pt x="143" y="29"/>
                  </a:lnTo>
                  <a:lnTo>
                    <a:pt x="143" y="27"/>
                  </a:lnTo>
                  <a:lnTo>
                    <a:pt x="143" y="25"/>
                  </a:lnTo>
                  <a:lnTo>
                    <a:pt x="145" y="25"/>
                  </a:lnTo>
                  <a:lnTo>
                    <a:pt x="146" y="25"/>
                  </a:lnTo>
                  <a:lnTo>
                    <a:pt x="145" y="23"/>
                  </a:lnTo>
                  <a:lnTo>
                    <a:pt x="145" y="22"/>
                  </a:lnTo>
                  <a:lnTo>
                    <a:pt x="143" y="22"/>
                  </a:lnTo>
                  <a:lnTo>
                    <a:pt x="145" y="22"/>
                  </a:lnTo>
                  <a:lnTo>
                    <a:pt x="145" y="20"/>
                  </a:lnTo>
                  <a:lnTo>
                    <a:pt x="143" y="20"/>
                  </a:lnTo>
                  <a:lnTo>
                    <a:pt x="143" y="18"/>
                  </a:lnTo>
                  <a:lnTo>
                    <a:pt x="145" y="17"/>
                  </a:lnTo>
                  <a:lnTo>
                    <a:pt x="145" y="15"/>
                  </a:lnTo>
                  <a:lnTo>
                    <a:pt x="145" y="15"/>
                  </a:lnTo>
                  <a:lnTo>
                    <a:pt x="146" y="15"/>
                  </a:lnTo>
                  <a:lnTo>
                    <a:pt x="148" y="15"/>
                  </a:lnTo>
                  <a:lnTo>
                    <a:pt x="148" y="13"/>
                  </a:lnTo>
                  <a:lnTo>
                    <a:pt x="150" y="13"/>
                  </a:lnTo>
                  <a:lnTo>
                    <a:pt x="152" y="13"/>
                  </a:lnTo>
                  <a:lnTo>
                    <a:pt x="153" y="13"/>
                  </a:lnTo>
                  <a:lnTo>
                    <a:pt x="153" y="12"/>
                  </a:lnTo>
                  <a:lnTo>
                    <a:pt x="155" y="12"/>
                  </a:lnTo>
                  <a:lnTo>
                    <a:pt x="155" y="10"/>
                  </a:lnTo>
                  <a:lnTo>
                    <a:pt x="157" y="10"/>
                  </a:lnTo>
                  <a:lnTo>
                    <a:pt x="158" y="10"/>
                  </a:lnTo>
                  <a:lnTo>
                    <a:pt x="158" y="8"/>
                  </a:lnTo>
                  <a:lnTo>
                    <a:pt x="160" y="8"/>
                  </a:lnTo>
                  <a:lnTo>
                    <a:pt x="160" y="6"/>
                  </a:lnTo>
                  <a:lnTo>
                    <a:pt x="162" y="6"/>
                  </a:lnTo>
                  <a:lnTo>
                    <a:pt x="162" y="5"/>
                  </a:lnTo>
                  <a:lnTo>
                    <a:pt x="164" y="5"/>
                  </a:lnTo>
                  <a:lnTo>
                    <a:pt x="164" y="5"/>
                  </a:lnTo>
                  <a:lnTo>
                    <a:pt x="164" y="3"/>
                  </a:lnTo>
                  <a:lnTo>
                    <a:pt x="164" y="5"/>
                  </a:lnTo>
                  <a:lnTo>
                    <a:pt x="165" y="5"/>
                  </a:lnTo>
                  <a:lnTo>
                    <a:pt x="165" y="3"/>
                  </a:lnTo>
                  <a:lnTo>
                    <a:pt x="167" y="3"/>
                  </a:lnTo>
                  <a:lnTo>
                    <a:pt x="169" y="3"/>
                  </a:lnTo>
                  <a:lnTo>
                    <a:pt x="170" y="3"/>
                  </a:lnTo>
                  <a:lnTo>
                    <a:pt x="170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4" y="1"/>
                  </a:lnTo>
                  <a:lnTo>
                    <a:pt x="175" y="1"/>
                  </a:lnTo>
                  <a:lnTo>
                    <a:pt x="177" y="1"/>
                  </a:lnTo>
                  <a:lnTo>
                    <a:pt x="179" y="1"/>
                  </a:lnTo>
                  <a:lnTo>
                    <a:pt x="181" y="1"/>
                  </a:lnTo>
                  <a:lnTo>
                    <a:pt x="181" y="0"/>
                  </a:lnTo>
                  <a:lnTo>
                    <a:pt x="182" y="0"/>
                  </a:lnTo>
                  <a:lnTo>
                    <a:pt x="182" y="1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5" name="Freeform 27">
              <a:extLst>
                <a:ext uri="{FF2B5EF4-FFF2-40B4-BE49-F238E27FC236}">
                  <a16:creationId xmlns:a16="http://schemas.microsoft.com/office/drawing/2014/main" id="{B0A760B4-66F5-42DB-8DE6-30A9D0E06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725" y="1443038"/>
              <a:ext cx="304800" cy="284163"/>
            </a:xfrm>
            <a:custGeom>
              <a:avLst/>
              <a:gdLst>
                <a:gd name="T0" fmla="*/ 167 w 192"/>
                <a:gd name="T1" fmla="*/ 9 h 179"/>
                <a:gd name="T2" fmla="*/ 168 w 192"/>
                <a:gd name="T3" fmla="*/ 17 h 179"/>
                <a:gd name="T4" fmla="*/ 172 w 192"/>
                <a:gd name="T5" fmla="*/ 28 h 179"/>
                <a:gd name="T6" fmla="*/ 175 w 192"/>
                <a:gd name="T7" fmla="*/ 34 h 179"/>
                <a:gd name="T8" fmla="*/ 172 w 192"/>
                <a:gd name="T9" fmla="*/ 43 h 179"/>
                <a:gd name="T10" fmla="*/ 177 w 192"/>
                <a:gd name="T11" fmla="*/ 50 h 179"/>
                <a:gd name="T12" fmla="*/ 177 w 192"/>
                <a:gd name="T13" fmla="*/ 63 h 179"/>
                <a:gd name="T14" fmla="*/ 180 w 192"/>
                <a:gd name="T15" fmla="*/ 77 h 179"/>
                <a:gd name="T16" fmla="*/ 179 w 192"/>
                <a:gd name="T17" fmla="*/ 77 h 179"/>
                <a:gd name="T18" fmla="*/ 179 w 192"/>
                <a:gd name="T19" fmla="*/ 84 h 179"/>
                <a:gd name="T20" fmla="*/ 184 w 192"/>
                <a:gd name="T21" fmla="*/ 94 h 179"/>
                <a:gd name="T22" fmla="*/ 185 w 192"/>
                <a:gd name="T23" fmla="*/ 102 h 179"/>
                <a:gd name="T24" fmla="*/ 192 w 192"/>
                <a:gd name="T25" fmla="*/ 109 h 179"/>
                <a:gd name="T26" fmla="*/ 184 w 192"/>
                <a:gd name="T27" fmla="*/ 114 h 179"/>
                <a:gd name="T28" fmla="*/ 173 w 192"/>
                <a:gd name="T29" fmla="*/ 119 h 179"/>
                <a:gd name="T30" fmla="*/ 167 w 192"/>
                <a:gd name="T31" fmla="*/ 123 h 179"/>
                <a:gd name="T32" fmla="*/ 160 w 192"/>
                <a:gd name="T33" fmla="*/ 131 h 179"/>
                <a:gd name="T34" fmla="*/ 150 w 192"/>
                <a:gd name="T35" fmla="*/ 131 h 179"/>
                <a:gd name="T36" fmla="*/ 136 w 192"/>
                <a:gd name="T37" fmla="*/ 128 h 179"/>
                <a:gd name="T38" fmla="*/ 126 w 192"/>
                <a:gd name="T39" fmla="*/ 130 h 179"/>
                <a:gd name="T40" fmla="*/ 119 w 192"/>
                <a:gd name="T41" fmla="*/ 140 h 179"/>
                <a:gd name="T42" fmla="*/ 114 w 192"/>
                <a:gd name="T43" fmla="*/ 150 h 179"/>
                <a:gd name="T44" fmla="*/ 107 w 192"/>
                <a:gd name="T45" fmla="*/ 157 h 179"/>
                <a:gd name="T46" fmla="*/ 100 w 192"/>
                <a:gd name="T47" fmla="*/ 165 h 179"/>
                <a:gd name="T48" fmla="*/ 99 w 192"/>
                <a:gd name="T49" fmla="*/ 170 h 179"/>
                <a:gd name="T50" fmla="*/ 90 w 192"/>
                <a:gd name="T51" fmla="*/ 179 h 179"/>
                <a:gd name="T52" fmla="*/ 76 w 192"/>
                <a:gd name="T53" fmla="*/ 174 h 179"/>
                <a:gd name="T54" fmla="*/ 68 w 192"/>
                <a:gd name="T55" fmla="*/ 170 h 179"/>
                <a:gd name="T56" fmla="*/ 59 w 192"/>
                <a:gd name="T57" fmla="*/ 169 h 179"/>
                <a:gd name="T58" fmla="*/ 47 w 192"/>
                <a:gd name="T59" fmla="*/ 167 h 179"/>
                <a:gd name="T60" fmla="*/ 37 w 192"/>
                <a:gd name="T61" fmla="*/ 170 h 179"/>
                <a:gd name="T62" fmla="*/ 25 w 192"/>
                <a:gd name="T63" fmla="*/ 167 h 179"/>
                <a:gd name="T64" fmla="*/ 19 w 192"/>
                <a:gd name="T65" fmla="*/ 167 h 179"/>
                <a:gd name="T66" fmla="*/ 13 w 192"/>
                <a:gd name="T67" fmla="*/ 158 h 179"/>
                <a:gd name="T68" fmla="*/ 2 w 192"/>
                <a:gd name="T69" fmla="*/ 152 h 179"/>
                <a:gd name="T70" fmla="*/ 5 w 192"/>
                <a:gd name="T71" fmla="*/ 140 h 179"/>
                <a:gd name="T72" fmla="*/ 10 w 192"/>
                <a:gd name="T73" fmla="*/ 128 h 179"/>
                <a:gd name="T74" fmla="*/ 20 w 192"/>
                <a:gd name="T75" fmla="*/ 119 h 179"/>
                <a:gd name="T76" fmla="*/ 30 w 192"/>
                <a:gd name="T77" fmla="*/ 113 h 179"/>
                <a:gd name="T78" fmla="*/ 41 w 192"/>
                <a:gd name="T79" fmla="*/ 106 h 179"/>
                <a:gd name="T80" fmla="*/ 46 w 192"/>
                <a:gd name="T81" fmla="*/ 94 h 179"/>
                <a:gd name="T82" fmla="*/ 53 w 192"/>
                <a:gd name="T83" fmla="*/ 79 h 179"/>
                <a:gd name="T84" fmla="*/ 61 w 192"/>
                <a:gd name="T85" fmla="*/ 72 h 179"/>
                <a:gd name="T86" fmla="*/ 70 w 192"/>
                <a:gd name="T87" fmla="*/ 67 h 179"/>
                <a:gd name="T88" fmla="*/ 82 w 192"/>
                <a:gd name="T89" fmla="*/ 62 h 179"/>
                <a:gd name="T90" fmla="*/ 93 w 192"/>
                <a:gd name="T91" fmla="*/ 55 h 179"/>
                <a:gd name="T92" fmla="*/ 104 w 192"/>
                <a:gd name="T93" fmla="*/ 46 h 179"/>
                <a:gd name="T94" fmla="*/ 110 w 192"/>
                <a:gd name="T95" fmla="*/ 31 h 179"/>
                <a:gd name="T96" fmla="*/ 116 w 192"/>
                <a:gd name="T97" fmla="*/ 26 h 179"/>
                <a:gd name="T98" fmla="*/ 117 w 192"/>
                <a:gd name="T99" fmla="*/ 28 h 179"/>
                <a:gd name="T100" fmla="*/ 127 w 192"/>
                <a:gd name="T101" fmla="*/ 24 h 179"/>
                <a:gd name="T102" fmla="*/ 126 w 192"/>
                <a:gd name="T103" fmla="*/ 26 h 179"/>
                <a:gd name="T104" fmla="*/ 129 w 192"/>
                <a:gd name="T105" fmla="*/ 28 h 179"/>
                <a:gd name="T106" fmla="*/ 139 w 192"/>
                <a:gd name="T107" fmla="*/ 24 h 179"/>
                <a:gd name="T108" fmla="*/ 141 w 192"/>
                <a:gd name="T109" fmla="*/ 24 h 179"/>
                <a:gd name="T110" fmla="*/ 150 w 192"/>
                <a:gd name="T111" fmla="*/ 12 h 179"/>
                <a:gd name="T112" fmla="*/ 151 w 192"/>
                <a:gd name="T113" fmla="*/ 12 h 179"/>
                <a:gd name="T114" fmla="*/ 151 w 192"/>
                <a:gd name="T115" fmla="*/ 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179">
                  <a:moveTo>
                    <a:pt x="156" y="7"/>
                  </a:moveTo>
                  <a:lnTo>
                    <a:pt x="158" y="7"/>
                  </a:lnTo>
                  <a:lnTo>
                    <a:pt x="158" y="9"/>
                  </a:lnTo>
                  <a:lnTo>
                    <a:pt x="160" y="9"/>
                  </a:lnTo>
                  <a:lnTo>
                    <a:pt x="162" y="9"/>
                  </a:lnTo>
                  <a:lnTo>
                    <a:pt x="162" y="7"/>
                  </a:lnTo>
                  <a:lnTo>
                    <a:pt x="163" y="7"/>
                  </a:lnTo>
                  <a:lnTo>
                    <a:pt x="163" y="9"/>
                  </a:lnTo>
                  <a:lnTo>
                    <a:pt x="165" y="9"/>
                  </a:lnTo>
                  <a:lnTo>
                    <a:pt x="167" y="9"/>
                  </a:lnTo>
                  <a:lnTo>
                    <a:pt x="167" y="10"/>
                  </a:lnTo>
                  <a:lnTo>
                    <a:pt x="168" y="10"/>
                  </a:lnTo>
                  <a:lnTo>
                    <a:pt x="170" y="10"/>
                  </a:lnTo>
                  <a:lnTo>
                    <a:pt x="170" y="12"/>
                  </a:lnTo>
                  <a:lnTo>
                    <a:pt x="172" y="12"/>
                  </a:lnTo>
                  <a:lnTo>
                    <a:pt x="172" y="14"/>
                  </a:lnTo>
                  <a:lnTo>
                    <a:pt x="172" y="16"/>
                  </a:lnTo>
                  <a:lnTo>
                    <a:pt x="170" y="16"/>
                  </a:lnTo>
                  <a:lnTo>
                    <a:pt x="168" y="16"/>
                  </a:lnTo>
                  <a:lnTo>
                    <a:pt x="168" y="17"/>
                  </a:lnTo>
                  <a:lnTo>
                    <a:pt x="167" y="17"/>
                  </a:lnTo>
                  <a:lnTo>
                    <a:pt x="167" y="19"/>
                  </a:lnTo>
                  <a:lnTo>
                    <a:pt x="167" y="21"/>
                  </a:lnTo>
                  <a:lnTo>
                    <a:pt x="167" y="22"/>
                  </a:lnTo>
                  <a:lnTo>
                    <a:pt x="167" y="24"/>
                  </a:lnTo>
                  <a:lnTo>
                    <a:pt x="168" y="24"/>
                  </a:lnTo>
                  <a:lnTo>
                    <a:pt x="168" y="26"/>
                  </a:lnTo>
                  <a:lnTo>
                    <a:pt x="170" y="26"/>
                  </a:lnTo>
                  <a:lnTo>
                    <a:pt x="170" y="28"/>
                  </a:lnTo>
                  <a:lnTo>
                    <a:pt x="172" y="28"/>
                  </a:lnTo>
                  <a:lnTo>
                    <a:pt x="173" y="28"/>
                  </a:lnTo>
                  <a:lnTo>
                    <a:pt x="172" y="28"/>
                  </a:lnTo>
                  <a:lnTo>
                    <a:pt x="172" y="29"/>
                  </a:lnTo>
                  <a:lnTo>
                    <a:pt x="173" y="29"/>
                  </a:lnTo>
                  <a:lnTo>
                    <a:pt x="173" y="31"/>
                  </a:lnTo>
                  <a:lnTo>
                    <a:pt x="173" y="33"/>
                  </a:lnTo>
                  <a:lnTo>
                    <a:pt x="172" y="33"/>
                  </a:lnTo>
                  <a:lnTo>
                    <a:pt x="173" y="33"/>
                  </a:lnTo>
                  <a:lnTo>
                    <a:pt x="173" y="34"/>
                  </a:lnTo>
                  <a:lnTo>
                    <a:pt x="175" y="34"/>
                  </a:lnTo>
                  <a:lnTo>
                    <a:pt x="173" y="34"/>
                  </a:lnTo>
                  <a:lnTo>
                    <a:pt x="173" y="36"/>
                  </a:lnTo>
                  <a:lnTo>
                    <a:pt x="173" y="36"/>
                  </a:lnTo>
                  <a:lnTo>
                    <a:pt x="175" y="36"/>
                  </a:lnTo>
                  <a:lnTo>
                    <a:pt x="173" y="36"/>
                  </a:lnTo>
                  <a:lnTo>
                    <a:pt x="173" y="38"/>
                  </a:lnTo>
                  <a:lnTo>
                    <a:pt x="173" y="39"/>
                  </a:lnTo>
                  <a:lnTo>
                    <a:pt x="173" y="41"/>
                  </a:lnTo>
                  <a:lnTo>
                    <a:pt x="172" y="41"/>
                  </a:lnTo>
                  <a:lnTo>
                    <a:pt x="172" y="43"/>
                  </a:lnTo>
                  <a:lnTo>
                    <a:pt x="173" y="43"/>
                  </a:lnTo>
                  <a:lnTo>
                    <a:pt x="173" y="45"/>
                  </a:lnTo>
                  <a:lnTo>
                    <a:pt x="175" y="46"/>
                  </a:lnTo>
                  <a:lnTo>
                    <a:pt x="175" y="45"/>
                  </a:lnTo>
                  <a:lnTo>
                    <a:pt x="177" y="45"/>
                  </a:lnTo>
                  <a:lnTo>
                    <a:pt x="177" y="46"/>
                  </a:lnTo>
                  <a:lnTo>
                    <a:pt x="179" y="46"/>
                  </a:lnTo>
                  <a:lnTo>
                    <a:pt x="179" y="48"/>
                  </a:lnTo>
                  <a:lnTo>
                    <a:pt x="179" y="50"/>
                  </a:lnTo>
                  <a:lnTo>
                    <a:pt x="177" y="50"/>
                  </a:lnTo>
                  <a:lnTo>
                    <a:pt x="177" y="51"/>
                  </a:lnTo>
                  <a:lnTo>
                    <a:pt x="177" y="53"/>
                  </a:lnTo>
                  <a:lnTo>
                    <a:pt x="179" y="53"/>
                  </a:lnTo>
                  <a:lnTo>
                    <a:pt x="179" y="55"/>
                  </a:lnTo>
                  <a:lnTo>
                    <a:pt x="179" y="56"/>
                  </a:lnTo>
                  <a:lnTo>
                    <a:pt x="179" y="58"/>
                  </a:lnTo>
                  <a:lnTo>
                    <a:pt x="179" y="60"/>
                  </a:lnTo>
                  <a:lnTo>
                    <a:pt x="179" y="62"/>
                  </a:lnTo>
                  <a:lnTo>
                    <a:pt x="179" y="63"/>
                  </a:lnTo>
                  <a:lnTo>
                    <a:pt x="177" y="63"/>
                  </a:lnTo>
                  <a:lnTo>
                    <a:pt x="177" y="65"/>
                  </a:lnTo>
                  <a:lnTo>
                    <a:pt x="177" y="67"/>
                  </a:lnTo>
                  <a:lnTo>
                    <a:pt x="177" y="68"/>
                  </a:lnTo>
                  <a:lnTo>
                    <a:pt x="177" y="70"/>
                  </a:lnTo>
                  <a:lnTo>
                    <a:pt x="177" y="72"/>
                  </a:lnTo>
                  <a:lnTo>
                    <a:pt x="179" y="72"/>
                  </a:lnTo>
                  <a:lnTo>
                    <a:pt x="179" y="73"/>
                  </a:lnTo>
                  <a:lnTo>
                    <a:pt x="180" y="73"/>
                  </a:lnTo>
                  <a:lnTo>
                    <a:pt x="180" y="75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80" y="77"/>
                  </a:lnTo>
                  <a:lnTo>
                    <a:pt x="179" y="77"/>
                  </a:lnTo>
                  <a:lnTo>
                    <a:pt x="179" y="77"/>
                  </a:lnTo>
                  <a:lnTo>
                    <a:pt x="180" y="77"/>
                  </a:lnTo>
                  <a:lnTo>
                    <a:pt x="180" y="79"/>
                  </a:lnTo>
                  <a:lnTo>
                    <a:pt x="179" y="79"/>
                  </a:lnTo>
                  <a:lnTo>
                    <a:pt x="179" y="77"/>
                  </a:lnTo>
                  <a:lnTo>
                    <a:pt x="177" y="77"/>
                  </a:lnTo>
                  <a:lnTo>
                    <a:pt x="177" y="79"/>
                  </a:lnTo>
                  <a:lnTo>
                    <a:pt x="179" y="79"/>
                  </a:lnTo>
                  <a:lnTo>
                    <a:pt x="177" y="79"/>
                  </a:lnTo>
                  <a:lnTo>
                    <a:pt x="177" y="80"/>
                  </a:lnTo>
                  <a:lnTo>
                    <a:pt x="179" y="80"/>
                  </a:lnTo>
                  <a:lnTo>
                    <a:pt x="179" y="82"/>
                  </a:lnTo>
                  <a:lnTo>
                    <a:pt x="177" y="82"/>
                  </a:lnTo>
                  <a:lnTo>
                    <a:pt x="177" y="84"/>
                  </a:lnTo>
                  <a:lnTo>
                    <a:pt x="179" y="84"/>
                  </a:lnTo>
                  <a:lnTo>
                    <a:pt x="180" y="84"/>
                  </a:lnTo>
                  <a:lnTo>
                    <a:pt x="180" y="85"/>
                  </a:lnTo>
                  <a:lnTo>
                    <a:pt x="180" y="87"/>
                  </a:lnTo>
                  <a:lnTo>
                    <a:pt x="182" y="87"/>
                  </a:lnTo>
                  <a:lnTo>
                    <a:pt x="184" y="89"/>
                  </a:lnTo>
                  <a:lnTo>
                    <a:pt x="184" y="90"/>
                  </a:lnTo>
                  <a:lnTo>
                    <a:pt x="185" y="90"/>
                  </a:lnTo>
                  <a:lnTo>
                    <a:pt x="184" y="90"/>
                  </a:lnTo>
                  <a:lnTo>
                    <a:pt x="184" y="92"/>
                  </a:lnTo>
                  <a:lnTo>
                    <a:pt x="184" y="94"/>
                  </a:lnTo>
                  <a:lnTo>
                    <a:pt x="184" y="96"/>
                  </a:lnTo>
                  <a:lnTo>
                    <a:pt x="185" y="96"/>
                  </a:lnTo>
                  <a:lnTo>
                    <a:pt x="185" y="97"/>
                  </a:lnTo>
                  <a:lnTo>
                    <a:pt x="185" y="99"/>
                  </a:lnTo>
                  <a:lnTo>
                    <a:pt x="185" y="101"/>
                  </a:lnTo>
                  <a:lnTo>
                    <a:pt x="187" y="101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1"/>
                  </a:lnTo>
                  <a:lnTo>
                    <a:pt x="185" y="102"/>
                  </a:lnTo>
                  <a:lnTo>
                    <a:pt x="185" y="104"/>
                  </a:lnTo>
                  <a:lnTo>
                    <a:pt x="185" y="106"/>
                  </a:lnTo>
                  <a:lnTo>
                    <a:pt x="187" y="106"/>
                  </a:lnTo>
                  <a:lnTo>
                    <a:pt x="187" y="107"/>
                  </a:lnTo>
                  <a:lnTo>
                    <a:pt x="189" y="107"/>
                  </a:lnTo>
                  <a:lnTo>
                    <a:pt x="190" y="107"/>
                  </a:lnTo>
                  <a:lnTo>
                    <a:pt x="190" y="109"/>
                  </a:lnTo>
                  <a:lnTo>
                    <a:pt x="190" y="107"/>
                  </a:lnTo>
                  <a:lnTo>
                    <a:pt x="192" y="107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2" y="109"/>
                  </a:lnTo>
                  <a:lnTo>
                    <a:pt x="190" y="109"/>
                  </a:lnTo>
                  <a:lnTo>
                    <a:pt x="190" y="111"/>
                  </a:lnTo>
                  <a:lnTo>
                    <a:pt x="190" y="113"/>
                  </a:lnTo>
                  <a:lnTo>
                    <a:pt x="189" y="113"/>
                  </a:lnTo>
                  <a:lnTo>
                    <a:pt x="189" y="114"/>
                  </a:lnTo>
                  <a:lnTo>
                    <a:pt x="187" y="114"/>
                  </a:lnTo>
                  <a:lnTo>
                    <a:pt x="185" y="114"/>
                  </a:lnTo>
                  <a:lnTo>
                    <a:pt x="184" y="114"/>
                  </a:lnTo>
                  <a:lnTo>
                    <a:pt x="184" y="116"/>
                  </a:lnTo>
                  <a:lnTo>
                    <a:pt x="182" y="116"/>
                  </a:lnTo>
                  <a:lnTo>
                    <a:pt x="180" y="116"/>
                  </a:lnTo>
                  <a:lnTo>
                    <a:pt x="179" y="116"/>
                  </a:lnTo>
                  <a:lnTo>
                    <a:pt x="179" y="118"/>
                  </a:lnTo>
                  <a:lnTo>
                    <a:pt x="179" y="118"/>
                  </a:lnTo>
                  <a:lnTo>
                    <a:pt x="177" y="118"/>
                  </a:lnTo>
                  <a:lnTo>
                    <a:pt x="177" y="119"/>
                  </a:lnTo>
                  <a:lnTo>
                    <a:pt x="175" y="119"/>
                  </a:lnTo>
                  <a:lnTo>
                    <a:pt x="173" y="119"/>
                  </a:lnTo>
                  <a:lnTo>
                    <a:pt x="173" y="121"/>
                  </a:lnTo>
                  <a:lnTo>
                    <a:pt x="172" y="121"/>
                  </a:lnTo>
                  <a:lnTo>
                    <a:pt x="172" y="119"/>
                  </a:lnTo>
                  <a:lnTo>
                    <a:pt x="172" y="121"/>
                  </a:lnTo>
                  <a:lnTo>
                    <a:pt x="170" y="121"/>
                  </a:lnTo>
                  <a:lnTo>
                    <a:pt x="168" y="121"/>
                  </a:lnTo>
                  <a:lnTo>
                    <a:pt x="168" y="119"/>
                  </a:lnTo>
                  <a:lnTo>
                    <a:pt x="168" y="121"/>
                  </a:lnTo>
                  <a:lnTo>
                    <a:pt x="167" y="121"/>
                  </a:lnTo>
                  <a:lnTo>
                    <a:pt x="167" y="123"/>
                  </a:lnTo>
                  <a:lnTo>
                    <a:pt x="168" y="123"/>
                  </a:lnTo>
                  <a:lnTo>
                    <a:pt x="167" y="123"/>
                  </a:lnTo>
                  <a:lnTo>
                    <a:pt x="167" y="124"/>
                  </a:lnTo>
                  <a:lnTo>
                    <a:pt x="165" y="124"/>
                  </a:lnTo>
                  <a:lnTo>
                    <a:pt x="165" y="126"/>
                  </a:lnTo>
                  <a:lnTo>
                    <a:pt x="163" y="126"/>
                  </a:lnTo>
                  <a:lnTo>
                    <a:pt x="163" y="128"/>
                  </a:lnTo>
                  <a:lnTo>
                    <a:pt x="163" y="130"/>
                  </a:lnTo>
                  <a:lnTo>
                    <a:pt x="162" y="131"/>
                  </a:lnTo>
                  <a:lnTo>
                    <a:pt x="160" y="131"/>
                  </a:lnTo>
                  <a:lnTo>
                    <a:pt x="160" y="133"/>
                  </a:lnTo>
                  <a:lnTo>
                    <a:pt x="158" y="133"/>
                  </a:lnTo>
                  <a:lnTo>
                    <a:pt x="156" y="133"/>
                  </a:lnTo>
                  <a:lnTo>
                    <a:pt x="155" y="135"/>
                  </a:lnTo>
                  <a:lnTo>
                    <a:pt x="153" y="135"/>
                  </a:lnTo>
                  <a:lnTo>
                    <a:pt x="153" y="133"/>
                  </a:lnTo>
                  <a:lnTo>
                    <a:pt x="151" y="133"/>
                  </a:lnTo>
                  <a:lnTo>
                    <a:pt x="151" y="133"/>
                  </a:lnTo>
                  <a:lnTo>
                    <a:pt x="150" y="133"/>
                  </a:lnTo>
                  <a:lnTo>
                    <a:pt x="150" y="131"/>
                  </a:lnTo>
                  <a:lnTo>
                    <a:pt x="148" y="131"/>
                  </a:lnTo>
                  <a:lnTo>
                    <a:pt x="148" y="130"/>
                  </a:lnTo>
                  <a:lnTo>
                    <a:pt x="146" y="130"/>
                  </a:lnTo>
                  <a:lnTo>
                    <a:pt x="145" y="130"/>
                  </a:lnTo>
                  <a:lnTo>
                    <a:pt x="143" y="130"/>
                  </a:lnTo>
                  <a:lnTo>
                    <a:pt x="143" y="128"/>
                  </a:lnTo>
                  <a:lnTo>
                    <a:pt x="141" y="126"/>
                  </a:lnTo>
                  <a:lnTo>
                    <a:pt x="139" y="128"/>
                  </a:lnTo>
                  <a:lnTo>
                    <a:pt x="138" y="128"/>
                  </a:lnTo>
                  <a:lnTo>
                    <a:pt x="136" y="128"/>
                  </a:lnTo>
                  <a:lnTo>
                    <a:pt x="134" y="128"/>
                  </a:lnTo>
                  <a:lnTo>
                    <a:pt x="134" y="126"/>
                  </a:lnTo>
                  <a:lnTo>
                    <a:pt x="133" y="126"/>
                  </a:lnTo>
                  <a:lnTo>
                    <a:pt x="133" y="128"/>
                  </a:lnTo>
                  <a:lnTo>
                    <a:pt x="131" y="128"/>
                  </a:lnTo>
                  <a:lnTo>
                    <a:pt x="131" y="130"/>
                  </a:lnTo>
                  <a:lnTo>
                    <a:pt x="129" y="130"/>
                  </a:lnTo>
                  <a:lnTo>
                    <a:pt x="127" y="130"/>
                  </a:lnTo>
                  <a:lnTo>
                    <a:pt x="127" y="128"/>
                  </a:lnTo>
                  <a:lnTo>
                    <a:pt x="126" y="130"/>
                  </a:lnTo>
                  <a:lnTo>
                    <a:pt x="124" y="130"/>
                  </a:lnTo>
                  <a:lnTo>
                    <a:pt x="124" y="131"/>
                  </a:lnTo>
                  <a:lnTo>
                    <a:pt x="124" y="133"/>
                  </a:lnTo>
                  <a:lnTo>
                    <a:pt x="124" y="135"/>
                  </a:lnTo>
                  <a:lnTo>
                    <a:pt x="122" y="135"/>
                  </a:lnTo>
                  <a:lnTo>
                    <a:pt x="122" y="136"/>
                  </a:lnTo>
                  <a:lnTo>
                    <a:pt x="122" y="138"/>
                  </a:lnTo>
                  <a:lnTo>
                    <a:pt x="121" y="138"/>
                  </a:lnTo>
                  <a:lnTo>
                    <a:pt x="119" y="138"/>
                  </a:lnTo>
                  <a:lnTo>
                    <a:pt x="119" y="140"/>
                  </a:lnTo>
                  <a:lnTo>
                    <a:pt x="119" y="141"/>
                  </a:lnTo>
                  <a:lnTo>
                    <a:pt x="117" y="141"/>
                  </a:lnTo>
                  <a:lnTo>
                    <a:pt x="117" y="143"/>
                  </a:lnTo>
                  <a:lnTo>
                    <a:pt x="117" y="145"/>
                  </a:lnTo>
                  <a:lnTo>
                    <a:pt x="117" y="147"/>
                  </a:lnTo>
                  <a:lnTo>
                    <a:pt x="119" y="147"/>
                  </a:lnTo>
                  <a:lnTo>
                    <a:pt x="117" y="148"/>
                  </a:lnTo>
                  <a:lnTo>
                    <a:pt x="116" y="148"/>
                  </a:lnTo>
                  <a:lnTo>
                    <a:pt x="116" y="150"/>
                  </a:lnTo>
                  <a:lnTo>
                    <a:pt x="114" y="150"/>
                  </a:lnTo>
                  <a:lnTo>
                    <a:pt x="112" y="150"/>
                  </a:lnTo>
                  <a:lnTo>
                    <a:pt x="110" y="150"/>
                  </a:lnTo>
                  <a:lnTo>
                    <a:pt x="110" y="152"/>
                  </a:lnTo>
                  <a:lnTo>
                    <a:pt x="110" y="152"/>
                  </a:lnTo>
                  <a:lnTo>
                    <a:pt x="110" y="153"/>
                  </a:lnTo>
                  <a:lnTo>
                    <a:pt x="109" y="153"/>
                  </a:lnTo>
                  <a:lnTo>
                    <a:pt x="109" y="155"/>
                  </a:lnTo>
                  <a:lnTo>
                    <a:pt x="107" y="155"/>
                  </a:lnTo>
                  <a:lnTo>
                    <a:pt x="109" y="157"/>
                  </a:lnTo>
                  <a:lnTo>
                    <a:pt x="107" y="157"/>
                  </a:lnTo>
                  <a:lnTo>
                    <a:pt x="107" y="158"/>
                  </a:lnTo>
                  <a:lnTo>
                    <a:pt x="105" y="158"/>
                  </a:lnTo>
                  <a:lnTo>
                    <a:pt x="105" y="158"/>
                  </a:lnTo>
                  <a:lnTo>
                    <a:pt x="105" y="160"/>
                  </a:lnTo>
                  <a:lnTo>
                    <a:pt x="104" y="160"/>
                  </a:lnTo>
                  <a:lnTo>
                    <a:pt x="104" y="162"/>
                  </a:lnTo>
                  <a:lnTo>
                    <a:pt x="102" y="162"/>
                  </a:lnTo>
                  <a:lnTo>
                    <a:pt x="102" y="164"/>
                  </a:lnTo>
                  <a:lnTo>
                    <a:pt x="100" y="164"/>
                  </a:lnTo>
                  <a:lnTo>
                    <a:pt x="100" y="165"/>
                  </a:lnTo>
                  <a:lnTo>
                    <a:pt x="102" y="165"/>
                  </a:lnTo>
                  <a:lnTo>
                    <a:pt x="100" y="165"/>
                  </a:lnTo>
                  <a:lnTo>
                    <a:pt x="100" y="167"/>
                  </a:lnTo>
                  <a:lnTo>
                    <a:pt x="100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9" y="169"/>
                  </a:lnTo>
                  <a:lnTo>
                    <a:pt x="97" y="169"/>
                  </a:lnTo>
                  <a:lnTo>
                    <a:pt x="97" y="170"/>
                  </a:lnTo>
                  <a:lnTo>
                    <a:pt x="99" y="170"/>
                  </a:lnTo>
                  <a:lnTo>
                    <a:pt x="97" y="170"/>
                  </a:lnTo>
                  <a:lnTo>
                    <a:pt x="97" y="172"/>
                  </a:lnTo>
                  <a:lnTo>
                    <a:pt x="95" y="172"/>
                  </a:lnTo>
                  <a:lnTo>
                    <a:pt x="95" y="174"/>
                  </a:lnTo>
                  <a:lnTo>
                    <a:pt x="93" y="174"/>
                  </a:lnTo>
                  <a:lnTo>
                    <a:pt x="93" y="176"/>
                  </a:lnTo>
                  <a:lnTo>
                    <a:pt x="92" y="176"/>
                  </a:lnTo>
                  <a:lnTo>
                    <a:pt x="90" y="176"/>
                  </a:lnTo>
                  <a:lnTo>
                    <a:pt x="90" y="177"/>
                  </a:lnTo>
                  <a:lnTo>
                    <a:pt x="90" y="179"/>
                  </a:lnTo>
                  <a:lnTo>
                    <a:pt x="88" y="179"/>
                  </a:lnTo>
                  <a:lnTo>
                    <a:pt x="87" y="179"/>
                  </a:lnTo>
                  <a:lnTo>
                    <a:pt x="85" y="179"/>
                  </a:lnTo>
                  <a:lnTo>
                    <a:pt x="83" y="179"/>
                  </a:lnTo>
                  <a:lnTo>
                    <a:pt x="82" y="179"/>
                  </a:lnTo>
                  <a:lnTo>
                    <a:pt x="80" y="177"/>
                  </a:lnTo>
                  <a:lnTo>
                    <a:pt x="78" y="177"/>
                  </a:lnTo>
                  <a:lnTo>
                    <a:pt x="78" y="176"/>
                  </a:lnTo>
                  <a:lnTo>
                    <a:pt x="76" y="176"/>
                  </a:lnTo>
                  <a:lnTo>
                    <a:pt x="76" y="174"/>
                  </a:lnTo>
                  <a:lnTo>
                    <a:pt x="75" y="174"/>
                  </a:lnTo>
                  <a:lnTo>
                    <a:pt x="75" y="172"/>
                  </a:lnTo>
                  <a:lnTo>
                    <a:pt x="73" y="172"/>
                  </a:lnTo>
                  <a:lnTo>
                    <a:pt x="71" y="172"/>
                  </a:lnTo>
                  <a:lnTo>
                    <a:pt x="71" y="170"/>
                  </a:lnTo>
                  <a:lnTo>
                    <a:pt x="70" y="170"/>
                  </a:lnTo>
                  <a:lnTo>
                    <a:pt x="70" y="170"/>
                  </a:lnTo>
                  <a:lnTo>
                    <a:pt x="68" y="170"/>
                  </a:lnTo>
                  <a:lnTo>
                    <a:pt x="68" y="172"/>
                  </a:lnTo>
                  <a:lnTo>
                    <a:pt x="68" y="170"/>
                  </a:lnTo>
                  <a:lnTo>
                    <a:pt x="66" y="170"/>
                  </a:lnTo>
                  <a:lnTo>
                    <a:pt x="66" y="169"/>
                  </a:lnTo>
                  <a:lnTo>
                    <a:pt x="65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3" y="169"/>
                  </a:lnTo>
                  <a:lnTo>
                    <a:pt x="61" y="169"/>
                  </a:lnTo>
                  <a:lnTo>
                    <a:pt x="61" y="167"/>
                  </a:lnTo>
                  <a:lnTo>
                    <a:pt x="61" y="169"/>
                  </a:lnTo>
                  <a:lnTo>
                    <a:pt x="59" y="169"/>
                  </a:lnTo>
                  <a:lnTo>
                    <a:pt x="59" y="167"/>
                  </a:lnTo>
                  <a:lnTo>
                    <a:pt x="58" y="167"/>
                  </a:lnTo>
                  <a:lnTo>
                    <a:pt x="56" y="167"/>
                  </a:lnTo>
                  <a:lnTo>
                    <a:pt x="54" y="167"/>
                  </a:lnTo>
                  <a:lnTo>
                    <a:pt x="54" y="169"/>
                  </a:lnTo>
                  <a:lnTo>
                    <a:pt x="53" y="169"/>
                  </a:lnTo>
                  <a:lnTo>
                    <a:pt x="51" y="169"/>
                  </a:lnTo>
                  <a:lnTo>
                    <a:pt x="49" y="169"/>
                  </a:lnTo>
                  <a:lnTo>
                    <a:pt x="49" y="167"/>
                  </a:lnTo>
                  <a:lnTo>
                    <a:pt x="47" y="167"/>
                  </a:lnTo>
                  <a:lnTo>
                    <a:pt x="47" y="169"/>
                  </a:lnTo>
                  <a:lnTo>
                    <a:pt x="46" y="169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4" y="169"/>
                  </a:lnTo>
                  <a:lnTo>
                    <a:pt x="44" y="170"/>
                  </a:lnTo>
                  <a:lnTo>
                    <a:pt x="42" y="170"/>
                  </a:lnTo>
                  <a:lnTo>
                    <a:pt x="41" y="170"/>
                  </a:lnTo>
                  <a:lnTo>
                    <a:pt x="39" y="170"/>
                  </a:lnTo>
                  <a:lnTo>
                    <a:pt x="37" y="170"/>
                  </a:lnTo>
                  <a:lnTo>
                    <a:pt x="36" y="170"/>
                  </a:lnTo>
                  <a:lnTo>
                    <a:pt x="34" y="170"/>
                  </a:lnTo>
                  <a:lnTo>
                    <a:pt x="32" y="170"/>
                  </a:lnTo>
                  <a:lnTo>
                    <a:pt x="30" y="170"/>
                  </a:lnTo>
                  <a:lnTo>
                    <a:pt x="30" y="169"/>
                  </a:lnTo>
                  <a:lnTo>
                    <a:pt x="29" y="169"/>
                  </a:lnTo>
                  <a:lnTo>
                    <a:pt x="29" y="169"/>
                  </a:lnTo>
                  <a:lnTo>
                    <a:pt x="29" y="167"/>
                  </a:lnTo>
                  <a:lnTo>
                    <a:pt x="27" y="167"/>
                  </a:lnTo>
                  <a:lnTo>
                    <a:pt x="25" y="167"/>
                  </a:lnTo>
                  <a:lnTo>
                    <a:pt x="25" y="165"/>
                  </a:lnTo>
                  <a:lnTo>
                    <a:pt x="24" y="165"/>
                  </a:lnTo>
                  <a:lnTo>
                    <a:pt x="24" y="167"/>
                  </a:lnTo>
                  <a:lnTo>
                    <a:pt x="22" y="167"/>
                  </a:lnTo>
                  <a:lnTo>
                    <a:pt x="22" y="169"/>
                  </a:lnTo>
                  <a:lnTo>
                    <a:pt x="22" y="167"/>
                  </a:lnTo>
                  <a:lnTo>
                    <a:pt x="20" y="167"/>
                  </a:lnTo>
                  <a:lnTo>
                    <a:pt x="20" y="165"/>
                  </a:lnTo>
                  <a:lnTo>
                    <a:pt x="19" y="165"/>
                  </a:lnTo>
                  <a:lnTo>
                    <a:pt x="19" y="167"/>
                  </a:lnTo>
                  <a:lnTo>
                    <a:pt x="17" y="167"/>
                  </a:lnTo>
                  <a:lnTo>
                    <a:pt x="15" y="167"/>
                  </a:lnTo>
                  <a:lnTo>
                    <a:pt x="15" y="165"/>
                  </a:lnTo>
                  <a:lnTo>
                    <a:pt x="15" y="164"/>
                  </a:lnTo>
                  <a:lnTo>
                    <a:pt x="17" y="162"/>
                  </a:lnTo>
                  <a:lnTo>
                    <a:pt x="17" y="160"/>
                  </a:lnTo>
                  <a:lnTo>
                    <a:pt x="15" y="160"/>
                  </a:lnTo>
                  <a:lnTo>
                    <a:pt x="15" y="158"/>
                  </a:lnTo>
                  <a:lnTo>
                    <a:pt x="15" y="158"/>
                  </a:lnTo>
                  <a:lnTo>
                    <a:pt x="13" y="158"/>
                  </a:lnTo>
                  <a:lnTo>
                    <a:pt x="12" y="158"/>
                  </a:lnTo>
                  <a:lnTo>
                    <a:pt x="12" y="157"/>
                  </a:lnTo>
                  <a:lnTo>
                    <a:pt x="10" y="157"/>
                  </a:lnTo>
                  <a:lnTo>
                    <a:pt x="8" y="155"/>
                  </a:lnTo>
                  <a:lnTo>
                    <a:pt x="7" y="155"/>
                  </a:lnTo>
                  <a:lnTo>
                    <a:pt x="5" y="155"/>
                  </a:lnTo>
                  <a:lnTo>
                    <a:pt x="3" y="155"/>
                  </a:lnTo>
                  <a:lnTo>
                    <a:pt x="3" y="153"/>
                  </a:lnTo>
                  <a:lnTo>
                    <a:pt x="2" y="153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0" y="148"/>
                  </a:lnTo>
                  <a:lnTo>
                    <a:pt x="2" y="147"/>
                  </a:lnTo>
                  <a:lnTo>
                    <a:pt x="2" y="145"/>
                  </a:lnTo>
                  <a:lnTo>
                    <a:pt x="3" y="145"/>
                  </a:lnTo>
                  <a:lnTo>
                    <a:pt x="3" y="143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40"/>
                  </a:lnTo>
                  <a:lnTo>
                    <a:pt x="7" y="140"/>
                  </a:lnTo>
                  <a:lnTo>
                    <a:pt x="7" y="138"/>
                  </a:lnTo>
                  <a:lnTo>
                    <a:pt x="7" y="136"/>
                  </a:lnTo>
                  <a:lnTo>
                    <a:pt x="8" y="136"/>
                  </a:lnTo>
                  <a:lnTo>
                    <a:pt x="8" y="135"/>
                  </a:lnTo>
                  <a:lnTo>
                    <a:pt x="8" y="133"/>
                  </a:lnTo>
                  <a:lnTo>
                    <a:pt x="8" y="131"/>
                  </a:lnTo>
                  <a:lnTo>
                    <a:pt x="10" y="131"/>
                  </a:lnTo>
                  <a:lnTo>
                    <a:pt x="10" y="130"/>
                  </a:lnTo>
                  <a:lnTo>
                    <a:pt x="10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3" y="126"/>
                  </a:lnTo>
                  <a:lnTo>
                    <a:pt x="15" y="124"/>
                  </a:lnTo>
                  <a:lnTo>
                    <a:pt x="15" y="123"/>
                  </a:lnTo>
                  <a:lnTo>
                    <a:pt x="15" y="121"/>
                  </a:lnTo>
                  <a:lnTo>
                    <a:pt x="17" y="121"/>
                  </a:lnTo>
                  <a:lnTo>
                    <a:pt x="19" y="121"/>
                  </a:lnTo>
                  <a:lnTo>
                    <a:pt x="19" y="119"/>
                  </a:lnTo>
                  <a:lnTo>
                    <a:pt x="20" y="119"/>
                  </a:lnTo>
                  <a:lnTo>
                    <a:pt x="22" y="119"/>
                  </a:lnTo>
                  <a:lnTo>
                    <a:pt x="22" y="118"/>
                  </a:lnTo>
                  <a:lnTo>
                    <a:pt x="24" y="118"/>
                  </a:lnTo>
                  <a:lnTo>
                    <a:pt x="25" y="118"/>
                  </a:lnTo>
                  <a:lnTo>
                    <a:pt x="27" y="118"/>
                  </a:lnTo>
                  <a:lnTo>
                    <a:pt x="27" y="116"/>
                  </a:lnTo>
                  <a:lnTo>
                    <a:pt x="29" y="116"/>
                  </a:lnTo>
                  <a:lnTo>
                    <a:pt x="29" y="114"/>
                  </a:lnTo>
                  <a:lnTo>
                    <a:pt x="30" y="114"/>
                  </a:lnTo>
                  <a:lnTo>
                    <a:pt x="30" y="113"/>
                  </a:lnTo>
                  <a:lnTo>
                    <a:pt x="32" y="113"/>
                  </a:lnTo>
                  <a:lnTo>
                    <a:pt x="32" y="111"/>
                  </a:lnTo>
                  <a:lnTo>
                    <a:pt x="34" y="111"/>
                  </a:lnTo>
                  <a:lnTo>
                    <a:pt x="36" y="111"/>
                  </a:lnTo>
                  <a:lnTo>
                    <a:pt x="36" y="109"/>
                  </a:lnTo>
                  <a:lnTo>
                    <a:pt x="37" y="109"/>
                  </a:lnTo>
                  <a:lnTo>
                    <a:pt x="39" y="109"/>
                  </a:lnTo>
                  <a:lnTo>
                    <a:pt x="39" y="107"/>
                  </a:lnTo>
                  <a:lnTo>
                    <a:pt x="41" y="107"/>
                  </a:lnTo>
                  <a:lnTo>
                    <a:pt x="41" y="106"/>
                  </a:lnTo>
                  <a:lnTo>
                    <a:pt x="42" y="106"/>
                  </a:lnTo>
                  <a:lnTo>
                    <a:pt x="42" y="104"/>
                  </a:lnTo>
                  <a:lnTo>
                    <a:pt x="44" y="104"/>
                  </a:lnTo>
                  <a:lnTo>
                    <a:pt x="44" y="102"/>
                  </a:lnTo>
                  <a:lnTo>
                    <a:pt x="42" y="102"/>
                  </a:lnTo>
                  <a:lnTo>
                    <a:pt x="42" y="101"/>
                  </a:lnTo>
                  <a:lnTo>
                    <a:pt x="44" y="99"/>
                  </a:lnTo>
                  <a:lnTo>
                    <a:pt x="44" y="97"/>
                  </a:lnTo>
                  <a:lnTo>
                    <a:pt x="44" y="96"/>
                  </a:lnTo>
                  <a:lnTo>
                    <a:pt x="46" y="94"/>
                  </a:lnTo>
                  <a:lnTo>
                    <a:pt x="46" y="92"/>
                  </a:lnTo>
                  <a:lnTo>
                    <a:pt x="46" y="90"/>
                  </a:lnTo>
                  <a:lnTo>
                    <a:pt x="47" y="90"/>
                  </a:lnTo>
                  <a:lnTo>
                    <a:pt x="47" y="89"/>
                  </a:lnTo>
                  <a:lnTo>
                    <a:pt x="47" y="87"/>
                  </a:lnTo>
                  <a:lnTo>
                    <a:pt x="49" y="85"/>
                  </a:lnTo>
                  <a:lnTo>
                    <a:pt x="49" y="84"/>
                  </a:lnTo>
                  <a:lnTo>
                    <a:pt x="51" y="82"/>
                  </a:lnTo>
                  <a:lnTo>
                    <a:pt x="51" y="80"/>
                  </a:lnTo>
                  <a:lnTo>
                    <a:pt x="53" y="79"/>
                  </a:lnTo>
                  <a:lnTo>
                    <a:pt x="53" y="77"/>
                  </a:lnTo>
                  <a:lnTo>
                    <a:pt x="54" y="77"/>
                  </a:lnTo>
                  <a:lnTo>
                    <a:pt x="56" y="77"/>
                  </a:lnTo>
                  <a:lnTo>
                    <a:pt x="56" y="77"/>
                  </a:lnTo>
                  <a:lnTo>
                    <a:pt x="58" y="77"/>
                  </a:lnTo>
                  <a:lnTo>
                    <a:pt x="58" y="75"/>
                  </a:lnTo>
                  <a:lnTo>
                    <a:pt x="59" y="75"/>
                  </a:lnTo>
                  <a:lnTo>
                    <a:pt x="59" y="73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1" y="73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5" y="72"/>
                  </a:lnTo>
                  <a:lnTo>
                    <a:pt x="66" y="72"/>
                  </a:lnTo>
                  <a:lnTo>
                    <a:pt x="66" y="70"/>
                  </a:lnTo>
                  <a:lnTo>
                    <a:pt x="68" y="70"/>
                  </a:lnTo>
                  <a:lnTo>
                    <a:pt x="70" y="68"/>
                  </a:lnTo>
                  <a:lnTo>
                    <a:pt x="70" y="68"/>
                  </a:lnTo>
                  <a:lnTo>
                    <a:pt x="70" y="67"/>
                  </a:lnTo>
                  <a:lnTo>
                    <a:pt x="71" y="67"/>
                  </a:lnTo>
                  <a:lnTo>
                    <a:pt x="71" y="65"/>
                  </a:lnTo>
                  <a:lnTo>
                    <a:pt x="73" y="65"/>
                  </a:lnTo>
                  <a:lnTo>
                    <a:pt x="75" y="65"/>
                  </a:lnTo>
                  <a:lnTo>
                    <a:pt x="76" y="65"/>
                  </a:lnTo>
                  <a:lnTo>
                    <a:pt x="76" y="63"/>
                  </a:lnTo>
                  <a:lnTo>
                    <a:pt x="78" y="63"/>
                  </a:lnTo>
                  <a:lnTo>
                    <a:pt x="78" y="62"/>
                  </a:lnTo>
                  <a:lnTo>
                    <a:pt x="80" y="62"/>
                  </a:lnTo>
                  <a:lnTo>
                    <a:pt x="82" y="62"/>
                  </a:lnTo>
                  <a:lnTo>
                    <a:pt x="83" y="62"/>
                  </a:lnTo>
                  <a:lnTo>
                    <a:pt x="85" y="62"/>
                  </a:lnTo>
                  <a:lnTo>
                    <a:pt x="87" y="62"/>
                  </a:lnTo>
                  <a:lnTo>
                    <a:pt x="87" y="60"/>
                  </a:lnTo>
                  <a:lnTo>
                    <a:pt x="88" y="60"/>
                  </a:lnTo>
                  <a:lnTo>
                    <a:pt x="88" y="58"/>
                  </a:lnTo>
                  <a:lnTo>
                    <a:pt x="90" y="56"/>
                  </a:lnTo>
                  <a:lnTo>
                    <a:pt x="90" y="55"/>
                  </a:lnTo>
                  <a:lnTo>
                    <a:pt x="92" y="55"/>
                  </a:lnTo>
                  <a:lnTo>
                    <a:pt x="93" y="55"/>
                  </a:lnTo>
                  <a:lnTo>
                    <a:pt x="95" y="55"/>
                  </a:lnTo>
                  <a:lnTo>
                    <a:pt x="97" y="55"/>
                  </a:lnTo>
                  <a:lnTo>
                    <a:pt x="97" y="53"/>
                  </a:lnTo>
                  <a:lnTo>
                    <a:pt x="99" y="53"/>
                  </a:lnTo>
                  <a:lnTo>
                    <a:pt x="99" y="51"/>
                  </a:lnTo>
                  <a:lnTo>
                    <a:pt x="100" y="51"/>
                  </a:lnTo>
                  <a:lnTo>
                    <a:pt x="100" y="50"/>
                  </a:lnTo>
                  <a:lnTo>
                    <a:pt x="102" y="48"/>
                  </a:lnTo>
                  <a:lnTo>
                    <a:pt x="102" y="46"/>
                  </a:lnTo>
                  <a:lnTo>
                    <a:pt x="104" y="46"/>
                  </a:lnTo>
                  <a:lnTo>
                    <a:pt x="104" y="45"/>
                  </a:lnTo>
                  <a:lnTo>
                    <a:pt x="105" y="43"/>
                  </a:lnTo>
                  <a:lnTo>
                    <a:pt x="105" y="41"/>
                  </a:lnTo>
                  <a:lnTo>
                    <a:pt x="107" y="39"/>
                  </a:lnTo>
                  <a:lnTo>
                    <a:pt x="107" y="38"/>
                  </a:lnTo>
                  <a:lnTo>
                    <a:pt x="109" y="36"/>
                  </a:lnTo>
                  <a:lnTo>
                    <a:pt x="109" y="36"/>
                  </a:lnTo>
                  <a:lnTo>
                    <a:pt x="110" y="34"/>
                  </a:lnTo>
                  <a:lnTo>
                    <a:pt x="110" y="33"/>
                  </a:lnTo>
                  <a:lnTo>
                    <a:pt x="110" y="31"/>
                  </a:lnTo>
                  <a:lnTo>
                    <a:pt x="110" y="31"/>
                  </a:lnTo>
                  <a:lnTo>
                    <a:pt x="110" y="29"/>
                  </a:lnTo>
                  <a:lnTo>
                    <a:pt x="112" y="28"/>
                  </a:lnTo>
                  <a:lnTo>
                    <a:pt x="112" y="26"/>
                  </a:lnTo>
                  <a:lnTo>
                    <a:pt x="112" y="28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6" y="28"/>
                  </a:lnTo>
                  <a:lnTo>
                    <a:pt x="116" y="26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4" y="26"/>
                  </a:lnTo>
                  <a:lnTo>
                    <a:pt x="114" y="28"/>
                  </a:lnTo>
                  <a:lnTo>
                    <a:pt x="116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17" y="28"/>
                  </a:lnTo>
                  <a:lnTo>
                    <a:pt x="119" y="28"/>
                  </a:lnTo>
                  <a:lnTo>
                    <a:pt x="121" y="28"/>
                  </a:lnTo>
                  <a:lnTo>
                    <a:pt x="122" y="28"/>
                  </a:lnTo>
                  <a:lnTo>
                    <a:pt x="122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6" y="24"/>
                  </a:lnTo>
                  <a:lnTo>
                    <a:pt x="127" y="24"/>
                  </a:lnTo>
                  <a:lnTo>
                    <a:pt x="129" y="24"/>
                  </a:lnTo>
                  <a:lnTo>
                    <a:pt x="131" y="24"/>
                  </a:lnTo>
                  <a:lnTo>
                    <a:pt x="133" y="24"/>
                  </a:lnTo>
                  <a:lnTo>
                    <a:pt x="134" y="24"/>
                  </a:lnTo>
                  <a:lnTo>
                    <a:pt x="133" y="24"/>
                  </a:lnTo>
                  <a:lnTo>
                    <a:pt x="131" y="24"/>
                  </a:lnTo>
                  <a:lnTo>
                    <a:pt x="129" y="24"/>
                  </a:lnTo>
                  <a:lnTo>
                    <a:pt x="127" y="24"/>
                  </a:lnTo>
                  <a:lnTo>
                    <a:pt x="127" y="26"/>
                  </a:lnTo>
                  <a:lnTo>
                    <a:pt x="126" y="26"/>
                  </a:lnTo>
                  <a:lnTo>
                    <a:pt x="124" y="26"/>
                  </a:lnTo>
                  <a:lnTo>
                    <a:pt x="126" y="26"/>
                  </a:lnTo>
                  <a:lnTo>
                    <a:pt x="127" y="26"/>
                  </a:lnTo>
                  <a:lnTo>
                    <a:pt x="127" y="24"/>
                  </a:lnTo>
                  <a:lnTo>
                    <a:pt x="129" y="26"/>
                  </a:lnTo>
                  <a:lnTo>
                    <a:pt x="127" y="26"/>
                  </a:lnTo>
                  <a:lnTo>
                    <a:pt x="129" y="26"/>
                  </a:lnTo>
                  <a:lnTo>
                    <a:pt x="131" y="26"/>
                  </a:lnTo>
                  <a:lnTo>
                    <a:pt x="131" y="28"/>
                  </a:lnTo>
                  <a:lnTo>
                    <a:pt x="129" y="28"/>
                  </a:lnTo>
                  <a:lnTo>
                    <a:pt x="129" y="29"/>
                  </a:lnTo>
                  <a:lnTo>
                    <a:pt x="131" y="29"/>
                  </a:lnTo>
                  <a:lnTo>
                    <a:pt x="133" y="29"/>
                  </a:lnTo>
                  <a:lnTo>
                    <a:pt x="133" y="28"/>
                  </a:lnTo>
                  <a:lnTo>
                    <a:pt x="134" y="28"/>
                  </a:lnTo>
                  <a:lnTo>
                    <a:pt x="136" y="28"/>
                  </a:lnTo>
                  <a:lnTo>
                    <a:pt x="136" y="26"/>
                  </a:lnTo>
                  <a:lnTo>
                    <a:pt x="138" y="26"/>
                  </a:lnTo>
                  <a:lnTo>
                    <a:pt x="139" y="26"/>
                  </a:lnTo>
                  <a:lnTo>
                    <a:pt x="139" y="24"/>
                  </a:lnTo>
                  <a:lnTo>
                    <a:pt x="139" y="26"/>
                  </a:lnTo>
                  <a:lnTo>
                    <a:pt x="138" y="26"/>
                  </a:lnTo>
                  <a:lnTo>
                    <a:pt x="138" y="24"/>
                  </a:lnTo>
                  <a:lnTo>
                    <a:pt x="136" y="24"/>
                  </a:lnTo>
                  <a:lnTo>
                    <a:pt x="136" y="26"/>
                  </a:lnTo>
                  <a:lnTo>
                    <a:pt x="134" y="26"/>
                  </a:lnTo>
                  <a:lnTo>
                    <a:pt x="136" y="24"/>
                  </a:lnTo>
                  <a:lnTo>
                    <a:pt x="138" y="24"/>
                  </a:lnTo>
                  <a:lnTo>
                    <a:pt x="139" y="24"/>
                  </a:lnTo>
                  <a:lnTo>
                    <a:pt x="141" y="24"/>
                  </a:lnTo>
                  <a:lnTo>
                    <a:pt x="141" y="22"/>
                  </a:lnTo>
                  <a:lnTo>
                    <a:pt x="143" y="22"/>
                  </a:lnTo>
                  <a:lnTo>
                    <a:pt x="143" y="21"/>
                  </a:lnTo>
                  <a:lnTo>
                    <a:pt x="145" y="21"/>
                  </a:lnTo>
                  <a:lnTo>
                    <a:pt x="145" y="19"/>
                  </a:lnTo>
                  <a:lnTo>
                    <a:pt x="146" y="19"/>
                  </a:lnTo>
                  <a:lnTo>
                    <a:pt x="146" y="17"/>
                  </a:lnTo>
                  <a:lnTo>
                    <a:pt x="148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0" y="14"/>
                  </a:lnTo>
                  <a:lnTo>
                    <a:pt x="148" y="16"/>
                  </a:lnTo>
                  <a:lnTo>
                    <a:pt x="148" y="17"/>
                  </a:lnTo>
                  <a:lnTo>
                    <a:pt x="146" y="17"/>
                  </a:lnTo>
                  <a:lnTo>
                    <a:pt x="148" y="17"/>
                  </a:lnTo>
                  <a:lnTo>
                    <a:pt x="148" y="16"/>
                  </a:lnTo>
                  <a:lnTo>
                    <a:pt x="150" y="16"/>
                  </a:lnTo>
                  <a:lnTo>
                    <a:pt x="150" y="14"/>
                  </a:lnTo>
                  <a:lnTo>
                    <a:pt x="150" y="12"/>
                  </a:lnTo>
                  <a:lnTo>
                    <a:pt x="151" y="12"/>
                  </a:lnTo>
                  <a:lnTo>
                    <a:pt x="151" y="10"/>
                  </a:lnTo>
                  <a:lnTo>
                    <a:pt x="151" y="9"/>
                  </a:lnTo>
                  <a:lnTo>
                    <a:pt x="151" y="7"/>
                  </a:lnTo>
                  <a:lnTo>
                    <a:pt x="151" y="5"/>
                  </a:lnTo>
                  <a:lnTo>
                    <a:pt x="151" y="4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0"/>
                  </a:lnTo>
                  <a:lnTo>
                    <a:pt x="151" y="2"/>
                  </a:lnTo>
                  <a:lnTo>
                    <a:pt x="151" y="2"/>
                  </a:lnTo>
                  <a:lnTo>
                    <a:pt x="151" y="4"/>
                  </a:lnTo>
                  <a:lnTo>
                    <a:pt x="153" y="4"/>
                  </a:lnTo>
                  <a:lnTo>
                    <a:pt x="153" y="5"/>
                  </a:lnTo>
                  <a:lnTo>
                    <a:pt x="155" y="5"/>
                  </a:lnTo>
                  <a:lnTo>
                    <a:pt x="155" y="7"/>
                  </a:lnTo>
                  <a:lnTo>
                    <a:pt x="156" y="7"/>
                  </a:lnTo>
                  <a:close/>
                </a:path>
              </a:pathLst>
            </a:custGeom>
            <a:solidFill>
              <a:srgbClr val="D7D7D7"/>
            </a:solidFill>
            <a:ln w="3175" cap="rnd">
              <a:solidFill>
                <a:sysClr val="window" lastClr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6" name="Freeform 28">
              <a:extLst>
                <a:ext uri="{FF2B5EF4-FFF2-40B4-BE49-F238E27FC236}">
                  <a16:creationId xmlns:a16="http://schemas.microsoft.com/office/drawing/2014/main" id="{33639F96-4FE9-41C5-B897-F6CDBC66262E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1588" y="2736850"/>
              <a:ext cx="1814513" cy="1390650"/>
            </a:xfrm>
            <a:custGeom>
              <a:avLst/>
              <a:gdLst>
                <a:gd name="T0" fmla="*/ 376 w 1143"/>
                <a:gd name="T1" fmla="*/ 24 h 876"/>
                <a:gd name="T2" fmla="*/ 433 w 1143"/>
                <a:gd name="T3" fmla="*/ 82 h 876"/>
                <a:gd name="T4" fmla="*/ 475 w 1143"/>
                <a:gd name="T5" fmla="*/ 114 h 876"/>
                <a:gd name="T6" fmla="*/ 472 w 1143"/>
                <a:gd name="T7" fmla="*/ 148 h 876"/>
                <a:gd name="T8" fmla="*/ 494 w 1143"/>
                <a:gd name="T9" fmla="*/ 203 h 876"/>
                <a:gd name="T10" fmla="*/ 535 w 1143"/>
                <a:gd name="T11" fmla="*/ 250 h 876"/>
                <a:gd name="T12" fmla="*/ 562 w 1143"/>
                <a:gd name="T13" fmla="*/ 296 h 876"/>
                <a:gd name="T14" fmla="*/ 605 w 1143"/>
                <a:gd name="T15" fmla="*/ 340 h 876"/>
                <a:gd name="T16" fmla="*/ 625 w 1143"/>
                <a:gd name="T17" fmla="*/ 395 h 876"/>
                <a:gd name="T18" fmla="*/ 591 w 1143"/>
                <a:gd name="T19" fmla="*/ 431 h 876"/>
                <a:gd name="T20" fmla="*/ 690 w 1143"/>
                <a:gd name="T21" fmla="*/ 458 h 876"/>
                <a:gd name="T22" fmla="*/ 734 w 1143"/>
                <a:gd name="T23" fmla="*/ 465 h 876"/>
                <a:gd name="T24" fmla="*/ 770 w 1143"/>
                <a:gd name="T25" fmla="*/ 492 h 876"/>
                <a:gd name="T26" fmla="*/ 799 w 1143"/>
                <a:gd name="T27" fmla="*/ 548 h 876"/>
                <a:gd name="T28" fmla="*/ 972 w 1143"/>
                <a:gd name="T29" fmla="*/ 572 h 876"/>
                <a:gd name="T30" fmla="*/ 1029 w 1143"/>
                <a:gd name="T31" fmla="*/ 533 h 876"/>
                <a:gd name="T32" fmla="*/ 1071 w 1143"/>
                <a:gd name="T33" fmla="*/ 497 h 876"/>
                <a:gd name="T34" fmla="*/ 1103 w 1143"/>
                <a:gd name="T35" fmla="*/ 475 h 876"/>
                <a:gd name="T36" fmla="*/ 1131 w 1143"/>
                <a:gd name="T37" fmla="*/ 454 h 876"/>
                <a:gd name="T38" fmla="*/ 1131 w 1143"/>
                <a:gd name="T39" fmla="*/ 477 h 876"/>
                <a:gd name="T40" fmla="*/ 1132 w 1143"/>
                <a:gd name="T41" fmla="*/ 509 h 876"/>
                <a:gd name="T42" fmla="*/ 1110 w 1143"/>
                <a:gd name="T43" fmla="*/ 558 h 876"/>
                <a:gd name="T44" fmla="*/ 1066 w 1143"/>
                <a:gd name="T45" fmla="*/ 630 h 876"/>
                <a:gd name="T46" fmla="*/ 1003 w 1143"/>
                <a:gd name="T47" fmla="*/ 691 h 876"/>
                <a:gd name="T48" fmla="*/ 974 w 1143"/>
                <a:gd name="T49" fmla="*/ 756 h 876"/>
                <a:gd name="T50" fmla="*/ 903 w 1143"/>
                <a:gd name="T51" fmla="*/ 778 h 876"/>
                <a:gd name="T52" fmla="*/ 833 w 1143"/>
                <a:gd name="T53" fmla="*/ 781 h 876"/>
                <a:gd name="T54" fmla="*/ 802 w 1143"/>
                <a:gd name="T55" fmla="*/ 807 h 876"/>
                <a:gd name="T56" fmla="*/ 770 w 1143"/>
                <a:gd name="T57" fmla="*/ 853 h 876"/>
                <a:gd name="T58" fmla="*/ 731 w 1143"/>
                <a:gd name="T59" fmla="*/ 863 h 876"/>
                <a:gd name="T60" fmla="*/ 707 w 1143"/>
                <a:gd name="T61" fmla="*/ 873 h 876"/>
                <a:gd name="T62" fmla="*/ 671 w 1143"/>
                <a:gd name="T63" fmla="*/ 858 h 876"/>
                <a:gd name="T64" fmla="*/ 634 w 1143"/>
                <a:gd name="T65" fmla="*/ 856 h 876"/>
                <a:gd name="T66" fmla="*/ 622 w 1143"/>
                <a:gd name="T67" fmla="*/ 825 h 876"/>
                <a:gd name="T68" fmla="*/ 557 w 1143"/>
                <a:gd name="T69" fmla="*/ 847 h 876"/>
                <a:gd name="T70" fmla="*/ 521 w 1143"/>
                <a:gd name="T71" fmla="*/ 835 h 876"/>
                <a:gd name="T72" fmla="*/ 499 w 1143"/>
                <a:gd name="T73" fmla="*/ 771 h 876"/>
                <a:gd name="T74" fmla="*/ 453 w 1143"/>
                <a:gd name="T75" fmla="*/ 730 h 876"/>
                <a:gd name="T76" fmla="*/ 436 w 1143"/>
                <a:gd name="T77" fmla="*/ 795 h 876"/>
                <a:gd name="T78" fmla="*/ 407 w 1143"/>
                <a:gd name="T79" fmla="*/ 781 h 876"/>
                <a:gd name="T80" fmla="*/ 334 w 1143"/>
                <a:gd name="T81" fmla="*/ 793 h 876"/>
                <a:gd name="T82" fmla="*/ 305 w 1143"/>
                <a:gd name="T83" fmla="*/ 761 h 876"/>
                <a:gd name="T84" fmla="*/ 344 w 1143"/>
                <a:gd name="T85" fmla="*/ 722 h 876"/>
                <a:gd name="T86" fmla="*/ 376 w 1143"/>
                <a:gd name="T87" fmla="*/ 693 h 876"/>
                <a:gd name="T88" fmla="*/ 359 w 1143"/>
                <a:gd name="T89" fmla="*/ 633 h 876"/>
                <a:gd name="T90" fmla="*/ 324 w 1143"/>
                <a:gd name="T91" fmla="*/ 584 h 876"/>
                <a:gd name="T92" fmla="*/ 310 w 1143"/>
                <a:gd name="T93" fmla="*/ 517 h 876"/>
                <a:gd name="T94" fmla="*/ 278 w 1143"/>
                <a:gd name="T95" fmla="*/ 460 h 876"/>
                <a:gd name="T96" fmla="*/ 283 w 1143"/>
                <a:gd name="T97" fmla="*/ 419 h 876"/>
                <a:gd name="T98" fmla="*/ 286 w 1143"/>
                <a:gd name="T99" fmla="*/ 322 h 876"/>
                <a:gd name="T100" fmla="*/ 216 w 1143"/>
                <a:gd name="T101" fmla="*/ 327 h 876"/>
                <a:gd name="T102" fmla="*/ 169 w 1143"/>
                <a:gd name="T103" fmla="*/ 356 h 876"/>
                <a:gd name="T104" fmla="*/ 142 w 1143"/>
                <a:gd name="T105" fmla="*/ 425 h 876"/>
                <a:gd name="T106" fmla="*/ 72 w 1143"/>
                <a:gd name="T107" fmla="*/ 448 h 876"/>
                <a:gd name="T108" fmla="*/ 29 w 1143"/>
                <a:gd name="T109" fmla="*/ 393 h 876"/>
                <a:gd name="T110" fmla="*/ 5 w 1143"/>
                <a:gd name="T111" fmla="*/ 318 h 876"/>
                <a:gd name="T112" fmla="*/ 33 w 1143"/>
                <a:gd name="T113" fmla="*/ 260 h 876"/>
                <a:gd name="T114" fmla="*/ 92 w 1143"/>
                <a:gd name="T115" fmla="*/ 247 h 876"/>
                <a:gd name="T116" fmla="*/ 99 w 1143"/>
                <a:gd name="T117" fmla="*/ 204 h 876"/>
                <a:gd name="T118" fmla="*/ 150 w 1143"/>
                <a:gd name="T119" fmla="*/ 182 h 876"/>
                <a:gd name="T120" fmla="*/ 222 w 1143"/>
                <a:gd name="T121" fmla="*/ 170 h 876"/>
                <a:gd name="T122" fmla="*/ 300 w 1143"/>
                <a:gd name="T123" fmla="*/ 104 h 876"/>
                <a:gd name="T124" fmla="*/ 283 w 1143"/>
                <a:gd name="T125" fmla="*/ 34 h 8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43" h="876">
                  <a:moveTo>
                    <a:pt x="310" y="2"/>
                  </a:moveTo>
                  <a:lnTo>
                    <a:pt x="310" y="4"/>
                  </a:lnTo>
                  <a:lnTo>
                    <a:pt x="310" y="5"/>
                  </a:lnTo>
                  <a:lnTo>
                    <a:pt x="312" y="5"/>
                  </a:lnTo>
                  <a:lnTo>
                    <a:pt x="312" y="7"/>
                  </a:lnTo>
                  <a:lnTo>
                    <a:pt x="312" y="7"/>
                  </a:lnTo>
                  <a:lnTo>
                    <a:pt x="313" y="7"/>
                  </a:lnTo>
                  <a:lnTo>
                    <a:pt x="313" y="9"/>
                  </a:lnTo>
                  <a:lnTo>
                    <a:pt x="315" y="9"/>
                  </a:lnTo>
                  <a:lnTo>
                    <a:pt x="315" y="7"/>
                  </a:lnTo>
                  <a:lnTo>
                    <a:pt x="317" y="7"/>
                  </a:lnTo>
                  <a:lnTo>
                    <a:pt x="317" y="9"/>
                  </a:lnTo>
                  <a:lnTo>
                    <a:pt x="319" y="9"/>
                  </a:lnTo>
                  <a:lnTo>
                    <a:pt x="320" y="9"/>
                  </a:lnTo>
                  <a:lnTo>
                    <a:pt x="320" y="10"/>
                  </a:lnTo>
                  <a:lnTo>
                    <a:pt x="322" y="10"/>
                  </a:lnTo>
                  <a:lnTo>
                    <a:pt x="324" y="10"/>
                  </a:lnTo>
                  <a:lnTo>
                    <a:pt x="325" y="10"/>
                  </a:lnTo>
                  <a:lnTo>
                    <a:pt x="327" y="10"/>
                  </a:lnTo>
                  <a:lnTo>
                    <a:pt x="329" y="10"/>
                  </a:lnTo>
                  <a:lnTo>
                    <a:pt x="331" y="10"/>
                  </a:lnTo>
                  <a:lnTo>
                    <a:pt x="331" y="12"/>
                  </a:lnTo>
                  <a:lnTo>
                    <a:pt x="332" y="12"/>
                  </a:lnTo>
                  <a:lnTo>
                    <a:pt x="332" y="14"/>
                  </a:lnTo>
                  <a:lnTo>
                    <a:pt x="332" y="15"/>
                  </a:lnTo>
                  <a:lnTo>
                    <a:pt x="332" y="14"/>
                  </a:lnTo>
                  <a:lnTo>
                    <a:pt x="334" y="14"/>
                  </a:lnTo>
                  <a:lnTo>
                    <a:pt x="334" y="15"/>
                  </a:lnTo>
                  <a:lnTo>
                    <a:pt x="336" y="15"/>
                  </a:lnTo>
                  <a:lnTo>
                    <a:pt x="336" y="17"/>
                  </a:lnTo>
                  <a:lnTo>
                    <a:pt x="337" y="17"/>
                  </a:lnTo>
                  <a:lnTo>
                    <a:pt x="339" y="17"/>
                  </a:lnTo>
                  <a:lnTo>
                    <a:pt x="341" y="17"/>
                  </a:lnTo>
                  <a:lnTo>
                    <a:pt x="342" y="17"/>
                  </a:lnTo>
                  <a:lnTo>
                    <a:pt x="344" y="17"/>
                  </a:lnTo>
                  <a:lnTo>
                    <a:pt x="346" y="17"/>
                  </a:lnTo>
                  <a:lnTo>
                    <a:pt x="346" y="19"/>
                  </a:lnTo>
                  <a:lnTo>
                    <a:pt x="348" y="19"/>
                  </a:lnTo>
                  <a:lnTo>
                    <a:pt x="349" y="19"/>
                  </a:lnTo>
                  <a:lnTo>
                    <a:pt x="351" y="19"/>
                  </a:lnTo>
                  <a:lnTo>
                    <a:pt x="351" y="17"/>
                  </a:lnTo>
                  <a:lnTo>
                    <a:pt x="353" y="17"/>
                  </a:lnTo>
                  <a:lnTo>
                    <a:pt x="353" y="17"/>
                  </a:lnTo>
                  <a:lnTo>
                    <a:pt x="353" y="15"/>
                  </a:lnTo>
                  <a:lnTo>
                    <a:pt x="354" y="15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6" y="19"/>
                  </a:lnTo>
                  <a:lnTo>
                    <a:pt x="358" y="19"/>
                  </a:lnTo>
                  <a:lnTo>
                    <a:pt x="359" y="19"/>
                  </a:lnTo>
                  <a:lnTo>
                    <a:pt x="359" y="21"/>
                  </a:lnTo>
                  <a:lnTo>
                    <a:pt x="361" y="21"/>
                  </a:lnTo>
                  <a:lnTo>
                    <a:pt x="368" y="19"/>
                  </a:lnTo>
                  <a:lnTo>
                    <a:pt x="370" y="19"/>
                  </a:lnTo>
                  <a:lnTo>
                    <a:pt x="373" y="21"/>
                  </a:lnTo>
                  <a:lnTo>
                    <a:pt x="375" y="22"/>
                  </a:lnTo>
                  <a:lnTo>
                    <a:pt x="376" y="22"/>
                  </a:lnTo>
                  <a:lnTo>
                    <a:pt x="376" y="24"/>
                  </a:lnTo>
                  <a:lnTo>
                    <a:pt x="378" y="24"/>
                  </a:lnTo>
                  <a:lnTo>
                    <a:pt x="378" y="26"/>
                  </a:lnTo>
                  <a:lnTo>
                    <a:pt x="378" y="27"/>
                  </a:lnTo>
                  <a:lnTo>
                    <a:pt x="380" y="27"/>
                  </a:lnTo>
                  <a:lnTo>
                    <a:pt x="380" y="29"/>
                  </a:lnTo>
                  <a:lnTo>
                    <a:pt x="382" y="29"/>
                  </a:lnTo>
                  <a:lnTo>
                    <a:pt x="383" y="29"/>
                  </a:lnTo>
                  <a:lnTo>
                    <a:pt x="387" y="31"/>
                  </a:lnTo>
                  <a:lnTo>
                    <a:pt x="387" y="33"/>
                  </a:lnTo>
                  <a:lnTo>
                    <a:pt x="388" y="33"/>
                  </a:lnTo>
                  <a:lnTo>
                    <a:pt x="392" y="34"/>
                  </a:lnTo>
                  <a:lnTo>
                    <a:pt x="394" y="36"/>
                  </a:lnTo>
                  <a:lnTo>
                    <a:pt x="394" y="38"/>
                  </a:lnTo>
                  <a:lnTo>
                    <a:pt x="395" y="38"/>
                  </a:lnTo>
                  <a:lnTo>
                    <a:pt x="397" y="39"/>
                  </a:lnTo>
                  <a:lnTo>
                    <a:pt x="399" y="39"/>
                  </a:lnTo>
                  <a:lnTo>
                    <a:pt x="399" y="41"/>
                  </a:lnTo>
                  <a:lnTo>
                    <a:pt x="400" y="41"/>
                  </a:lnTo>
                  <a:lnTo>
                    <a:pt x="400" y="43"/>
                  </a:lnTo>
                  <a:lnTo>
                    <a:pt x="400" y="44"/>
                  </a:lnTo>
                  <a:lnTo>
                    <a:pt x="400" y="46"/>
                  </a:lnTo>
                  <a:lnTo>
                    <a:pt x="402" y="46"/>
                  </a:lnTo>
                  <a:lnTo>
                    <a:pt x="404" y="46"/>
                  </a:lnTo>
                  <a:lnTo>
                    <a:pt x="404" y="48"/>
                  </a:lnTo>
                  <a:lnTo>
                    <a:pt x="404" y="51"/>
                  </a:lnTo>
                  <a:lnTo>
                    <a:pt x="405" y="51"/>
                  </a:lnTo>
                  <a:lnTo>
                    <a:pt x="405" y="53"/>
                  </a:lnTo>
                  <a:lnTo>
                    <a:pt x="407" y="53"/>
                  </a:lnTo>
                  <a:lnTo>
                    <a:pt x="409" y="53"/>
                  </a:lnTo>
                  <a:lnTo>
                    <a:pt x="409" y="55"/>
                  </a:lnTo>
                  <a:lnTo>
                    <a:pt x="411" y="56"/>
                  </a:lnTo>
                  <a:lnTo>
                    <a:pt x="412" y="56"/>
                  </a:lnTo>
                  <a:lnTo>
                    <a:pt x="412" y="58"/>
                  </a:lnTo>
                  <a:lnTo>
                    <a:pt x="412" y="60"/>
                  </a:lnTo>
                  <a:lnTo>
                    <a:pt x="412" y="61"/>
                  </a:lnTo>
                  <a:lnTo>
                    <a:pt x="414" y="63"/>
                  </a:lnTo>
                  <a:lnTo>
                    <a:pt x="416" y="63"/>
                  </a:lnTo>
                  <a:lnTo>
                    <a:pt x="417" y="63"/>
                  </a:lnTo>
                  <a:lnTo>
                    <a:pt x="419" y="65"/>
                  </a:lnTo>
                  <a:lnTo>
                    <a:pt x="421" y="65"/>
                  </a:lnTo>
                  <a:lnTo>
                    <a:pt x="421" y="67"/>
                  </a:lnTo>
                  <a:lnTo>
                    <a:pt x="422" y="67"/>
                  </a:lnTo>
                  <a:lnTo>
                    <a:pt x="424" y="67"/>
                  </a:lnTo>
                  <a:lnTo>
                    <a:pt x="426" y="68"/>
                  </a:lnTo>
                  <a:lnTo>
                    <a:pt x="428" y="70"/>
                  </a:lnTo>
                  <a:lnTo>
                    <a:pt x="429" y="70"/>
                  </a:lnTo>
                  <a:lnTo>
                    <a:pt x="431" y="70"/>
                  </a:lnTo>
                  <a:lnTo>
                    <a:pt x="431" y="72"/>
                  </a:lnTo>
                  <a:lnTo>
                    <a:pt x="433" y="72"/>
                  </a:lnTo>
                  <a:lnTo>
                    <a:pt x="431" y="72"/>
                  </a:lnTo>
                  <a:lnTo>
                    <a:pt x="431" y="73"/>
                  </a:lnTo>
                  <a:lnTo>
                    <a:pt x="431" y="75"/>
                  </a:lnTo>
                  <a:lnTo>
                    <a:pt x="431" y="77"/>
                  </a:lnTo>
                  <a:lnTo>
                    <a:pt x="431" y="78"/>
                  </a:lnTo>
                  <a:lnTo>
                    <a:pt x="429" y="78"/>
                  </a:lnTo>
                  <a:lnTo>
                    <a:pt x="429" y="80"/>
                  </a:lnTo>
                  <a:lnTo>
                    <a:pt x="431" y="80"/>
                  </a:lnTo>
                  <a:lnTo>
                    <a:pt x="433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2"/>
                  </a:lnTo>
                  <a:lnTo>
                    <a:pt x="434" y="84"/>
                  </a:lnTo>
                  <a:lnTo>
                    <a:pt x="434" y="85"/>
                  </a:lnTo>
                  <a:lnTo>
                    <a:pt x="436" y="85"/>
                  </a:lnTo>
                  <a:lnTo>
                    <a:pt x="438" y="85"/>
                  </a:lnTo>
                  <a:lnTo>
                    <a:pt x="439" y="85"/>
                  </a:lnTo>
                  <a:lnTo>
                    <a:pt x="439" y="84"/>
                  </a:lnTo>
                  <a:lnTo>
                    <a:pt x="441" y="84"/>
                  </a:lnTo>
                  <a:lnTo>
                    <a:pt x="441" y="85"/>
                  </a:lnTo>
                  <a:lnTo>
                    <a:pt x="441" y="87"/>
                  </a:lnTo>
                  <a:lnTo>
                    <a:pt x="443" y="87"/>
                  </a:lnTo>
                  <a:lnTo>
                    <a:pt x="441" y="87"/>
                  </a:lnTo>
                  <a:lnTo>
                    <a:pt x="441" y="89"/>
                  </a:lnTo>
                  <a:lnTo>
                    <a:pt x="443" y="89"/>
                  </a:lnTo>
                  <a:lnTo>
                    <a:pt x="443" y="90"/>
                  </a:lnTo>
                  <a:lnTo>
                    <a:pt x="445" y="90"/>
                  </a:lnTo>
                  <a:lnTo>
                    <a:pt x="445" y="92"/>
                  </a:lnTo>
                  <a:lnTo>
                    <a:pt x="445" y="94"/>
                  </a:lnTo>
                  <a:lnTo>
                    <a:pt x="446" y="94"/>
                  </a:lnTo>
                  <a:lnTo>
                    <a:pt x="446" y="95"/>
                  </a:lnTo>
                  <a:lnTo>
                    <a:pt x="448" y="95"/>
                  </a:lnTo>
                  <a:lnTo>
                    <a:pt x="448" y="94"/>
                  </a:lnTo>
                  <a:lnTo>
                    <a:pt x="450" y="94"/>
                  </a:lnTo>
                  <a:lnTo>
                    <a:pt x="451" y="94"/>
                  </a:lnTo>
                  <a:lnTo>
                    <a:pt x="453" y="94"/>
                  </a:lnTo>
                  <a:lnTo>
                    <a:pt x="453" y="95"/>
                  </a:lnTo>
                  <a:lnTo>
                    <a:pt x="455" y="95"/>
                  </a:lnTo>
                  <a:lnTo>
                    <a:pt x="455" y="97"/>
                  </a:lnTo>
                  <a:lnTo>
                    <a:pt x="456" y="97"/>
                  </a:lnTo>
                  <a:lnTo>
                    <a:pt x="458" y="97"/>
                  </a:lnTo>
                  <a:lnTo>
                    <a:pt x="460" y="97"/>
                  </a:lnTo>
                  <a:lnTo>
                    <a:pt x="462" y="97"/>
                  </a:lnTo>
                  <a:lnTo>
                    <a:pt x="463" y="97"/>
                  </a:lnTo>
                  <a:lnTo>
                    <a:pt x="463" y="99"/>
                  </a:lnTo>
                  <a:lnTo>
                    <a:pt x="463" y="101"/>
                  </a:lnTo>
                  <a:lnTo>
                    <a:pt x="465" y="101"/>
                  </a:lnTo>
                  <a:lnTo>
                    <a:pt x="465" y="99"/>
                  </a:lnTo>
                  <a:lnTo>
                    <a:pt x="467" y="99"/>
                  </a:lnTo>
                  <a:lnTo>
                    <a:pt x="468" y="99"/>
                  </a:lnTo>
                  <a:lnTo>
                    <a:pt x="468" y="101"/>
                  </a:lnTo>
                  <a:lnTo>
                    <a:pt x="468" y="102"/>
                  </a:lnTo>
                  <a:lnTo>
                    <a:pt x="468" y="104"/>
                  </a:lnTo>
                  <a:lnTo>
                    <a:pt x="470" y="104"/>
                  </a:lnTo>
                  <a:lnTo>
                    <a:pt x="472" y="104"/>
                  </a:lnTo>
                  <a:lnTo>
                    <a:pt x="472" y="106"/>
                  </a:lnTo>
                  <a:lnTo>
                    <a:pt x="474" y="106"/>
                  </a:lnTo>
                  <a:lnTo>
                    <a:pt x="475" y="106"/>
                  </a:lnTo>
                  <a:lnTo>
                    <a:pt x="475" y="107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09"/>
                  </a:lnTo>
                  <a:lnTo>
                    <a:pt x="475" y="111"/>
                  </a:lnTo>
                  <a:lnTo>
                    <a:pt x="475" y="112"/>
                  </a:lnTo>
                  <a:lnTo>
                    <a:pt x="475" y="112"/>
                  </a:lnTo>
                  <a:lnTo>
                    <a:pt x="475" y="114"/>
                  </a:lnTo>
                  <a:lnTo>
                    <a:pt x="475" y="114"/>
                  </a:lnTo>
                  <a:lnTo>
                    <a:pt x="475" y="116"/>
                  </a:lnTo>
                  <a:lnTo>
                    <a:pt x="475" y="118"/>
                  </a:lnTo>
                  <a:lnTo>
                    <a:pt x="475" y="119"/>
                  </a:lnTo>
                  <a:lnTo>
                    <a:pt x="475" y="121"/>
                  </a:lnTo>
                  <a:lnTo>
                    <a:pt x="475" y="121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3"/>
                  </a:lnTo>
                  <a:lnTo>
                    <a:pt x="475" y="124"/>
                  </a:lnTo>
                  <a:lnTo>
                    <a:pt x="475" y="126"/>
                  </a:lnTo>
                  <a:lnTo>
                    <a:pt x="474" y="126"/>
                  </a:lnTo>
                  <a:lnTo>
                    <a:pt x="472" y="126"/>
                  </a:lnTo>
                  <a:lnTo>
                    <a:pt x="470" y="128"/>
                  </a:lnTo>
                  <a:lnTo>
                    <a:pt x="468" y="128"/>
                  </a:lnTo>
                  <a:lnTo>
                    <a:pt x="468" y="126"/>
                  </a:lnTo>
                  <a:lnTo>
                    <a:pt x="467" y="126"/>
                  </a:lnTo>
                  <a:lnTo>
                    <a:pt x="467" y="128"/>
                  </a:lnTo>
                  <a:lnTo>
                    <a:pt x="465" y="128"/>
                  </a:lnTo>
                  <a:lnTo>
                    <a:pt x="463" y="128"/>
                  </a:lnTo>
                  <a:lnTo>
                    <a:pt x="462" y="126"/>
                  </a:lnTo>
                  <a:lnTo>
                    <a:pt x="460" y="126"/>
                  </a:lnTo>
                  <a:lnTo>
                    <a:pt x="458" y="126"/>
                  </a:lnTo>
                  <a:lnTo>
                    <a:pt x="458" y="124"/>
                  </a:lnTo>
                  <a:lnTo>
                    <a:pt x="456" y="124"/>
                  </a:lnTo>
                  <a:lnTo>
                    <a:pt x="456" y="126"/>
                  </a:lnTo>
                  <a:lnTo>
                    <a:pt x="458" y="126"/>
                  </a:lnTo>
                  <a:lnTo>
                    <a:pt x="458" y="128"/>
                  </a:lnTo>
                  <a:lnTo>
                    <a:pt x="458" y="129"/>
                  </a:lnTo>
                  <a:lnTo>
                    <a:pt x="460" y="129"/>
                  </a:lnTo>
                  <a:lnTo>
                    <a:pt x="460" y="131"/>
                  </a:lnTo>
                  <a:lnTo>
                    <a:pt x="458" y="131"/>
                  </a:lnTo>
                  <a:lnTo>
                    <a:pt x="456" y="131"/>
                  </a:lnTo>
                  <a:lnTo>
                    <a:pt x="456" y="133"/>
                  </a:lnTo>
                  <a:lnTo>
                    <a:pt x="456" y="135"/>
                  </a:lnTo>
                  <a:lnTo>
                    <a:pt x="455" y="135"/>
                  </a:lnTo>
                  <a:lnTo>
                    <a:pt x="456" y="135"/>
                  </a:lnTo>
                  <a:lnTo>
                    <a:pt x="458" y="136"/>
                  </a:lnTo>
                  <a:lnTo>
                    <a:pt x="458" y="138"/>
                  </a:lnTo>
                  <a:lnTo>
                    <a:pt x="460" y="138"/>
                  </a:lnTo>
                  <a:lnTo>
                    <a:pt x="462" y="138"/>
                  </a:lnTo>
                  <a:lnTo>
                    <a:pt x="463" y="138"/>
                  </a:lnTo>
                  <a:lnTo>
                    <a:pt x="463" y="140"/>
                  </a:lnTo>
                  <a:lnTo>
                    <a:pt x="462" y="140"/>
                  </a:lnTo>
                  <a:lnTo>
                    <a:pt x="462" y="141"/>
                  </a:lnTo>
                  <a:lnTo>
                    <a:pt x="462" y="143"/>
                  </a:lnTo>
                  <a:lnTo>
                    <a:pt x="463" y="143"/>
                  </a:lnTo>
                  <a:lnTo>
                    <a:pt x="465" y="143"/>
                  </a:lnTo>
                  <a:lnTo>
                    <a:pt x="465" y="145"/>
                  </a:lnTo>
                  <a:lnTo>
                    <a:pt x="465" y="146"/>
                  </a:lnTo>
                  <a:lnTo>
                    <a:pt x="467" y="146"/>
                  </a:lnTo>
                  <a:lnTo>
                    <a:pt x="467" y="145"/>
                  </a:lnTo>
                  <a:lnTo>
                    <a:pt x="468" y="145"/>
                  </a:lnTo>
                  <a:lnTo>
                    <a:pt x="470" y="145"/>
                  </a:lnTo>
                  <a:lnTo>
                    <a:pt x="470" y="146"/>
                  </a:lnTo>
                  <a:lnTo>
                    <a:pt x="470" y="148"/>
                  </a:lnTo>
                  <a:lnTo>
                    <a:pt x="472" y="148"/>
                  </a:lnTo>
                  <a:lnTo>
                    <a:pt x="472" y="150"/>
                  </a:lnTo>
                  <a:lnTo>
                    <a:pt x="472" y="148"/>
                  </a:lnTo>
                  <a:lnTo>
                    <a:pt x="474" y="148"/>
                  </a:lnTo>
                  <a:lnTo>
                    <a:pt x="474" y="150"/>
                  </a:lnTo>
                  <a:lnTo>
                    <a:pt x="475" y="150"/>
                  </a:lnTo>
                  <a:lnTo>
                    <a:pt x="475" y="152"/>
                  </a:lnTo>
                  <a:lnTo>
                    <a:pt x="475" y="153"/>
                  </a:lnTo>
                  <a:lnTo>
                    <a:pt x="475" y="155"/>
                  </a:lnTo>
                  <a:lnTo>
                    <a:pt x="477" y="157"/>
                  </a:lnTo>
                  <a:lnTo>
                    <a:pt x="479" y="157"/>
                  </a:lnTo>
                  <a:lnTo>
                    <a:pt x="480" y="157"/>
                  </a:lnTo>
                  <a:lnTo>
                    <a:pt x="482" y="157"/>
                  </a:lnTo>
                  <a:lnTo>
                    <a:pt x="482" y="155"/>
                  </a:lnTo>
                  <a:lnTo>
                    <a:pt x="484" y="155"/>
                  </a:lnTo>
                  <a:lnTo>
                    <a:pt x="484" y="157"/>
                  </a:lnTo>
                  <a:lnTo>
                    <a:pt x="484" y="158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5" y="158"/>
                  </a:lnTo>
                  <a:lnTo>
                    <a:pt x="485" y="160"/>
                  </a:lnTo>
                  <a:lnTo>
                    <a:pt x="487" y="160"/>
                  </a:lnTo>
                  <a:lnTo>
                    <a:pt x="487" y="162"/>
                  </a:lnTo>
                  <a:lnTo>
                    <a:pt x="487" y="163"/>
                  </a:lnTo>
                  <a:lnTo>
                    <a:pt x="487" y="163"/>
                  </a:lnTo>
                  <a:lnTo>
                    <a:pt x="485" y="163"/>
                  </a:lnTo>
                  <a:lnTo>
                    <a:pt x="485" y="165"/>
                  </a:lnTo>
                  <a:lnTo>
                    <a:pt x="487" y="165"/>
                  </a:lnTo>
                  <a:lnTo>
                    <a:pt x="487" y="167"/>
                  </a:lnTo>
                  <a:lnTo>
                    <a:pt x="487" y="169"/>
                  </a:lnTo>
                  <a:lnTo>
                    <a:pt x="489" y="169"/>
                  </a:lnTo>
                  <a:lnTo>
                    <a:pt x="489" y="170"/>
                  </a:lnTo>
                  <a:lnTo>
                    <a:pt x="489" y="172"/>
                  </a:lnTo>
                  <a:lnTo>
                    <a:pt x="491" y="172"/>
                  </a:lnTo>
                  <a:lnTo>
                    <a:pt x="491" y="174"/>
                  </a:lnTo>
                  <a:lnTo>
                    <a:pt x="491" y="175"/>
                  </a:lnTo>
                  <a:lnTo>
                    <a:pt x="492" y="175"/>
                  </a:lnTo>
                  <a:lnTo>
                    <a:pt x="494" y="177"/>
                  </a:lnTo>
                  <a:lnTo>
                    <a:pt x="494" y="179"/>
                  </a:lnTo>
                  <a:lnTo>
                    <a:pt x="494" y="181"/>
                  </a:lnTo>
                  <a:lnTo>
                    <a:pt x="496" y="181"/>
                  </a:lnTo>
                  <a:lnTo>
                    <a:pt x="496" y="182"/>
                  </a:lnTo>
                  <a:lnTo>
                    <a:pt x="494" y="182"/>
                  </a:lnTo>
                  <a:lnTo>
                    <a:pt x="494" y="184"/>
                  </a:lnTo>
                  <a:lnTo>
                    <a:pt x="494" y="186"/>
                  </a:lnTo>
                  <a:lnTo>
                    <a:pt x="494" y="187"/>
                  </a:lnTo>
                  <a:lnTo>
                    <a:pt x="492" y="187"/>
                  </a:lnTo>
                  <a:lnTo>
                    <a:pt x="492" y="189"/>
                  </a:lnTo>
                  <a:lnTo>
                    <a:pt x="492" y="191"/>
                  </a:lnTo>
                  <a:lnTo>
                    <a:pt x="494" y="191"/>
                  </a:lnTo>
                  <a:lnTo>
                    <a:pt x="494" y="192"/>
                  </a:lnTo>
                  <a:lnTo>
                    <a:pt x="494" y="194"/>
                  </a:lnTo>
                  <a:lnTo>
                    <a:pt x="494" y="196"/>
                  </a:lnTo>
                  <a:lnTo>
                    <a:pt x="496" y="196"/>
                  </a:lnTo>
                  <a:lnTo>
                    <a:pt x="496" y="198"/>
                  </a:lnTo>
                  <a:lnTo>
                    <a:pt x="497" y="198"/>
                  </a:lnTo>
                  <a:lnTo>
                    <a:pt x="497" y="199"/>
                  </a:lnTo>
                  <a:lnTo>
                    <a:pt x="497" y="201"/>
                  </a:lnTo>
                  <a:lnTo>
                    <a:pt x="497" y="203"/>
                  </a:lnTo>
                  <a:lnTo>
                    <a:pt x="496" y="203"/>
                  </a:lnTo>
                  <a:lnTo>
                    <a:pt x="494" y="203"/>
                  </a:lnTo>
                  <a:lnTo>
                    <a:pt x="494" y="204"/>
                  </a:lnTo>
                  <a:lnTo>
                    <a:pt x="496" y="204"/>
                  </a:lnTo>
                  <a:lnTo>
                    <a:pt x="497" y="204"/>
                  </a:lnTo>
                  <a:lnTo>
                    <a:pt x="499" y="204"/>
                  </a:lnTo>
                  <a:lnTo>
                    <a:pt x="501" y="204"/>
                  </a:lnTo>
                  <a:lnTo>
                    <a:pt x="501" y="206"/>
                  </a:lnTo>
                  <a:lnTo>
                    <a:pt x="502" y="206"/>
                  </a:lnTo>
                  <a:lnTo>
                    <a:pt x="502" y="208"/>
                  </a:lnTo>
                  <a:lnTo>
                    <a:pt x="504" y="208"/>
                  </a:lnTo>
                  <a:lnTo>
                    <a:pt x="504" y="209"/>
                  </a:lnTo>
                  <a:lnTo>
                    <a:pt x="506" y="209"/>
                  </a:lnTo>
                  <a:lnTo>
                    <a:pt x="508" y="209"/>
                  </a:lnTo>
                  <a:lnTo>
                    <a:pt x="508" y="211"/>
                  </a:lnTo>
                  <a:lnTo>
                    <a:pt x="508" y="213"/>
                  </a:lnTo>
                  <a:lnTo>
                    <a:pt x="506" y="213"/>
                  </a:lnTo>
                  <a:lnTo>
                    <a:pt x="506" y="215"/>
                  </a:lnTo>
                  <a:lnTo>
                    <a:pt x="506" y="216"/>
                  </a:lnTo>
                  <a:lnTo>
                    <a:pt x="506" y="218"/>
                  </a:lnTo>
                  <a:lnTo>
                    <a:pt x="508" y="218"/>
                  </a:lnTo>
                  <a:lnTo>
                    <a:pt x="508" y="220"/>
                  </a:lnTo>
                  <a:lnTo>
                    <a:pt x="508" y="221"/>
                  </a:lnTo>
                  <a:lnTo>
                    <a:pt x="508" y="223"/>
                  </a:lnTo>
                  <a:lnTo>
                    <a:pt x="506" y="223"/>
                  </a:lnTo>
                  <a:lnTo>
                    <a:pt x="506" y="225"/>
                  </a:lnTo>
                  <a:lnTo>
                    <a:pt x="504" y="225"/>
                  </a:lnTo>
                  <a:lnTo>
                    <a:pt x="504" y="226"/>
                  </a:lnTo>
                  <a:lnTo>
                    <a:pt x="504" y="228"/>
                  </a:lnTo>
                  <a:lnTo>
                    <a:pt x="506" y="228"/>
                  </a:lnTo>
                  <a:lnTo>
                    <a:pt x="508" y="228"/>
                  </a:lnTo>
                  <a:lnTo>
                    <a:pt x="509" y="230"/>
                  </a:lnTo>
                  <a:lnTo>
                    <a:pt x="509" y="232"/>
                  </a:lnTo>
                  <a:lnTo>
                    <a:pt x="511" y="232"/>
                  </a:lnTo>
                  <a:lnTo>
                    <a:pt x="511" y="233"/>
                  </a:lnTo>
                  <a:lnTo>
                    <a:pt x="513" y="233"/>
                  </a:lnTo>
                  <a:lnTo>
                    <a:pt x="514" y="233"/>
                  </a:lnTo>
                  <a:lnTo>
                    <a:pt x="516" y="233"/>
                  </a:lnTo>
                  <a:lnTo>
                    <a:pt x="516" y="235"/>
                  </a:lnTo>
                  <a:lnTo>
                    <a:pt x="516" y="235"/>
                  </a:lnTo>
                  <a:lnTo>
                    <a:pt x="516" y="237"/>
                  </a:lnTo>
                  <a:lnTo>
                    <a:pt x="518" y="237"/>
                  </a:lnTo>
                  <a:lnTo>
                    <a:pt x="518" y="238"/>
                  </a:lnTo>
                  <a:lnTo>
                    <a:pt x="519" y="238"/>
                  </a:lnTo>
                  <a:lnTo>
                    <a:pt x="519" y="240"/>
                  </a:lnTo>
                  <a:lnTo>
                    <a:pt x="521" y="240"/>
                  </a:lnTo>
                  <a:lnTo>
                    <a:pt x="521" y="242"/>
                  </a:lnTo>
                  <a:lnTo>
                    <a:pt x="523" y="242"/>
                  </a:lnTo>
                  <a:lnTo>
                    <a:pt x="523" y="243"/>
                  </a:lnTo>
                  <a:lnTo>
                    <a:pt x="525" y="243"/>
                  </a:lnTo>
                  <a:lnTo>
                    <a:pt x="526" y="243"/>
                  </a:lnTo>
                  <a:lnTo>
                    <a:pt x="526" y="245"/>
                  </a:lnTo>
                  <a:lnTo>
                    <a:pt x="528" y="245"/>
                  </a:lnTo>
                  <a:lnTo>
                    <a:pt x="530" y="245"/>
                  </a:lnTo>
                  <a:lnTo>
                    <a:pt x="531" y="245"/>
                  </a:lnTo>
                  <a:lnTo>
                    <a:pt x="533" y="245"/>
                  </a:lnTo>
                  <a:lnTo>
                    <a:pt x="533" y="245"/>
                  </a:lnTo>
                  <a:lnTo>
                    <a:pt x="533" y="247"/>
                  </a:lnTo>
                  <a:lnTo>
                    <a:pt x="535" y="249"/>
                  </a:lnTo>
                  <a:lnTo>
                    <a:pt x="535" y="250"/>
                  </a:lnTo>
                  <a:lnTo>
                    <a:pt x="535" y="252"/>
                  </a:lnTo>
                  <a:lnTo>
                    <a:pt x="537" y="252"/>
                  </a:lnTo>
                  <a:lnTo>
                    <a:pt x="538" y="252"/>
                  </a:lnTo>
                  <a:lnTo>
                    <a:pt x="538" y="250"/>
                  </a:lnTo>
                  <a:lnTo>
                    <a:pt x="540" y="250"/>
                  </a:lnTo>
                  <a:lnTo>
                    <a:pt x="540" y="252"/>
                  </a:lnTo>
                  <a:lnTo>
                    <a:pt x="542" y="252"/>
                  </a:lnTo>
                  <a:lnTo>
                    <a:pt x="543" y="252"/>
                  </a:lnTo>
                  <a:lnTo>
                    <a:pt x="545" y="252"/>
                  </a:lnTo>
                  <a:lnTo>
                    <a:pt x="547" y="252"/>
                  </a:lnTo>
                  <a:lnTo>
                    <a:pt x="548" y="252"/>
                  </a:lnTo>
                  <a:lnTo>
                    <a:pt x="548" y="254"/>
                  </a:lnTo>
                  <a:lnTo>
                    <a:pt x="548" y="255"/>
                  </a:lnTo>
                  <a:lnTo>
                    <a:pt x="548" y="257"/>
                  </a:lnTo>
                  <a:lnTo>
                    <a:pt x="548" y="259"/>
                  </a:lnTo>
                  <a:lnTo>
                    <a:pt x="548" y="260"/>
                  </a:lnTo>
                  <a:lnTo>
                    <a:pt x="548" y="262"/>
                  </a:lnTo>
                  <a:lnTo>
                    <a:pt x="548" y="264"/>
                  </a:lnTo>
                  <a:lnTo>
                    <a:pt x="548" y="266"/>
                  </a:lnTo>
                  <a:lnTo>
                    <a:pt x="548" y="267"/>
                  </a:lnTo>
                  <a:lnTo>
                    <a:pt x="548" y="269"/>
                  </a:lnTo>
                  <a:lnTo>
                    <a:pt x="547" y="269"/>
                  </a:lnTo>
                  <a:lnTo>
                    <a:pt x="547" y="271"/>
                  </a:lnTo>
                  <a:lnTo>
                    <a:pt x="547" y="272"/>
                  </a:lnTo>
                  <a:lnTo>
                    <a:pt x="547" y="274"/>
                  </a:lnTo>
                  <a:lnTo>
                    <a:pt x="547" y="276"/>
                  </a:lnTo>
                  <a:lnTo>
                    <a:pt x="547" y="277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7" y="279"/>
                  </a:lnTo>
                  <a:lnTo>
                    <a:pt x="545" y="279"/>
                  </a:lnTo>
                  <a:lnTo>
                    <a:pt x="545" y="281"/>
                  </a:lnTo>
                  <a:lnTo>
                    <a:pt x="547" y="281"/>
                  </a:lnTo>
                  <a:lnTo>
                    <a:pt x="547" y="283"/>
                  </a:lnTo>
                  <a:lnTo>
                    <a:pt x="547" y="284"/>
                  </a:lnTo>
                  <a:lnTo>
                    <a:pt x="548" y="284"/>
                  </a:lnTo>
                  <a:lnTo>
                    <a:pt x="548" y="283"/>
                  </a:lnTo>
                  <a:lnTo>
                    <a:pt x="550" y="283"/>
                  </a:lnTo>
                  <a:lnTo>
                    <a:pt x="552" y="283"/>
                  </a:lnTo>
                  <a:lnTo>
                    <a:pt x="552" y="284"/>
                  </a:lnTo>
                  <a:lnTo>
                    <a:pt x="554" y="284"/>
                  </a:lnTo>
                  <a:lnTo>
                    <a:pt x="554" y="286"/>
                  </a:lnTo>
                  <a:lnTo>
                    <a:pt x="552" y="286"/>
                  </a:lnTo>
                  <a:lnTo>
                    <a:pt x="554" y="286"/>
                  </a:lnTo>
                  <a:lnTo>
                    <a:pt x="554" y="286"/>
                  </a:lnTo>
                  <a:lnTo>
                    <a:pt x="555" y="286"/>
                  </a:lnTo>
                  <a:lnTo>
                    <a:pt x="557" y="288"/>
                  </a:lnTo>
                  <a:lnTo>
                    <a:pt x="555" y="288"/>
                  </a:lnTo>
                  <a:lnTo>
                    <a:pt x="555" y="289"/>
                  </a:lnTo>
                  <a:lnTo>
                    <a:pt x="557" y="289"/>
                  </a:lnTo>
                  <a:lnTo>
                    <a:pt x="557" y="291"/>
                  </a:lnTo>
                  <a:lnTo>
                    <a:pt x="557" y="291"/>
                  </a:lnTo>
                  <a:lnTo>
                    <a:pt x="557" y="293"/>
                  </a:lnTo>
                  <a:lnTo>
                    <a:pt x="559" y="293"/>
                  </a:lnTo>
                  <a:lnTo>
                    <a:pt x="560" y="293"/>
                  </a:lnTo>
                  <a:lnTo>
                    <a:pt x="560" y="294"/>
                  </a:lnTo>
                  <a:lnTo>
                    <a:pt x="562" y="294"/>
                  </a:lnTo>
                  <a:lnTo>
                    <a:pt x="562" y="296"/>
                  </a:lnTo>
                  <a:lnTo>
                    <a:pt x="564" y="296"/>
                  </a:lnTo>
                  <a:lnTo>
                    <a:pt x="562" y="298"/>
                  </a:lnTo>
                  <a:lnTo>
                    <a:pt x="564" y="298"/>
                  </a:lnTo>
                  <a:lnTo>
                    <a:pt x="565" y="298"/>
                  </a:lnTo>
                  <a:lnTo>
                    <a:pt x="567" y="298"/>
                  </a:lnTo>
                  <a:lnTo>
                    <a:pt x="569" y="298"/>
                  </a:lnTo>
                  <a:lnTo>
                    <a:pt x="571" y="298"/>
                  </a:lnTo>
                  <a:lnTo>
                    <a:pt x="572" y="298"/>
                  </a:lnTo>
                  <a:lnTo>
                    <a:pt x="574" y="298"/>
                  </a:lnTo>
                  <a:lnTo>
                    <a:pt x="576" y="298"/>
                  </a:lnTo>
                  <a:lnTo>
                    <a:pt x="577" y="298"/>
                  </a:lnTo>
                  <a:lnTo>
                    <a:pt x="579" y="298"/>
                  </a:lnTo>
                  <a:lnTo>
                    <a:pt x="581" y="298"/>
                  </a:lnTo>
                  <a:lnTo>
                    <a:pt x="581" y="300"/>
                  </a:lnTo>
                  <a:lnTo>
                    <a:pt x="582" y="300"/>
                  </a:lnTo>
                  <a:lnTo>
                    <a:pt x="582" y="301"/>
                  </a:lnTo>
                  <a:lnTo>
                    <a:pt x="584" y="301"/>
                  </a:lnTo>
                  <a:lnTo>
                    <a:pt x="584" y="303"/>
                  </a:lnTo>
                  <a:lnTo>
                    <a:pt x="586" y="303"/>
                  </a:lnTo>
                  <a:lnTo>
                    <a:pt x="586" y="305"/>
                  </a:lnTo>
                  <a:lnTo>
                    <a:pt x="586" y="306"/>
                  </a:lnTo>
                  <a:lnTo>
                    <a:pt x="588" y="306"/>
                  </a:lnTo>
                  <a:lnTo>
                    <a:pt x="589" y="308"/>
                  </a:lnTo>
                  <a:lnTo>
                    <a:pt x="589" y="310"/>
                  </a:lnTo>
                  <a:lnTo>
                    <a:pt x="588" y="312"/>
                  </a:lnTo>
                  <a:lnTo>
                    <a:pt x="589" y="312"/>
                  </a:lnTo>
                  <a:lnTo>
                    <a:pt x="589" y="313"/>
                  </a:lnTo>
                  <a:lnTo>
                    <a:pt x="589" y="315"/>
                  </a:lnTo>
                  <a:lnTo>
                    <a:pt x="591" y="315"/>
                  </a:lnTo>
                  <a:lnTo>
                    <a:pt x="591" y="317"/>
                  </a:lnTo>
                  <a:lnTo>
                    <a:pt x="593" y="317"/>
                  </a:lnTo>
                  <a:lnTo>
                    <a:pt x="593" y="318"/>
                  </a:lnTo>
                  <a:lnTo>
                    <a:pt x="594" y="318"/>
                  </a:lnTo>
                  <a:lnTo>
                    <a:pt x="594" y="320"/>
                  </a:lnTo>
                  <a:lnTo>
                    <a:pt x="594" y="322"/>
                  </a:lnTo>
                  <a:lnTo>
                    <a:pt x="594" y="323"/>
                  </a:lnTo>
                  <a:lnTo>
                    <a:pt x="594" y="325"/>
                  </a:lnTo>
                  <a:lnTo>
                    <a:pt x="594" y="327"/>
                  </a:lnTo>
                  <a:lnTo>
                    <a:pt x="596" y="327"/>
                  </a:lnTo>
                  <a:lnTo>
                    <a:pt x="596" y="327"/>
                  </a:lnTo>
                  <a:lnTo>
                    <a:pt x="598" y="327"/>
                  </a:lnTo>
                  <a:lnTo>
                    <a:pt x="598" y="329"/>
                  </a:lnTo>
                  <a:lnTo>
                    <a:pt x="598" y="329"/>
                  </a:lnTo>
                  <a:lnTo>
                    <a:pt x="599" y="329"/>
                  </a:lnTo>
                  <a:lnTo>
                    <a:pt x="601" y="329"/>
                  </a:lnTo>
                  <a:lnTo>
                    <a:pt x="601" y="330"/>
                  </a:lnTo>
                  <a:lnTo>
                    <a:pt x="599" y="330"/>
                  </a:lnTo>
                  <a:lnTo>
                    <a:pt x="599" y="332"/>
                  </a:lnTo>
                  <a:lnTo>
                    <a:pt x="599" y="334"/>
                  </a:lnTo>
                  <a:lnTo>
                    <a:pt x="601" y="334"/>
                  </a:lnTo>
                  <a:lnTo>
                    <a:pt x="601" y="335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1" y="337"/>
                  </a:lnTo>
                  <a:lnTo>
                    <a:pt x="603" y="337"/>
                  </a:lnTo>
                  <a:lnTo>
                    <a:pt x="603" y="339"/>
                  </a:lnTo>
                  <a:lnTo>
                    <a:pt x="603" y="340"/>
                  </a:lnTo>
                  <a:lnTo>
                    <a:pt x="605" y="340"/>
                  </a:lnTo>
                  <a:lnTo>
                    <a:pt x="605" y="342"/>
                  </a:lnTo>
                  <a:lnTo>
                    <a:pt x="605" y="344"/>
                  </a:lnTo>
                  <a:lnTo>
                    <a:pt x="606" y="344"/>
                  </a:lnTo>
                  <a:lnTo>
                    <a:pt x="606" y="346"/>
                  </a:lnTo>
                  <a:lnTo>
                    <a:pt x="608" y="346"/>
                  </a:lnTo>
                  <a:lnTo>
                    <a:pt x="610" y="346"/>
                  </a:lnTo>
                  <a:lnTo>
                    <a:pt x="611" y="346"/>
                  </a:lnTo>
                  <a:lnTo>
                    <a:pt x="613" y="346"/>
                  </a:lnTo>
                  <a:lnTo>
                    <a:pt x="613" y="344"/>
                  </a:lnTo>
                  <a:lnTo>
                    <a:pt x="613" y="346"/>
                  </a:lnTo>
                  <a:lnTo>
                    <a:pt x="615" y="346"/>
                  </a:lnTo>
                  <a:lnTo>
                    <a:pt x="617" y="346"/>
                  </a:lnTo>
                  <a:lnTo>
                    <a:pt x="618" y="346"/>
                  </a:lnTo>
                  <a:lnTo>
                    <a:pt x="618" y="349"/>
                  </a:lnTo>
                  <a:lnTo>
                    <a:pt x="620" y="349"/>
                  </a:lnTo>
                  <a:lnTo>
                    <a:pt x="620" y="351"/>
                  </a:lnTo>
                  <a:lnTo>
                    <a:pt x="622" y="351"/>
                  </a:lnTo>
                  <a:lnTo>
                    <a:pt x="622" y="352"/>
                  </a:lnTo>
                  <a:lnTo>
                    <a:pt x="622" y="354"/>
                  </a:lnTo>
                  <a:lnTo>
                    <a:pt x="622" y="356"/>
                  </a:lnTo>
                  <a:lnTo>
                    <a:pt x="623" y="356"/>
                  </a:lnTo>
                  <a:lnTo>
                    <a:pt x="623" y="357"/>
                  </a:lnTo>
                  <a:lnTo>
                    <a:pt x="623" y="359"/>
                  </a:lnTo>
                  <a:lnTo>
                    <a:pt x="625" y="359"/>
                  </a:lnTo>
                  <a:lnTo>
                    <a:pt x="625" y="361"/>
                  </a:lnTo>
                  <a:lnTo>
                    <a:pt x="628" y="359"/>
                  </a:lnTo>
                  <a:lnTo>
                    <a:pt x="630" y="359"/>
                  </a:lnTo>
                  <a:lnTo>
                    <a:pt x="630" y="361"/>
                  </a:lnTo>
                  <a:lnTo>
                    <a:pt x="630" y="363"/>
                  </a:lnTo>
                  <a:lnTo>
                    <a:pt x="628" y="363"/>
                  </a:lnTo>
                  <a:lnTo>
                    <a:pt x="627" y="364"/>
                  </a:lnTo>
                  <a:lnTo>
                    <a:pt x="627" y="366"/>
                  </a:lnTo>
                  <a:lnTo>
                    <a:pt x="625" y="366"/>
                  </a:lnTo>
                  <a:lnTo>
                    <a:pt x="625" y="368"/>
                  </a:lnTo>
                  <a:lnTo>
                    <a:pt x="627" y="368"/>
                  </a:lnTo>
                  <a:lnTo>
                    <a:pt x="627" y="368"/>
                  </a:lnTo>
                  <a:lnTo>
                    <a:pt x="628" y="368"/>
                  </a:lnTo>
                  <a:lnTo>
                    <a:pt x="628" y="369"/>
                  </a:lnTo>
                  <a:lnTo>
                    <a:pt x="628" y="371"/>
                  </a:lnTo>
                  <a:lnTo>
                    <a:pt x="628" y="373"/>
                  </a:lnTo>
                  <a:lnTo>
                    <a:pt x="630" y="373"/>
                  </a:lnTo>
                  <a:lnTo>
                    <a:pt x="630" y="374"/>
                  </a:lnTo>
                  <a:lnTo>
                    <a:pt x="628" y="374"/>
                  </a:lnTo>
                  <a:lnTo>
                    <a:pt x="628" y="376"/>
                  </a:lnTo>
                  <a:lnTo>
                    <a:pt x="628" y="378"/>
                  </a:lnTo>
                  <a:lnTo>
                    <a:pt x="630" y="380"/>
                  </a:lnTo>
                  <a:lnTo>
                    <a:pt x="630" y="381"/>
                  </a:lnTo>
                  <a:lnTo>
                    <a:pt x="630" y="383"/>
                  </a:lnTo>
                  <a:lnTo>
                    <a:pt x="630" y="385"/>
                  </a:lnTo>
                  <a:lnTo>
                    <a:pt x="630" y="386"/>
                  </a:lnTo>
                  <a:lnTo>
                    <a:pt x="628" y="386"/>
                  </a:lnTo>
                  <a:lnTo>
                    <a:pt x="628" y="388"/>
                  </a:lnTo>
                  <a:lnTo>
                    <a:pt x="628" y="390"/>
                  </a:lnTo>
                  <a:lnTo>
                    <a:pt x="627" y="390"/>
                  </a:lnTo>
                  <a:lnTo>
                    <a:pt x="627" y="391"/>
                  </a:lnTo>
                  <a:lnTo>
                    <a:pt x="627" y="393"/>
                  </a:lnTo>
                  <a:lnTo>
                    <a:pt x="625" y="393"/>
                  </a:lnTo>
                  <a:lnTo>
                    <a:pt x="625" y="395"/>
                  </a:lnTo>
                  <a:lnTo>
                    <a:pt x="623" y="395"/>
                  </a:lnTo>
                  <a:lnTo>
                    <a:pt x="622" y="395"/>
                  </a:lnTo>
                  <a:lnTo>
                    <a:pt x="622" y="397"/>
                  </a:lnTo>
                  <a:lnTo>
                    <a:pt x="620" y="397"/>
                  </a:lnTo>
                  <a:lnTo>
                    <a:pt x="620" y="398"/>
                  </a:lnTo>
                  <a:lnTo>
                    <a:pt x="618" y="397"/>
                  </a:lnTo>
                  <a:lnTo>
                    <a:pt x="617" y="397"/>
                  </a:lnTo>
                  <a:lnTo>
                    <a:pt x="617" y="398"/>
                  </a:lnTo>
                  <a:lnTo>
                    <a:pt x="615" y="398"/>
                  </a:lnTo>
                  <a:lnTo>
                    <a:pt x="615" y="400"/>
                  </a:lnTo>
                  <a:lnTo>
                    <a:pt x="613" y="400"/>
                  </a:lnTo>
                  <a:lnTo>
                    <a:pt x="611" y="400"/>
                  </a:lnTo>
                  <a:lnTo>
                    <a:pt x="611" y="402"/>
                  </a:lnTo>
                  <a:lnTo>
                    <a:pt x="613" y="402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3" y="403"/>
                  </a:lnTo>
                  <a:lnTo>
                    <a:pt x="615" y="403"/>
                  </a:lnTo>
                  <a:lnTo>
                    <a:pt x="615" y="405"/>
                  </a:lnTo>
                  <a:lnTo>
                    <a:pt x="617" y="405"/>
                  </a:lnTo>
                  <a:lnTo>
                    <a:pt x="617" y="407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5" y="408"/>
                  </a:lnTo>
                  <a:lnTo>
                    <a:pt x="617" y="408"/>
                  </a:lnTo>
                  <a:lnTo>
                    <a:pt x="615" y="408"/>
                  </a:lnTo>
                  <a:lnTo>
                    <a:pt x="613" y="408"/>
                  </a:lnTo>
                  <a:lnTo>
                    <a:pt x="611" y="408"/>
                  </a:lnTo>
                  <a:lnTo>
                    <a:pt x="611" y="410"/>
                  </a:lnTo>
                  <a:lnTo>
                    <a:pt x="610" y="410"/>
                  </a:lnTo>
                  <a:lnTo>
                    <a:pt x="610" y="412"/>
                  </a:lnTo>
                  <a:lnTo>
                    <a:pt x="608" y="412"/>
                  </a:lnTo>
                  <a:lnTo>
                    <a:pt x="606" y="412"/>
                  </a:lnTo>
                  <a:lnTo>
                    <a:pt x="606" y="410"/>
                  </a:lnTo>
                  <a:lnTo>
                    <a:pt x="605" y="410"/>
                  </a:lnTo>
                  <a:lnTo>
                    <a:pt x="603" y="410"/>
                  </a:lnTo>
                  <a:lnTo>
                    <a:pt x="603" y="412"/>
                  </a:lnTo>
                  <a:lnTo>
                    <a:pt x="601" y="412"/>
                  </a:lnTo>
                  <a:lnTo>
                    <a:pt x="599" y="414"/>
                  </a:lnTo>
                  <a:lnTo>
                    <a:pt x="599" y="415"/>
                  </a:lnTo>
                  <a:lnTo>
                    <a:pt x="598" y="417"/>
                  </a:lnTo>
                  <a:lnTo>
                    <a:pt x="598" y="419"/>
                  </a:lnTo>
                  <a:lnTo>
                    <a:pt x="598" y="419"/>
                  </a:lnTo>
                  <a:lnTo>
                    <a:pt x="598" y="420"/>
                  </a:lnTo>
                  <a:lnTo>
                    <a:pt x="596" y="420"/>
                  </a:lnTo>
                  <a:lnTo>
                    <a:pt x="596" y="422"/>
                  </a:lnTo>
                  <a:lnTo>
                    <a:pt x="594" y="422"/>
                  </a:lnTo>
                  <a:lnTo>
                    <a:pt x="596" y="422"/>
                  </a:lnTo>
                  <a:lnTo>
                    <a:pt x="596" y="424"/>
                  </a:lnTo>
                  <a:lnTo>
                    <a:pt x="596" y="425"/>
                  </a:lnTo>
                  <a:lnTo>
                    <a:pt x="598" y="425"/>
                  </a:lnTo>
                  <a:lnTo>
                    <a:pt x="598" y="427"/>
                  </a:lnTo>
                  <a:lnTo>
                    <a:pt x="596" y="427"/>
                  </a:lnTo>
                  <a:lnTo>
                    <a:pt x="596" y="429"/>
                  </a:lnTo>
                  <a:lnTo>
                    <a:pt x="594" y="429"/>
                  </a:lnTo>
                  <a:lnTo>
                    <a:pt x="593" y="429"/>
                  </a:lnTo>
                  <a:lnTo>
                    <a:pt x="591" y="429"/>
                  </a:lnTo>
                  <a:lnTo>
                    <a:pt x="591" y="431"/>
                  </a:lnTo>
                  <a:lnTo>
                    <a:pt x="589" y="431"/>
                  </a:lnTo>
                  <a:lnTo>
                    <a:pt x="589" y="432"/>
                  </a:lnTo>
                  <a:lnTo>
                    <a:pt x="588" y="434"/>
                  </a:lnTo>
                  <a:lnTo>
                    <a:pt x="586" y="434"/>
                  </a:lnTo>
                  <a:lnTo>
                    <a:pt x="586" y="436"/>
                  </a:lnTo>
                  <a:lnTo>
                    <a:pt x="586" y="437"/>
                  </a:lnTo>
                  <a:lnTo>
                    <a:pt x="588" y="437"/>
                  </a:lnTo>
                  <a:lnTo>
                    <a:pt x="586" y="437"/>
                  </a:lnTo>
                  <a:lnTo>
                    <a:pt x="584" y="437"/>
                  </a:lnTo>
                  <a:lnTo>
                    <a:pt x="582" y="439"/>
                  </a:lnTo>
                  <a:lnTo>
                    <a:pt x="581" y="439"/>
                  </a:lnTo>
                  <a:lnTo>
                    <a:pt x="581" y="437"/>
                  </a:lnTo>
                  <a:lnTo>
                    <a:pt x="581" y="439"/>
                  </a:lnTo>
                  <a:lnTo>
                    <a:pt x="579" y="439"/>
                  </a:lnTo>
                  <a:lnTo>
                    <a:pt x="577" y="439"/>
                  </a:lnTo>
                  <a:lnTo>
                    <a:pt x="577" y="441"/>
                  </a:lnTo>
                  <a:lnTo>
                    <a:pt x="577" y="443"/>
                  </a:lnTo>
                  <a:lnTo>
                    <a:pt x="577" y="444"/>
                  </a:lnTo>
                  <a:lnTo>
                    <a:pt x="577" y="446"/>
                  </a:lnTo>
                  <a:lnTo>
                    <a:pt x="579" y="448"/>
                  </a:lnTo>
                  <a:lnTo>
                    <a:pt x="577" y="448"/>
                  </a:lnTo>
                  <a:lnTo>
                    <a:pt x="576" y="448"/>
                  </a:lnTo>
                  <a:lnTo>
                    <a:pt x="576" y="449"/>
                  </a:lnTo>
                  <a:lnTo>
                    <a:pt x="574" y="449"/>
                  </a:lnTo>
                  <a:lnTo>
                    <a:pt x="576" y="449"/>
                  </a:lnTo>
                  <a:lnTo>
                    <a:pt x="579" y="449"/>
                  </a:lnTo>
                  <a:lnTo>
                    <a:pt x="589" y="449"/>
                  </a:lnTo>
                  <a:lnTo>
                    <a:pt x="591" y="449"/>
                  </a:lnTo>
                  <a:lnTo>
                    <a:pt x="593" y="449"/>
                  </a:lnTo>
                  <a:lnTo>
                    <a:pt x="603" y="449"/>
                  </a:lnTo>
                  <a:lnTo>
                    <a:pt x="617" y="449"/>
                  </a:lnTo>
                  <a:lnTo>
                    <a:pt x="618" y="449"/>
                  </a:lnTo>
                  <a:lnTo>
                    <a:pt x="627" y="449"/>
                  </a:lnTo>
                  <a:lnTo>
                    <a:pt x="678" y="449"/>
                  </a:lnTo>
                  <a:lnTo>
                    <a:pt x="678" y="451"/>
                  </a:lnTo>
                  <a:lnTo>
                    <a:pt x="680" y="453"/>
                  </a:lnTo>
                  <a:lnTo>
                    <a:pt x="678" y="453"/>
                  </a:lnTo>
                  <a:lnTo>
                    <a:pt x="680" y="453"/>
                  </a:lnTo>
                  <a:lnTo>
                    <a:pt x="680" y="453"/>
                  </a:lnTo>
                  <a:lnTo>
                    <a:pt x="680" y="454"/>
                  </a:lnTo>
                  <a:lnTo>
                    <a:pt x="680" y="453"/>
                  </a:lnTo>
                  <a:lnTo>
                    <a:pt x="681" y="453"/>
                  </a:lnTo>
                  <a:lnTo>
                    <a:pt x="681" y="454"/>
                  </a:lnTo>
                  <a:lnTo>
                    <a:pt x="683" y="454"/>
                  </a:lnTo>
                  <a:lnTo>
                    <a:pt x="683" y="453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3" y="454"/>
                  </a:lnTo>
                  <a:lnTo>
                    <a:pt x="685" y="454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6" y="454"/>
                  </a:lnTo>
                  <a:lnTo>
                    <a:pt x="686" y="456"/>
                  </a:lnTo>
                  <a:lnTo>
                    <a:pt x="688" y="456"/>
                  </a:lnTo>
                  <a:lnTo>
                    <a:pt x="690" y="456"/>
                  </a:lnTo>
                  <a:lnTo>
                    <a:pt x="688" y="456"/>
                  </a:lnTo>
                  <a:lnTo>
                    <a:pt x="688" y="458"/>
                  </a:lnTo>
                  <a:lnTo>
                    <a:pt x="690" y="458"/>
                  </a:lnTo>
                  <a:lnTo>
                    <a:pt x="690" y="456"/>
                  </a:lnTo>
                  <a:lnTo>
                    <a:pt x="691" y="456"/>
                  </a:lnTo>
                  <a:lnTo>
                    <a:pt x="691" y="454"/>
                  </a:lnTo>
                  <a:lnTo>
                    <a:pt x="691" y="456"/>
                  </a:lnTo>
                  <a:lnTo>
                    <a:pt x="693" y="456"/>
                  </a:lnTo>
                  <a:lnTo>
                    <a:pt x="695" y="456"/>
                  </a:lnTo>
                  <a:lnTo>
                    <a:pt x="695" y="454"/>
                  </a:lnTo>
                  <a:lnTo>
                    <a:pt x="695" y="456"/>
                  </a:lnTo>
                  <a:lnTo>
                    <a:pt x="697" y="456"/>
                  </a:lnTo>
                  <a:lnTo>
                    <a:pt x="697" y="458"/>
                  </a:lnTo>
                  <a:lnTo>
                    <a:pt x="698" y="458"/>
                  </a:lnTo>
                  <a:lnTo>
                    <a:pt x="698" y="456"/>
                  </a:lnTo>
                  <a:lnTo>
                    <a:pt x="700" y="456"/>
                  </a:lnTo>
                  <a:lnTo>
                    <a:pt x="700" y="458"/>
                  </a:lnTo>
                  <a:lnTo>
                    <a:pt x="698" y="458"/>
                  </a:lnTo>
                  <a:lnTo>
                    <a:pt x="700" y="458"/>
                  </a:lnTo>
                  <a:lnTo>
                    <a:pt x="702" y="458"/>
                  </a:lnTo>
                  <a:lnTo>
                    <a:pt x="703" y="458"/>
                  </a:lnTo>
                  <a:lnTo>
                    <a:pt x="705" y="460"/>
                  </a:lnTo>
                  <a:lnTo>
                    <a:pt x="705" y="458"/>
                  </a:lnTo>
                  <a:lnTo>
                    <a:pt x="707" y="458"/>
                  </a:lnTo>
                  <a:lnTo>
                    <a:pt x="707" y="460"/>
                  </a:lnTo>
                  <a:lnTo>
                    <a:pt x="708" y="460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0" y="460"/>
                  </a:lnTo>
                  <a:lnTo>
                    <a:pt x="710" y="461"/>
                  </a:lnTo>
                  <a:lnTo>
                    <a:pt x="712" y="461"/>
                  </a:lnTo>
                  <a:lnTo>
                    <a:pt x="714" y="461"/>
                  </a:lnTo>
                  <a:lnTo>
                    <a:pt x="714" y="460"/>
                  </a:lnTo>
                  <a:lnTo>
                    <a:pt x="714" y="461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5" y="461"/>
                  </a:lnTo>
                  <a:lnTo>
                    <a:pt x="715" y="463"/>
                  </a:lnTo>
                  <a:lnTo>
                    <a:pt x="717" y="463"/>
                  </a:lnTo>
                  <a:lnTo>
                    <a:pt x="717" y="465"/>
                  </a:lnTo>
                  <a:lnTo>
                    <a:pt x="719" y="465"/>
                  </a:lnTo>
                  <a:lnTo>
                    <a:pt x="719" y="466"/>
                  </a:lnTo>
                  <a:lnTo>
                    <a:pt x="719" y="465"/>
                  </a:lnTo>
                  <a:lnTo>
                    <a:pt x="720" y="465"/>
                  </a:lnTo>
                  <a:lnTo>
                    <a:pt x="720" y="465"/>
                  </a:lnTo>
                  <a:lnTo>
                    <a:pt x="720" y="463"/>
                  </a:lnTo>
                  <a:lnTo>
                    <a:pt x="722" y="463"/>
                  </a:lnTo>
                  <a:lnTo>
                    <a:pt x="722" y="465"/>
                  </a:lnTo>
                  <a:lnTo>
                    <a:pt x="722" y="463"/>
                  </a:lnTo>
                  <a:lnTo>
                    <a:pt x="724" y="463"/>
                  </a:lnTo>
                  <a:lnTo>
                    <a:pt x="724" y="465"/>
                  </a:lnTo>
                  <a:lnTo>
                    <a:pt x="725" y="465"/>
                  </a:lnTo>
                  <a:lnTo>
                    <a:pt x="727" y="465"/>
                  </a:lnTo>
                  <a:lnTo>
                    <a:pt x="729" y="465"/>
                  </a:lnTo>
                  <a:lnTo>
                    <a:pt x="731" y="465"/>
                  </a:lnTo>
                  <a:lnTo>
                    <a:pt x="731" y="466"/>
                  </a:lnTo>
                  <a:lnTo>
                    <a:pt x="732" y="465"/>
                  </a:lnTo>
                  <a:lnTo>
                    <a:pt x="731" y="465"/>
                  </a:lnTo>
                  <a:lnTo>
                    <a:pt x="732" y="465"/>
                  </a:lnTo>
                  <a:lnTo>
                    <a:pt x="732" y="463"/>
                  </a:lnTo>
                  <a:lnTo>
                    <a:pt x="734" y="465"/>
                  </a:lnTo>
                  <a:lnTo>
                    <a:pt x="734" y="463"/>
                  </a:lnTo>
                  <a:lnTo>
                    <a:pt x="734" y="465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6" y="465"/>
                  </a:lnTo>
                  <a:lnTo>
                    <a:pt x="736" y="463"/>
                  </a:lnTo>
                  <a:lnTo>
                    <a:pt x="737" y="463"/>
                  </a:lnTo>
                  <a:lnTo>
                    <a:pt x="737" y="465"/>
                  </a:lnTo>
                  <a:lnTo>
                    <a:pt x="737" y="463"/>
                  </a:lnTo>
                  <a:lnTo>
                    <a:pt x="739" y="463"/>
                  </a:lnTo>
                  <a:lnTo>
                    <a:pt x="739" y="465"/>
                  </a:lnTo>
                  <a:lnTo>
                    <a:pt x="741" y="465"/>
                  </a:lnTo>
                  <a:lnTo>
                    <a:pt x="741" y="463"/>
                  </a:lnTo>
                  <a:lnTo>
                    <a:pt x="743" y="463"/>
                  </a:lnTo>
                  <a:lnTo>
                    <a:pt x="743" y="465"/>
                  </a:lnTo>
                  <a:lnTo>
                    <a:pt x="744" y="465"/>
                  </a:lnTo>
                  <a:lnTo>
                    <a:pt x="746" y="465"/>
                  </a:lnTo>
                  <a:lnTo>
                    <a:pt x="746" y="466"/>
                  </a:lnTo>
                  <a:lnTo>
                    <a:pt x="748" y="466"/>
                  </a:lnTo>
                  <a:lnTo>
                    <a:pt x="749" y="466"/>
                  </a:lnTo>
                  <a:lnTo>
                    <a:pt x="751" y="466"/>
                  </a:lnTo>
                  <a:lnTo>
                    <a:pt x="753" y="466"/>
                  </a:lnTo>
                  <a:lnTo>
                    <a:pt x="753" y="468"/>
                  </a:lnTo>
                  <a:lnTo>
                    <a:pt x="754" y="468"/>
                  </a:lnTo>
                  <a:lnTo>
                    <a:pt x="756" y="468"/>
                  </a:lnTo>
                  <a:lnTo>
                    <a:pt x="756" y="470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6" y="471"/>
                  </a:lnTo>
                  <a:lnTo>
                    <a:pt x="756" y="473"/>
                  </a:lnTo>
                  <a:lnTo>
                    <a:pt x="758" y="473"/>
                  </a:lnTo>
                  <a:lnTo>
                    <a:pt x="758" y="475"/>
                  </a:lnTo>
                  <a:lnTo>
                    <a:pt x="760" y="475"/>
                  </a:lnTo>
                  <a:lnTo>
                    <a:pt x="760" y="477"/>
                  </a:lnTo>
                  <a:lnTo>
                    <a:pt x="761" y="477"/>
                  </a:lnTo>
                  <a:lnTo>
                    <a:pt x="761" y="478"/>
                  </a:lnTo>
                  <a:lnTo>
                    <a:pt x="761" y="478"/>
                  </a:lnTo>
                  <a:lnTo>
                    <a:pt x="761" y="477"/>
                  </a:lnTo>
                  <a:lnTo>
                    <a:pt x="763" y="477"/>
                  </a:lnTo>
                  <a:lnTo>
                    <a:pt x="763" y="475"/>
                  </a:lnTo>
                  <a:lnTo>
                    <a:pt x="765" y="475"/>
                  </a:lnTo>
                  <a:lnTo>
                    <a:pt x="766" y="475"/>
                  </a:lnTo>
                  <a:lnTo>
                    <a:pt x="766" y="477"/>
                  </a:lnTo>
                  <a:lnTo>
                    <a:pt x="768" y="477"/>
                  </a:lnTo>
                  <a:lnTo>
                    <a:pt x="768" y="478"/>
                  </a:lnTo>
                  <a:lnTo>
                    <a:pt x="768" y="480"/>
                  </a:lnTo>
                  <a:lnTo>
                    <a:pt x="766" y="480"/>
                  </a:lnTo>
                  <a:lnTo>
                    <a:pt x="768" y="482"/>
                  </a:lnTo>
                  <a:lnTo>
                    <a:pt x="766" y="482"/>
                  </a:lnTo>
                  <a:lnTo>
                    <a:pt x="766" y="483"/>
                  </a:lnTo>
                  <a:lnTo>
                    <a:pt x="766" y="485"/>
                  </a:lnTo>
                  <a:lnTo>
                    <a:pt x="766" y="487"/>
                  </a:lnTo>
                  <a:lnTo>
                    <a:pt x="766" y="488"/>
                  </a:lnTo>
                  <a:lnTo>
                    <a:pt x="766" y="490"/>
                  </a:lnTo>
                  <a:lnTo>
                    <a:pt x="766" y="492"/>
                  </a:lnTo>
                  <a:lnTo>
                    <a:pt x="768" y="492"/>
                  </a:lnTo>
                  <a:lnTo>
                    <a:pt x="768" y="492"/>
                  </a:lnTo>
                  <a:lnTo>
                    <a:pt x="770" y="492"/>
                  </a:lnTo>
                  <a:lnTo>
                    <a:pt x="771" y="492"/>
                  </a:lnTo>
                  <a:lnTo>
                    <a:pt x="773" y="492"/>
                  </a:lnTo>
                  <a:lnTo>
                    <a:pt x="773" y="494"/>
                  </a:lnTo>
                  <a:lnTo>
                    <a:pt x="773" y="495"/>
                  </a:lnTo>
                  <a:lnTo>
                    <a:pt x="773" y="497"/>
                  </a:lnTo>
                  <a:lnTo>
                    <a:pt x="771" y="497"/>
                  </a:lnTo>
                  <a:lnTo>
                    <a:pt x="771" y="499"/>
                  </a:lnTo>
                  <a:lnTo>
                    <a:pt x="773" y="499"/>
                  </a:lnTo>
                  <a:lnTo>
                    <a:pt x="773" y="500"/>
                  </a:lnTo>
                  <a:lnTo>
                    <a:pt x="775" y="500"/>
                  </a:lnTo>
                  <a:lnTo>
                    <a:pt x="775" y="502"/>
                  </a:lnTo>
                  <a:lnTo>
                    <a:pt x="775" y="504"/>
                  </a:lnTo>
                  <a:lnTo>
                    <a:pt x="775" y="505"/>
                  </a:lnTo>
                  <a:lnTo>
                    <a:pt x="773" y="505"/>
                  </a:lnTo>
                  <a:lnTo>
                    <a:pt x="773" y="507"/>
                  </a:lnTo>
                  <a:lnTo>
                    <a:pt x="775" y="507"/>
                  </a:lnTo>
                  <a:lnTo>
                    <a:pt x="773" y="507"/>
                  </a:lnTo>
                  <a:lnTo>
                    <a:pt x="773" y="509"/>
                  </a:lnTo>
                  <a:lnTo>
                    <a:pt x="773" y="511"/>
                  </a:lnTo>
                  <a:lnTo>
                    <a:pt x="773" y="512"/>
                  </a:lnTo>
                  <a:lnTo>
                    <a:pt x="773" y="514"/>
                  </a:lnTo>
                  <a:lnTo>
                    <a:pt x="773" y="516"/>
                  </a:lnTo>
                  <a:lnTo>
                    <a:pt x="773" y="517"/>
                  </a:lnTo>
                  <a:lnTo>
                    <a:pt x="771" y="519"/>
                  </a:lnTo>
                  <a:lnTo>
                    <a:pt x="771" y="521"/>
                  </a:lnTo>
                  <a:lnTo>
                    <a:pt x="773" y="521"/>
                  </a:lnTo>
                  <a:lnTo>
                    <a:pt x="775" y="521"/>
                  </a:lnTo>
                  <a:lnTo>
                    <a:pt x="777" y="521"/>
                  </a:lnTo>
                  <a:lnTo>
                    <a:pt x="777" y="522"/>
                  </a:lnTo>
                  <a:lnTo>
                    <a:pt x="777" y="524"/>
                  </a:lnTo>
                  <a:lnTo>
                    <a:pt x="778" y="524"/>
                  </a:lnTo>
                  <a:lnTo>
                    <a:pt x="778" y="522"/>
                  </a:lnTo>
                  <a:lnTo>
                    <a:pt x="778" y="524"/>
                  </a:lnTo>
                  <a:lnTo>
                    <a:pt x="780" y="524"/>
                  </a:lnTo>
                  <a:lnTo>
                    <a:pt x="782" y="526"/>
                  </a:lnTo>
                  <a:lnTo>
                    <a:pt x="782" y="528"/>
                  </a:lnTo>
                  <a:lnTo>
                    <a:pt x="783" y="526"/>
                  </a:lnTo>
                  <a:lnTo>
                    <a:pt x="785" y="526"/>
                  </a:lnTo>
                  <a:lnTo>
                    <a:pt x="787" y="526"/>
                  </a:lnTo>
                  <a:lnTo>
                    <a:pt x="788" y="528"/>
                  </a:lnTo>
                  <a:lnTo>
                    <a:pt x="790" y="528"/>
                  </a:lnTo>
                  <a:lnTo>
                    <a:pt x="792" y="528"/>
                  </a:lnTo>
                  <a:lnTo>
                    <a:pt x="792" y="529"/>
                  </a:lnTo>
                  <a:lnTo>
                    <a:pt x="794" y="529"/>
                  </a:lnTo>
                  <a:lnTo>
                    <a:pt x="795" y="531"/>
                  </a:lnTo>
                  <a:lnTo>
                    <a:pt x="795" y="533"/>
                  </a:lnTo>
                  <a:lnTo>
                    <a:pt x="795" y="533"/>
                  </a:lnTo>
                  <a:lnTo>
                    <a:pt x="795" y="534"/>
                  </a:lnTo>
                  <a:lnTo>
                    <a:pt x="794" y="534"/>
                  </a:lnTo>
                  <a:lnTo>
                    <a:pt x="794" y="536"/>
                  </a:lnTo>
                  <a:lnTo>
                    <a:pt x="795" y="536"/>
                  </a:lnTo>
                  <a:lnTo>
                    <a:pt x="795" y="538"/>
                  </a:lnTo>
                  <a:lnTo>
                    <a:pt x="795" y="539"/>
                  </a:lnTo>
                  <a:lnTo>
                    <a:pt x="795" y="541"/>
                  </a:lnTo>
                  <a:lnTo>
                    <a:pt x="795" y="543"/>
                  </a:lnTo>
                  <a:lnTo>
                    <a:pt x="797" y="546"/>
                  </a:lnTo>
                  <a:lnTo>
                    <a:pt x="799" y="546"/>
                  </a:lnTo>
                  <a:lnTo>
                    <a:pt x="799" y="548"/>
                  </a:lnTo>
                  <a:lnTo>
                    <a:pt x="797" y="548"/>
                  </a:lnTo>
                  <a:lnTo>
                    <a:pt x="797" y="550"/>
                  </a:lnTo>
                  <a:lnTo>
                    <a:pt x="797" y="551"/>
                  </a:lnTo>
                  <a:lnTo>
                    <a:pt x="795" y="551"/>
                  </a:lnTo>
                  <a:lnTo>
                    <a:pt x="795" y="553"/>
                  </a:lnTo>
                  <a:lnTo>
                    <a:pt x="795" y="555"/>
                  </a:lnTo>
                  <a:lnTo>
                    <a:pt x="794" y="555"/>
                  </a:lnTo>
                  <a:lnTo>
                    <a:pt x="794" y="553"/>
                  </a:lnTo>
                  <a:lnTo>
                    <a:pt x="792" y="553"/>
                  </a:lnTo>
                  <a:lnTo>
                    <a:pt x="794" y="555"/>
                  </a:lnTo>
                  <a:lnTo>
                    <a:pt x="792" y="555"/>
                  </a:lnTo>
                  <a:lnTo>
                    <a:pt x="792" y="556"/>
                  </a:lnTo>
                  <a:lnTo>
                    <a:pt x="792" y="558"/>
                  </a:lnTo>
                  <a:lnTo>
                    <a:pt x="790" y="558"/>
                  </a:lnTo>
                  <a:lnTo>
                    <a:pt x="792" y="558"/>
                  </a:lnTo>
                  <a:lnTo>
                    <a:pt x="792" y="560"/>
                  </a:lnTo>
                  <a:lnTo>
                    <a:pt x="794" y="560"/>
                  </a:lnTo>
                  <a:lnTo>
                    <a:pt x="795" y="560"/>
                  </a:lnTo>
                  <a:lnTo>
                    <a:pt x="795" y="562"/>
                  </a:lnTo>
                  <a:lnTo>
                    <a:pt x="794" y="562"/>
                  </a:lnTo>
                  <a:lnTo>
                    <a:pt x="794" y="563"/>
                  </a:lnTo>
                  <a:lnTo>
                    <a:pt x="795" y="565"/>
                  </a:lnTo>
                  <a:lnTo>
                    <a:pt x="797" y="565"/>
                  </a:lnTo>
                  <a:lnTo>
                    <a:pt x="795" y="567"/>
                  </a:lnTo>
                  <a:lnTo>
                    <a:pt x="795" y="568"/>
                  </a:lnTo>
                  <a:lnTo>
                    <a:pt x="794" y="568"/>
                  </a:lnTo>
                  <a:lnTo>
                    <a:pt x="792" y="570"/>
                  </a:lnTo>
                  <a:lnTo>
                    <a:pt x="790" y="570"/>
                  </a:lnTo>
                  <a:lnTo>
                    <a:pt x="790" y="572"/>
                  </a:lnTo>
                  <a:lnTo>
                    <a:pt x="790" y="573"/>
                  </a:lnTo>
                  <a:lnTo>
                    <a:pt x="823" y="573"/>
                  </a:lnTo>
                  <a:lnTo>
                    <a:pt x="828" y="573"/>
                  </a:lnTo>
                  <a:lnTo>
                    <a:pt x="850" y="573"/>
                  </a:lnTo>
                  <a:lnTo>
                    <a:pt x="855" y="573"/>
                  </a:lnTo>
                  <a:lnTo>
                    <a:pt x="863" y="573"/>
                  </a:lnTo>
                  <a:lnTo>
                    <a:pt x="865" y="573"/>
                  </a:lnTo>
                  <a:lnTo>
                    <a:pt x="877" y="573"/>
                  </a:lnTo>
                  <a:lnTo>
                    <a:pt x="882" y="573"/>
                  </a:lnTo>
                  <a:lnTo>
                    <a:pt x="884" y="573"/>
                  </a:lnTo>
                  <a:lnTo>
                    <a:pt x="930" y="573"/>
                  </a:lnTo>
                  <a:lnTo>
                    <a:pt x="959" y="573"/>
                  </a:lnTo>
                  <a:lnTo>
                    <a:pt x="959" y="572"/>
                  </a:lnTo>
                  <a:lnTo>
                    <a:pt x="960" y="572"/>
                  </a:lnTo>
                  <a:lnTo>
                    <a:pt x="960" y="570"/>
                  </a:lnTo>
                  <a:lnTo>
                    <a:pt x="962" y="570"/>
                  </a:lnTo>
                  <a:lnTo>
                    <a:pt x="964" y="570"/>
                  </a:lnTo>
                  <a:lnTo>
                    <a:pt x="964" y="568"/>
                  </a:lnTo>
                  <a:lnTo>
                    <a:pt x="964" y="567"/>
                  </a:lnTo>
                  <a:lnTo>
                    <a:pt x="966" y="567"/>
                  </a:lnTo>
                  <a:lnTo>
                    <a:pt x="967" y="567"/>
                  </a:lnTo>
                  <a:lnTo>
                    <a:pt x="967" y="568"/>
                  </a:lnTo>
                  <a:lnTo>
                    <a:pt x="967" y="570"/>
                  </a:lnTo>
                  <a:lnTo>
                    <a:pt x="969" y="570"/>
                  </a:lnTo>
                  <a:lnTo>
                    <a:pt x="971" y="570"/>
                  </a:lnTo>
                  <a:lnTo>
                    <a:pt x="971" y="572"/>
                  </a:lnTo>
                  <a:lnTo>
                    <a:pt x="971" y="570"/>
                  </a:lnTo>
                  <a:lnTo>
                    <a:pt x="972" y="570"/>
                  </a:lnTo>
                  <a:lnTo>
                    <a:pt x="972" y="572"/>
                  </a:lnTo>
                  <a:lnTo>
                    <a:pt x="974" y="572"/>
                  </a:lnTo>
                  <a:lnTo>
                    <a:pt x="974" y="570"/>
                  </a:lnTo>
                  <a:lnTo>
                    <a:pt x="976" y="570"/>
                  </a:lnTo>
                  <a:lnTo>
                    <a:pt x="977" y="570"/>
                  </a:lnTo>
                  <a:lnTo>
                    <a:pt x="979" y="568"/>
                  </a:lnTo>
                  <a:lnTo>
                    <a:pt x="981" y="568"/>
                  </a:lnTo>
                  <a:lnTo>
                    <a:pt x="983" y="568"/>
                  </a:lnTo>
                  <a:lnTo>
                    <a:pt x="984" y="568"/>
                  </a:lnTo>
                  <a:lnTo>
                    <a:pt x="984" y="567"/>
                  </a:lnTo>
                  <a:lnTo>
                    <a:pt x="983" y="565"/>
                  </a:lnTo>
                  <a:lnTo>
                    <a:pt x="984" y="565"/>
                  </a:lnTo>
                  <a:lnTo>
                    <a:pt x="986" y="567"/>
                  </a:lnTo>
                  <a:lnTo>
                    <a:pt x="988" y="565"/>
                  </a:lnTo>
                  <a:lnTo>
                    <a:pt x="989" y="567"/>
                  </a:lnTo>
                  <a:lnTo>
                    <a:pt x="991" y="567"/>
                  </a:lnTo>
                  <a:lnTo>
                    <a:pt x="993" y="567"/>
                  </a:lnTo>
                  <a:lnTo>
                    <a:pt x="993" y="565"/>
                  </a:lnTo>
                  <a:lnTo>
                    <a:pt x="993" y="563"/>
                  </a:lnTo>
                  <a:lnTo>
                    <a:pt x="994" y="562"/>
                  </a:lnTo>
                  <a:lnTo>
                    <a:pt x="996" y="562"/>
                  </a:lnTo>
                  <a:lnTo>
                    <a:pt x="996" y="560"/>
                  </a:lnTo>
                  <a:lnTo>
                    <a:pt x="996" y="558"/>
                  </a:lnTo>
                  <a:lnTo>
                    <a:pt x="998" y="558"/>
                  </a:lnTo>
                  <a:lnTo>
                    <a:pt x="998" y="556"/>
                  </a:lnTo>
                  <a:lnTo>
                    <a:pt x="1000" y="556"/>
                  </a:lnTo>
                  <a:lnTo>
                    <a:pt x="1000" y="555"/>
                  </a:lnTo>
                  <a:lnTo>
                    <a:pt x="1000" y="553"/>
                  </a:lnTo>
                  <a:lnTo>
                    <a:pt x="1001" y="551"/>
                  </a:lnTo>
                  <a:lnTo>
                    <a:pt x="1001" y="550"/>
                  </a:lnTo>
                  <a:lnTo>
                    <a:pt x="1003" y="550"/>
                  </a:lnTo>
                  <a:lnTo>
                    <a:pt x="1003" y="548"/>
                  </a:lnTo>
                  <a:lnTo>
                    <a:pt x="1005" y="546"/>
                  </a:lnTo>
                  <a:lnTo>
                    <a:pt x="1005" y="545"/>
                  </a:lnTo>
                  <a:lnTo>
                    <a:pt x="1006" y="545"/>
                  </a:lnTo>
                  <a:lnTo>
                    <a:pt x="1006" y="543"/>
                  </a:lnTo>
                  <a:lnTo>
                    <a:pt x="1008" y="543"/>
                  </a:lnTo>
                  <a:lnTo>
                    <a:pt x="1008" y="541"/>
                  </a:lnTo>
                  <a:lnTo>
                    <a:pt x="1010" y="541"/>
                  </a:lnTo>
                  <a:lnTo>
                    <a:pt x="1011" y="541"/>
                  </a:lnTo>
                  <a:lnTo>
                    <a:pt x="1013" y="541"/>
                  </a:lnTo>
                  <a:lnTo>
                    <a:pt x="1015" y="541"/>
                  </a:lnTo>
                  <a:lnTo>
                    <a:pt x="1015" y="539"/>
                  </a:lnTo>
                  <a:lnTo>
                    <a:pt x="1017" y="539"/>
                  </a:lnTo>
                  <a:lnTo>
                    <a:pt x="1017" y="538"/>
                  </a:lnTo>
                  <a:lnTo>
                    <a:pt x="1017" y="539"/>
                  </a:lnTo>
                  <a:lnTo>
                    <a:pt x="1018" y="539"/>
                  </a:lnTo>
                  <a:lnTo>
                    <a:pt x="1018" y="538"/>
                  </a:lnTo>
                  <a:lnTo>
                    <a:pt x="1020" y="538"/>
                  </a:lnTo>
                  <a:lnTo>
                    <a:pt x="1020" y="536"/>
                  </a:lnTo>
                  <a:lnTo>
                    <a:pt x="1022" y="536"/>
                  </a:lnTo>
                  <a:lnTo>
                    <a:pt x="1023" y="536"/>
                  </a:lnTo>
                  <a:lnTo>
                    <a:pt x="1023" y="534"/>
                  </a:lnTo>
                  <a:lnTo>
                    <a:pt x="1025" y="534"/>
                  </a:lnTo>
                  <a:lnTo>
                    <a:pt x="1025" y="533"/>
                  </a:lnTo>
                  <a:lnTo>
                    <a:pt x="1027" y="533"/>
                  </a:lnTo>
                  <a:lnTo>
                    <a:pt x="1027" y="534"/>
                  </a:lnTo>
                  <a:lnTo>
                    <a:pt x="1029" y="534"/>
                  </a:lnTo>
                  <a:lnTo>
                    <a:pt x="1029" y="533"/>
                  </a:lnTo>
                  <a:lnTo>
                    <a:pt x="1030" y="533"/>
                  </a:lnTo>
                  <a:lnTo>
                    <a:pt x="1032" y="533"/>
                  </a:lnTo>
                  <a:lnTo>
                    <a:pt x="1032" y="534"/>
                  </a:lnTo>
                  <a:lnTo>
                    <a:pt x="1032" y="533"/>
                  </a:lnTo>
                  <a:lnTo>
                    <a:pt x="1034" y="533"/>
                  </a:lnTo>
                  <a:lnTo>
                    <a:pt x="1034" y="534"/>
                  </a:lnTo>
                  <a:lnTo>
                    <a:pt x="1034" y="533"/>
                  </a:lnTo>
                  <a:lnTo>
                    <a:pt x="1035" y="533"/>
                  </a:lnTo>
                  <a:lnTo>
                    <a:pt x="1035" y="534"/>
                  </a:lnTo>
                  <a:lnTo>
                    <a:pt x="1037" y="534"/>
                  </a:lnTo>
                  <a:lnTo>
                    <a:pt x="1037" y="533"/>
                  </a:lnTo>
                  <a:lnTo>
                    <a:pt x="1039" y="533"/>
                  </a:lnTo>
                  <a:lnTo>
                    <a:pt x="1039" y="534"/>
                  </a:lnTo>
                  <a:lnTo>
                    <a:pt x="1039" y="533"/>
                  </a:lnTo>
                  <a:lnTo>
                    <a:pt x="1039" y="533"/>
                  </a:lnTo>
                  <a:lnTo>
                    <a:pt x="1039" y="531"/>
                  </a:lnTo>
                  <a:lnTo>
                    <a:pt x="1039" y="529"/>
                  </a:lnTo>
                  <a:lnTo>
                    <a:pt x="1040" y="529"/>
                  </a:lnTo>
                  <a:lnTo>
                    <a:pt x="1040" y="528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0" y="526"/>
                  </a:lnTo>
                  <a:lnTo>
                    <a:pt x="1042" y="526"/>
                  </a:lnTo>
                  <a:lnTo>
                    <a:pt x="1042" y="524"/>
                  </a:lnTo>
                  <a:lnTo>
                    <a:pt x="1042" y="522"/>
                  </a:lnTo>
                  <a:lnTo>
                    <a:pt x="1044" y="522"/>
                  </a:lnTo>
                  <a:lnTo>
                    <a:pt x="1044" y="521"/>
                  </a:lnTo>
                  <a:lnTo>
                    <a:pt x="1046" y="521"/>
                  </a:lnTo>
                  <a:lnTo>
                    <a:pt x="1046" y="519"/>
                  </a:lnTo>
                  <a:lnTo>
                    <a:pt x="1047" y="519"/>
                  </a:lnTo>
                  <a:lnTo>
                    <a:pt x="1049" y="519"/>
                  </a:lnTo>
                  <a:lnTo>
                    <a:pt x="1049" y="519"/>
                  </a:lnTo>
                  <a:lnTo>
                    <a:pt x="1051" y="519"/>
                  </a:lnTo>
                  <a:lnTo>
                    <a:pt x="1052" y="519"/>
                  </a:lnTo>
                  <a:lnTo>
                    <a:pt x="1052" y="517"/>
                  </a:lnTo>
                  <a:lnTo>
                    <a:pt x="1054" y="517"/>
                  </a:lnTo>
                  <a:lnTo>
                    <a:pt x="1054" y="516"/>
                  </a:lnTo>
                  <a:lnTo>
                    <a:pt x="1056" y="516"/>
                  </a:lnTo>
                  <a:lnTo>
                    <a:pt x="1056" y="514"/>
                  </a:lnTo>
                  <a:lnTo>
                    <a:pt x="1056" y="512"/>
                  </a:lnTo>
                  <a:lnTo>
                    <a:pt x="1057" y="512"/>
                  </a:lnTo>
                  <a:lnTo>
                    <a:pt x="1057" y="511"/>
                  </a:lnTo>
                  <a:lnTo>
                    <a:pt x="1059" y="511"/>
                  </a:lnTo>
                  <a:lnTo>
                    <a:pt x="1059" y="509"/>
                  </a:lnTo>
                  <a:lnTo>
                    <a:pt x="1059" y="507"/>
                  </a:lnTo>
                  <a:lnTo>
                    <a:pt x="1061" y="507"/>
                  </a:lnTo>
                  <a:lnTo>
                    <a:pt x="1061" y="505"/>
                  </a:lnTo>
                  <a:lnTo>
                    <a:pt x="1063" y="505"/>
                  </a:lnTo>
                  <a:lnTo>
                    <a:pt x="1063" y="504"/>
                  </a:lnTo>
                  <a:lnTo>
                    <a:pt x="1064" y="504"/>
                  </a:lnTo>
                  <a:lnTo>
                    <a:pt x="1064" y="502"/>
                  </a:lnTo>
                  <a:lnTo>
                    <a:pt x="1066" y="502"/>
                  </a:lnTo>
                  <a:lnTo>
                    <a:pt x="1066" y="500"/>
                  </a:lnTo>
                  <a:lnTo>
                    <a:pt x="1068" y="500"/>
                  </a:lnTo>
                  <a:lnTo>
                    <a:pt x="1069" y="500"/>
                  </a:lnTo>
                  <a:lnTo>
                    <a:pt x="1071" y="500"/>
                  </a:lnTo>
                  <a:lnTo>
                    <a:pt x="1071" y="499"/>
                  </a:lnTo>
                  <a:lnTo>
                    <a:pt x="1071" y="497"/>
                  </a:lnTo>
                  <a:lnTo>
                    <a:pt x="1071" y="499"/>
                  </a:lnTo>
                  <a:lnTo>
                    <a:pt x="1073" y="499"/>
                  </a:lnTo>
                  <a:lnTo>
                    <a:pt x="1073" y="497"/>
                  </a:lnTo>
                  <a:lnTo>
                    <a:pt x="1074" y="497"/>
                  </a:lnTo>
                  <a:lnTo>
                    <a:pt x="1076" y="497"/>
                  </a:lnTo>
                  <a:lnTo>
                    <a:pt x="1078" y="497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0" y="497"/>
                  </a:lnTo>
                  <a:lnTo>
                    <a:pt x="1080" y="495"/>
                  </a:lnTo>
                  <a:lnTo>
                    <a:pt x="1081" y="495"/>
                  </a:lnTo>
                  <a:lnTo>
                    <a:pt x="1081" y="494"/>
                  </a:lnTo>
                  <a:lnTo>
                    <a:pt x="1080" y="494"/>
                  </a:lnTo>
                  <a:lnTo>
                    <a:pt x="1081" y="494"/>
                  </a:lnTo>
                  <a:lnTo>
                    <a:pt x="1083" y="494"/>
                  </a:lnTo>
                  <a:lnTo>
                    <a:pt x="1083" y="492"/>
                  </a:lnTo>
                  <a:lnTo>
                    <a:pt x="1081" y="492"/>
                  </a:lnTo>
                  <a:lnTo>
                    <a:pt x="1081" y="492"/>
                  </a:lnTo>
                  <a:lnTo>
                    <a:pt x="1083" y="492"/>
                  </a:lnTo>
                  <a:lnTo>
                    <a:pt x="1085" y="492"/>
                  </a:lnTo>
                  <a:lnTo>
                    <a:pt x="1085" y="490"/>
                  </a:lnTo>
                  <a:lnTo>
                    <a:pt x="1086" y="490"/>
                  </a:lnTo>
                  <a:lnTo>
                    <a:pt x="1086" y="492"/>
                  </a:lnTo>
                  <a:lnTo>
                    <a:pt x="1086" y="490"/>
                  </a:lnTo>
                  <a:lnTo>
                    <a:pt x="1088" y="490"/>
                  </a:lnTo>
                  <a:lnTo>
                    <a:pt x="1088" y="488"/>
                  </a:lnTo>
                  <a:lnTo>
                    <a:pt x="1088" y="487"/>
                  </a:lnTo>
                  <a:lnTo>
                    <a:pt x="1088" y="485"/>
                  </a:lnTo>
                  <a:lnTo>
                    <a:pt x="1088" y="483"/>
                  </a:lnTo>
                  <a:lnTo>
                    <a:pt x="1090" y="483"/>
                  </a:lnTo>
                  <a:lnTo>
                    <a:pt x="1088" y="483"/>
                  </a:lnTo>
                  <a:lnTo>
                    <a:pt x="1088" y="482"/>
                  </a:lnTo>
                  <a:lnTo>
                    <a:pt x="1090" y="482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0" y="482"/>
                  </a:lnTo>
                  <a:lnTo>
                    <a:pt x="1090" y="480"/>
                  </a:lnTo>
                  <a:lnTo>
                    <a:pt x="1092" y="480"/>
                  </a:lnTo>
                  <a:lnTo>
                    <a:pt x="1092" y="482"/>
                  </a:lnTo>
                  <a:lnTo>
                    <a:pt x="1093" y="482"/>
                  </a:lnTo>
                  <a:lnTo>
                    <a:pt x="1093" y="483"/>
                  </a:lnTo>
                  <a:lnTo>
                    <a:pt x="1092" y="483"/>
                  </a:lnTo>
                  <a:lnTo>
                    <a:pt x="1093" y="483"/>
                  </a:lnTo>
                  <a:lnTo>
                    <a:pt x="1093" y="482"/>
                  </a:lnTo>
                  <a:lnTo>
                    <a:pt x="1093" y="480"/>
                  </a:lnTo>
                  <a:lnTo>
                    <a:pt x="1095" y="480"/>
                  </a:lnTo>
                  <a:lnTo>
                    <a:pt x="1095" y="478"/>
                  </a:lnTo>
                  <a:lnTo>
                    <a:pt x="1097" y="478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098" y="478"/>
                  </a:lnTo>
                  <a:lnTo>
                    <a:pt x="1098" y="477"/>
                  </a:lnTo>
                  <a:lnTo>
                    <a:pt x="1100" y="477"/>
                  </a:lnTo>
                  <a:lnTo>
                    <a:pt x="1100" y="475"/>
                  </a:lnTo>
                  <a:lnTo>
                    <a:pt x="1102" y="475"/>
                  </a:lnTo>
                  <a:lnTo>
                    <a:pt x="1102" y="477"/>
                  </a:lnTo>
                  <a:lnTo>
                    <a:pt x="1102" y="475"/>
                  </a:lnTo>
                  <a:lnTo>
                    <a:pt x="1103" y="475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5" y="475"/>
                  </a:lnTo>
                  <a:lnTo>
                    <a:pt x="1105" y="473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7" y="473"/>
                  </a:lnTo>
                  <a:lnTo>
                    <a:pt x="1107" y="471"/>
                  </a:lnTo>
                  <a:lnTo>
                    <a:pt x="1109" y="471"/>
                  </a:lnTo>
                  <a:lnTo>
                    <a:pt x="1109" y="470"/>
                  </a:lnTo>
                  <a:lnTo>
                    <a:pt x="1109" y="471"/>
                  </a:lnTo>
                  <a:lnTo>
                    <a:pt x="1110" y="471"/>
                  </a:lnTo>
                  <a:lnTo>
                    <a:pt x="1110" y="470"/>
                  </a:lnTo>
                  <a:lnTo>
                    <a:pt x="1110" y="468"/>
                  </a:lnTo>
                  <a:lnTo>
                    <a:pt x="1109" y="468"/>
                  </a:lnTo>
                  <a:lnTo>
                    <a:pt x="1110" y="468"/>
                  </a:lnTo>
                  <a:lnTo>
                    <a:pt x="1112" y="468"/>
                  </a:lnTo>
                  <a:lnTo>
                    <a:pt x="1110" y="468"/>
                  </a:lnTo>
                  <a:lnTo>
                    <a:pt x="1110" y="466"/>
                  </a:lnTo>
                  <a:lnTo>
                    <a:pt x="1112" y="466"/>
                  </a:lnTo>
                  <a:lnTo>
                    <a:pt x="1112" y="468"/>
                  </a:lnTo>
                  <a:lnTo>
                    <a:pt x="1114" y="468"/>
                  </a:lnTo>
                  <a:lnTo>
                    <a:pt x="1114" y="466"/>
                  </a:lnTo>
                  <a:lnTo>
                    <a:pt x="1114" y="465"/>
                  </a:lnTo>
                  <a:lnTo>
                    <a:pt x="1114" y="463"/>
                  </a:lnTo>
                  <a:lnTo>
                    <a:pt x="1115" y="463"/>
                  </a:lnTo>
                  <a:lnTo>
                    <a:pt x="1115" y="461"/>
                  </a:lnTo>
                  <a:lnTo>
                    <a:pt x="1117" y="461"/>
                  </a:lnTo>
                  <a:lnTo>
                    <a:pt x="1117" y="463"/>
                  </a:lnTo>
                  <a:lnTo>
                    <a:pt x="1117" y="461"/>
                  </a:lnTo>
                  <a:lnTo>
                    <a:pt x="1119" y="461"/>
                  </a:lnTo>
                  <a:lnTo>
                    <a:pt x="1117" y="460"/>
                  </a:lnTo>
                  <a:lnTo>
                    <a:pt x="1119" y="460"/>
                  </a:lnTo>
                  <a:lnTo>
                    <a:pt x="1119" y="458"/>
                  </a:lnTo>
                  <a:lnTo>
                    <a:pt x="1119" y="460"/>
                  </a:lnTo>
                  <a:lnTo>
                    <a:pt x="1120" y="458"/>
                  </a:lnTo>
                  <a:lnTo>
                    <a:pt x="1120" y="460"/>
                  </a:lnTo>
                  <a:lnTo>
                    <a:pt x="1122" y="460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8"/>
                  </a:lnTo>
                  <a:lnTo>
                    <a:pt x="1120" y="458"/>
                  </a:lnTo>
                  <a:lnTo>
                    <a:pt x="1122" y="456"/>
                  </a:lnTo>
                  <a:lnTo>
                    <a:pt x="1122" y="454"/>
                  </a:lnTo>
                  <a:lnTo>
                    <a:pt x="1124" y="456"/>
                  </a:lnTo>
                  <a:lnTo>
                    <a:pt x="1122" y="456"/>
                  </a:lnTo>
                  <a:lnTo>
                    <a:pt x="1124" y="456"/>
                  </a:lnTo>
                  <a:lnTo>
                    <a:pt x="1124" y="454"/>
                  </a:lnTo>
                  <a:lnTo>
                    <a:pt x="1126" y="454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7" y="454"/>
                  </a:lnTo>
                  <a:lnTo>
                    <a:pt x="1127" y="453"/>
                  </a:lnTo>
                  <a:lnTo>
                    <a:pt x="1129" y="453"/>
                  </a:lnTo>
                  <a:lnTo>
                    <a:pt x="1129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1" y="454"/>
                  </a:lnTo>
                  <a:lnTo>
                    <a:pt x="1131" y="454"/>
                  </a:lnTo>
                  <a:lnTo>
                    <a:pt x="1131" y="453"/>
                  </a:lnTo>
                  <a:lnTo>
                    <a:pt x="1132" y="453"/>
                  </a:lnTo>
                  <a:lnTo>
                    <a:pt x="1132" y="454"/>
                  </a:lnTo>
                  <a:lnTo>
                    <a:pt x="1134" y="454"/>
                  </a:lnTo>
                  <a:lnTo>
                    <a:pt x="1134" y="453"/>
                  </a:lnTo>
                  <a:lnTo>
                    <a:pt x="1136" y="453"/>
                  </a:lnTo>
                  <a:lnTo>
                    <a:pt x="1134" y="453"/>
                  </a:lnTo>
                  <a:lnTo>
                    <a:pt x="1134" y="454"/>
                  </a:lnTo>
                  <a:lnTo>
                    <a:pt x="1136" y="454"/>
                  </a:lnTo>
                  <a:lnTo>
                    <a:pt x="1136" y="453"/>
                  </a:lnTo>
                  <a:lnTo>
                    <a:pt x="1137" y="453"/>
                  </a:lnTo>
                  <a:lnTo>
                    <a:pt x="1137" y="451"/>
                  </a:lnTo>
                  <a:lnTo>
                    <a:pt x="1139" y="451"/>
                  </a:lnTo>
                  <a:lnTo>
                    <a:pt x="1141" y="451"/>
                  </a:lnTo>
                  <a:lnTo>
                    <a:pt x="1141" y="453"/>
                  </a:lnTo>
                  <a:lnTo>
                    <a:pt x="1141" y="451"/>
                  </a:lnTo>
                  <a:lnTo>
                    <a:pt x="1143" y="451"/>
                  </a:lnTo>
                  <a:lnTo>
                    <a:pt x="1143" y="453"/>
                  </a:lnTo>
                  <a:lnTo>
                    <a:pt x="1143" y="454"/>
                  </a:lnTo>
                  <a:lnTo>
                    <a:pt x="1141" y="454"/>
                  </a:lnTo>
                  <a:lnTo>
                    <a:pt x="1141" y="456"/>
                  </a:lnTo>
                  <a:lnTo>
                    <a:pt x="1139" y="456"/>
                  </a:lnTo>
                  <a:lnTo>
                    <a:pt x="1139" y="458"/>
                  </a:lnTo>
                  <a:lnTo>
                    <a:pt x="1139" y="460"/>
                  </a:lnTo>
                  <a:lnTo>
                    <a:pt x="1139" y="461"/>
                  </a:lnTo>
                  <a:lnTo>
                    <a:pt x="1137" y="461"/>
                  </a:lnTo>
                  <a:lnTo>
                    <a:pt x="1137" y="460"/>
                  </a:lnTo>
                  <a:lnTo>
                    <a:pt x="1137" y="458"/>
                  </a:lnTo>
                  <a:lnTo>
                    <a:pt x="1136" y="460"/>
                  </a:lnTo>
                  <a:lnTo>
                    <a:pt x="1136" y="461"/>
                  </a:lnTo>
                  <a:lnTo>
                    <a:pt x="1136" y="463"/>
                  </a:lnTo>
                  <a:lnTo>
                    <a:pt x="1137" y="463"/>
                  </a:lnTo>
                  <a:lnTo>
                    <a:pt x="1137" y="465"/>
                  </a:lnTo>
                  <a:lnTo>
                    <a:pt x="1139" y="465"/>
                  </a:lnTo>
                  <a:lnTo>
                    <a:pt x="1139" y="466"/>
                  </a:lnTo>
                  <a:lnTo>
                    <a:pt x="1141" y="466"/>
                  </a:lnTo>
                  <a:lnTo>
                    <a:pt x="1141" y="468"/>
                  </a:lnTo>
                  <a:lnTo>
                    <a:pt x="1139" y="468"/>
                  </a:lnTo>
                  <a:lnTo>
                    <a:pt x="1139" y="470"/>
                  </a:lnTo>
                  <a:lnTo>
                    <a:pt x="1139" y="468"/>
                  </a:lnTo>
                  <a:lnTo>
                    <a:pt x="1139" y="466"/>
                  </a:lnTo>
                  <a:lnTo>
                    <a:pt x="1137" y="466"/>
                  </a:lnTo>
                  <a:lnTo>
                    <a:pt x="1137" y="468"/>
                  </a:lnTo>
                  <a:lnTo>
                    <a:pt x="1136" y="468"/>
                  </a:lnTo>
                  <a:lnTo>
                    <a:pt x="1136" y="470"/>
                  </a:lnTo>
                  <a:lnTo>
                    <a:pt x="1136" y="468"/>
                  </a:lnTo>
                  <a:lnTo>
                    <a:pt x="1134" y="468"/>
                  </a:lnTo>
                  <a:lnTo>
                    <a:pt x="1134" y="470"/>
                  </a:lnTo>
                  <a:lnTo>
                    <a:pt x="1134" y="471"/>
                  </a:lnTo>
                  <a:lnTo>
                    <a:pt x="1132" y="471"/>
                  </a:lnTo>
                  <a:lnTo>
                    <a:pt x="1131" y="471"/>
                  </a:lnTo>
                  <a:lnTo>
                    <a:pt x="1131" y="473"/>
                  </a:lnTo>
                  <a:lnTo>
                    <a:pt x="1132" y="473"/>
                  </a:lnTo>
                  <a:lnTo>
                    <a:pt x="1132" y="475"/>
                  </a:lnTo>
                  <a:lnTo>
                    <a:pt x="1132" y="477"/>
                  </a:lnTo>
                  <a:lnTo>
                    <a:pt x="1131" y="477"/>
                  </a:lnTo>
                  <a:lnTo>
                    <a:pt x="1131" y="477"/>
                  </a:lnTo>
                  <a:lnTo>
                    <a:pt x="1129" y="475"/>
                  </a:lnTo>
                  <a:lnTo>
                    <a:pt x="1127" y="475"/>
                  </a:lnTo>
                  <a:lnTo>
                    <a:pt x="1127" y="477"/>
                  </a:lnTo>
                  <a:lnTo>
                    <a:pt x="1129" y="477"/>
                  </a:lnTo>
                  <a:lnTo>
                    <a:pt x="1127" y="478"/>
                  </a:lnTo>
                  <a:lnTo>
                    <a:pt x="1127" y="480"/>
                  </a:lnTo>
                  <a:lnTo>
                    <a:pt x="1129" y="480"/>
                  </a:lnTo>
                  <a:lnTo>
                    <a:pt x="1131" y="480"/>
                  </a:lnTo>
                  <a:lnTo>
                    <a:pt x="1131" y="482"/>
                  </a:lnTo>
                  <a:lnTo>
                    <a:pt x="1131" y="483"/>
                  </a:lnTo>
                  <a:lnTo>
                    <a:pt x="1129" y="483"/>
                  </a:lnTo>
                  <a:lnTo>
                    <a:pt x="1127" y="483"/>
                  </a:lnTo>
                  <a:lnTo>
                    <a:pt x="1127" y="482"/>
                  </a:lnTo>
                  <a:lnTo>
                    <a:pt x="1126" y="482"/>
                  </a:lnTo>
                  <a:lnTo>
                    <a:pt x="1124" y="482"/>
                  </a:lnTo>
                  <a:lnTo>
                    <a:pt x="1124" y="483"/>
                  </a:lnTo>
                  <a:lnTo>
                    <a:pt x="1124" y="482"/>
                  </a:lnTo>
                  <a:lnTo>
                    <a:pt x="1124" y="480"/>
                  </a:lnTo>
                  <a:lnTo>
                    <a:pt x="1124" y="478"/>
                  </a:lnTo>
                  <a:lnTo>
                    <a:pt x="1122" y="478"/>
                  </a:lnTo>
                  <a:lnTo>
                    <a:pt x="1122" y="480"/>
                  </a:lnTo>
                  <a:lnTo>
                    <a:pt x="1120" y="480"/>
                  </a:lnTo>
                  <a:lnTo>
                    <a:pt x="1120" y="482"/>
                  </a:lnTo>
                  <a:lnTo>
                    <a:pt x="1122" y="482"/>
                  </a:lnTo>
                  <a:lnTo>
                    <a:pt x="1122" y="483"/>
                  </a:lnTo>
                  <a:lnTo>
                    <a:pt x="1124" y="483"/>
                  </a:lnTo>
                  <a:lnTo>
                    <a:pt x="1124" y="485"/>
                  </a:lnTo>
                  <a:lnTo>
                    <a:pt x="1124" y="487"/>
                  </a:lnTo>
                  <a:lnTo>
                    <a:pt x="1122" y="487"/>
                  </a:lnTo>
                  <a:lnTo>
                    <a:pt x="1124" y="487"/>
                  </a:lnTo>
                  <a:lnTo>
                    <a:pt x="1124" y="488"/>
                  </a:lnTo>
                  <a:lnTo>
                    <a:pt x="1124" y="490"/>
                  </a:lnTo>
                  <a:lnTo>
                    <a:pt x="1122" y="490"/>
                  </a:lnTo>
                  <a:lnTo>
                    <a:pt x="1120" y="492"/>
                  </a:lnTo>
                  <a:lnTo>
                    <a:pt x="1122" y="492"/>
                  </a:lnTo>
                  <a:lnTo>
                    <a:pt x="1122" y="492"/>
                  </a:lnTo>
                  <a:lnTo>
                    <a:pt x="1122" y="494"/>
                  </a:lnTo>
                  <a:lnTo>
                    <a:pt x="1124" y="494"/>
                  </a:lnTo>
                  <a:lnTo>
                    <a:pt x="1124" y="495"/>
                  </a:lnTo>
                  <a:lnTo>
                    <a:pt x="1124" y="497"/>
                  </a:lnTo>
                  <a:lnTo>
                    <a:pt x="1126" y="497"/>
                  </a:lnTo>
                  <a:lnTo>
                    <a:pt x="1126" y="499"/>
                  </a:lnTo>
                  <a:lnTo>
                    <a:pt x="1127" y="499"/>
                  </a:lnTo>
                  <a:lnTo>
                    <a:pt x="1126" y="500"/>
                  </a:lnTo>
                  <a:lnTo>
                    <a:pt x="1127" y="500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7" y="502"/>
                  </a:lnTo>
                  <a:lnTo>
                    <a:pt x="1129" y="502"/>
                  </a:lnTo>
                  <a:lnTo>
                    <a:pt x="1129" y="504"/>
                  </a:lnTo>
                  <a:lnTo>
                    <a:pt x="1129" y="502"/>
                  </a:lnTo>
                  <a:lnTo>
                    <a:pt x="1131" y="502"/>
                  </a:lnTo>
                  <a:lnTo>
                    <a:pt x="1131" y="504"/>
                  </a:lnTo>
                  <a:lnTo>
                    <a:pt x="1131" y="504"/>
                  </a:lnTo>
                  <a:lnTo>
                    <a:pt x="1131" y="505"/>
                  </a:lnTo>
                  <a:lnTo>
                    <a:pt x="1132" y="505"/>
                  </a:lnTo>
                  <a:lnTo>
                    <a:pt x="1132" y="507"/>
                  </a:lnTo>
                  <a:lnTo>
                    <a:pt x="1132" y="509"/>
                  </a:lnTo>
                  <a:lnTo>
                    <a:pt x="1134" y="509"/>
                  </a:lnTo>
                  <a:lnTo>
                    <a:pt x="1132" y="511"/>
                  </a:lnTo>
                  <a:lnTo>
                    <a:pt x="1134" y="511"/>
                  </a:lnTo>
                  <a:lnTo>
                    <a:pt x="1134" y="512"/>
                  </a:lnTo>
                  <a:lnTo>
                    <a:pt x="1136" y="512"/>
                  </a:lnTo>
                  <a:lnTo>
                    <a:pt x="1136" y="514"/>
                  </a:lnTo>
                  <a:lnTo>
                    <a:pt x="1136" y="512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4"/>
                  </a:lnTo>
                  <a:lnTo>
                    <a:pt x="1134" y="514"/>
                  </a:lnTo>
                  <a:lnTo>
                    <a:pt x="1136" y="516"/>
                  </a:lnTo>
                  <a:lnTo>
                    <a:pt x="1134" y="516"/>
                  </a:lnTo>
                  <a:lnTo>
                    <a:pt x="1134" y="517"/>
                  </a:lnTo>
                  <a:lnTo>
                    <a:pt x="1134" y="519"/>
                  </a:lnTo>
                  <a:lnTo>
                    <a:pt x="1134" y="521"/>
                  </a:lnTo>
                  <a:lnTo>
                    <a:pt x="1132" y="521"/>
                  </a:lnTo>
                  <a:lnTo>
                    <a:pt x="1132" y="522"/>
                  </a:lnTo>
                  <a:lnTo>
                    <a:pt x="1132" y="524"/>
                  </a:lnTo>
                  <a:lnTo>
                    <a:pt x="1132" y="526"/>
                  </a:lnTo>
                  <a:lnTo>
                    <a:pt x="1131" y="526"/>
                  </a:lnTo>
                  <a:lnTo>
                    <a:pt x="1131" y="528"/>
                  </a:lnTo>
                  <a:lnTo>
                    <a:pt x="1131" y="528"/>
                  </a:lnTo>
                  <a:lnTo>
                    <a:pt x="1131" y="529"/>
                  </a:lnTo>
                  <a:lnTo>
                    <a:pt x="1129" y="529"/>
                  </a:lnTo>
                  <a:lnTo>
                    <a:pt x="1127" y="528"/>
                  </a:lnTo>
                  <a:lnTo>
                    <a:pt x="1126" y="528"/>
                  </a:lnTo>
                  <a:lnTo>
                    <a:pt x="1126" y="526"/>
                  </a:lnTo>
                  <a:lnTo>
                    <a:pt x="1126" y="528"/>
                  </a:lnTo>
                  <a:lnTo>
                    <a:pt x="1124" y="528"/>
                  </a:lnTo>
                  <a:lnTo>
                    <a:pt x="1124" y="529"/>
                  </a:lnTo>
                  <a:lnTo>
                    <a:pt x="1124" y="531"/>
                  </a:lnTo>
                  <a:lnTo>
                    <a:pt x="1122" y="531"/>
                  </a:lnTo>
                  <a:lnTo>
                    <a:pt x="1122" y="533"/>
                  </a:lnTo>
                  <a:lnTo>
                    <a:pt x="1120" y="531"/>
                  </a:lnTo>
                  <a:lnTo>
                    <a:pt x="1119" y="531"/>
                  </a:lnTo>
                  <a:lnTo>
                    <a:pt x="1119" y="533"/>
                  </a:lnTo>
                  <a:lnTo>
                    <a:pt x="1117" y="533"/>
                  </a:lnTo>
                  <a:lnTo>
                    <a:pt x="1117" y="533"/>
                  </a:lnTo>
                  <a:lnTo>
                    <a:pt x="1117" y="534"/>
                  </a:lnTo>
                  <a:lnTo>
                    <a:pt x="1115" y="534"/>
                  </a:lnTo>
                  <a:lnTo>
                    <a:pt x="1117" y="536"/>
                  </a:lnTo>
                  <a:lnTo>
                    <a:pt x="1117" y="538"/>
                  </a:lnTo>
                  <a:lnTo>
                    <a:pt x="1115" y="538"/>
                  </a:lnTo>
                  <a:lnTo>
                    <a:pt x="1115" y="539"/>
                  </a:lnTo>
                  <a:lnTo>
                    <a:pt x="1117" y="539"/>
                  </a:lnTo>
                  <a:lnTo>
                    <a:pt x="1117" y="541"/>
                  </a:lnTo>
                  <a:lnTo>
                    <a:pt x="1115" y="541"/>
                  </a:lnTo>
                  <a:lnTo>
                    <a:pt x="1117" y="543"/>
                  </a:lnTo>
                  <a:lnTo>
                    <a:pt x="1117" y="545"/>
                  </a:lnTo>
                  <a:lnTo>
                    <a:pt x="1117" y="555"/>
                  </a:lnTo>
                  <a:lnTo>
                    <a:pt x="1115" y="553"/>
                  </a:lnTo>
                  <a:lnTo>
                    <a:pt x="1114" y="553"/>
                  </a:lnTo>
                  <a:lnTo>
                    <a:pt x="1112" y="553"/>
                  </a:lnTo>
                  <a:lnTo>
                    <a:pt x="1112" y="555"/>
                  </a:lnTo>
                  <a:lnTo>
                    <a:pt x="1110" y="556"/>
                  </a:lnTo>
                  <a:lnTo>
                    <a:pt x="1110" y="558"/>
                  </a:lnTo>
                  <a:lnTo>
                    <a:pt x="1110" y="560"/>
                  </a:lnTo>
                  <a:lnTo>
                    <a:pt x="1110" y="562"/>
                  </a:lnTo>
                  <a:lnTo>
                    <a:pt x="1110" y="563"/>
                  </a:lnTo>
                  <a:lnTo>
                    <a:pt x="1109" y="565"/>
                  </a:lnTo>
                  <a:lnTo>
                    <a:pt x="1107" y="567"/>
                  </a:lnTo>
                  <a:lnTo>
                    <a:pt x="1107" y="568"/>
                  </a:lnTo>
                  <a:lnTo>
                    <a:pt x="1107" y="570"/>
                  </a:lnTo>
                  <a:lnTo>
                    <a:pt x="1109" y="572"/>
                  </a:lnTo>
                  <a:lnTo>
                    <a:pt x="1109" y="573"/>
                  </a:lnTo>
                  <a:lnTo>
                    <a:pt x="1107" y="573"/>
                  </a:lnTo>
                  <a:lnTo>
                    <a:pt x="1107" y="573"/>
                  </a:lnTo>
                  <a:lnTo>
                    <a:pt x="1107" y="575"/>
                  </a:lnTo>
                  <a:lnTo>
                    <a:pt x="1105" y="575"/>
                  </a:lnTo>
                  <a:lnTo>
                    <a:pt x="1105" y="577"/>
                  </a:lnTo>
                  <a:lnTo>
                    <a:pt x="1105" y="579"/>
                  </a:lnTo>
                  <a:lnTo>
                    <a:pt x="1107" y="580"/>
                  </a:lnTo>
                  <a:lnTo>
                    <a:pt x="1107" y="582"/>
                  </a:lnTo>
                  <a:lnTo>
                    <a:pt x="1109" y="584"/>
                  </a:lnTo>
                  <a:lnTo>
                    <a:pt x="1109" y="585"/>
                  </a:lnTo>
                  <a:lnTo>
                    <a:pt x="1109" y="587"/>
                  </a:lnTo>
                  <a:lnTo>
                    <a:pt x="1110" y="589"/>
                  </a:lnTo>
                  <a:lnTo>
                    <a:pt x="1109" y="589"/>
                  </a:lnTo>
                  <a:lnTo>
                    <a:pt x="1109" y="591"/>
                  </a:lnTo>
                  <a:lnTo>
                    <a:pt x="1107" y="591"/>
                  </a:lnTo>
                  <a:lnTo>
                    <a:pt x="1107" y="592"/>
                  </a:lnTo>
                  <a:lnTo>
                    <a:pt x="1105" y="592"/>
                  </a:lnTo>
                  <a:lnTo>
                    <a:pt x="1105" y="594"/>
                  </a:lnTo>
                  <a:lnTo>
                    <a:pt x="1103" y="594"/>
                  </a:lnTo>
                  <a:lnTo>
                    <a:pt x="1103" y="596"/>
                  </a:lnTo>
                  <a:lnTo>
                    <a:pt x="1102" y="596"/>
                  </a:lnTo>
                  <a:lnTo>
                    <a:pt x="1102" y="597"/>
                  </a:lnTo>
                  <a:lnTo>
                    <a:pt x="1100" y="597"/>
                  </a:lnTo>
                  <a:lnTo>
                    <a:pt x="1098" y="599"/>
                  </a:lnTo>
                  <a:lnTo>
                    <a:pt x="1098" y="601"/>
                  </a:lnTo>
                  <a:lnTo>
                    <a:pt x="1097" y="601"/>
                  </a:lnTo>
                  <a:lnTo>
                    <a:pt x="1097" y="602"/>
                  </a:lnTo>
                  <a:lnTo>
                    <a:pt x="1097" y="604"/>
                  </a:lnTo>
                  <a:lnTo>
                    <a:pt x="1098" y="604"/>
                  </a:lnTo>
                  <a:lnTo>
                    <a:pt x="1098" y="606"/>
                  </a:lnTo>
                  <a:lnTo>
                    <a:pt x="1098" y="608"/>
                  </a:lnTo>
                  <a:lnTo>
                    <a:pt x="1097" y="608"/>
                  </a:lnTo>
                  <a:lnTo>
                    <a:pt x="1095" y="609"/>
                  </a:lnTo>
                  <a:lnTo>
                    <a:pt x="1093" y="611"/>
                  </a:lnTo>
                  <a:lnTo>
                    <a:pt x="1092" y="613"/>
                  </a:lnTo>
                  <a:lnTo>
                    <a:pt x="1090" y="613"/>
                  </a:lnTo>
                  <a:lnTo>
                    <a:pt x="1090" y="614"/>
                  </a:lnTo>
                  <a:lnTo>
                    <a:pt x="1088" y="614"/>
                  </a:lnTo>
                  <a:lnTo>
                    <a:pt x="1086" y="616"/>
                  </a:lnTo>
                  <a:lnTo>
                    <a:pt x="1085" y="618"/>
                  </a:lnTo>
                  <a:lnTo>
                    <a:pt x="1085" y="619"/>
                  </a:lnTo>
                  <a:lnTo>
                    <a:pt x="1081" y="619"/>
                  </a:lnTo>
                  <a:lnTo>
                    <a:pt x="1080" y="623"/>
                  </a:lnTo>
                  <a:lnTo>
                    <a:pt x="1078" y="625"/>
                  </a:lnTo>
                  <a:lnTo>
                    <a:pt x="1076" y="626"/>
                  </a:lnTo>
                  <a:lnTo>
                    <a:pt x="1074" y="626"/>
                  </a:lnTo>
                  <a:lnTo>
                    <a:pt x="1073" y="626"/>
                  </a:lnTo>
                  <a:lnTo>
                    <a:pt x="1069" y="628"/>
                  </a:lnTo>
                  <a:lnTo>
                    <a:pt x="1066" y="630"/>
                  </a:lnTo>
                  <a:lnTo>
                    <a:pt x="1064" y="631"/>
                  </a:lnTo>
                  <a:lnTo>
                    <a:pt x="1063" y="631"/>
                  </a:lnTo>
                  <a:lnTo>
                    <a:pt x="1061" y="631"/>
                  </a:lnTo>
                  <a:lnTo>
                    <a:pt x="1057" y="635"/>
                  </a:lnTo>
                  <a:lnTo>
                    <a:pt x="1056" y="636"/>
                  </a:lnTo>
                  <a:lnTo>
                    <a:pt x="1056" y="638"/>
                  </a:lnTo>
                  <a:lnTo>
                    <a:pt x="1054" y="640"/>
                  </a:lnTo>
                  <a:lnTo>
                    <a:pt x="1052" y="642"/>
                  </a:lnTo>
                  <a:lnTo>
                    <a:pt x="1051" y="642"/>
                  </a:lnTo>
                  <a:lnTo>
                    <a:pt x="1051" y="643"/>
                  </a:lnTo>
                  <a:lnTo>
                    <a:pt x="1049" y="643"/>
                  </a:lnTo>
                  <a:lnTo>
                    <a:pt x="1046" y="643"/>
                  </a:lnTo>
                  <a:lnTo>
                    <a:pt x="1044" y="643"/>
                  </a:lnTo>
                  <a:lnTo>
                    <a:pt x="1044" y="645"/>
                  </a:lnTo>
                  <a:lnTo>
                    <a:pt x="1044" y="647"/>
                  </a:lnTo>
                  <a:lnTo>
                    <a:pt x="1044" y="648"/>
                  </a:lnTo>
                  <a:lnTo>
                    <a:pt x="1044" y="650"/>
                  </a:lnTo>
                  <a:lnTo>
                    <a:pt x="1044" y="653"/>
                  </a:lnTo>
                  <a:lnTo>
                    <a:pt x="1040" y="655"/>
                  </a:lnTo>
                  <a:lnTo>
                    <a:pt x="1040" y="657"/>
                  </a:lnTo>
                  <a:lnTo>
                    <a:pt x="1039" y="660"/>
                  </a:lnTo>
                  <a:lnTo>
                    <a:pt x="1039" y="662"/>
                  </a:lnTo>
                  <a:lnTo>
                    <a:pt x="1039" y="664"/>
                  </a:lnTo>
                  <a:lnTo>
                    <a:pt x="1037" y="665"/>
                  </a:lnTo>
                  <a:lnTo>
                    <a:pt x="1035" y="669"/>
                  </a:lnTo>
                  <a:lnTo>
                    <a:pt x="1034" y="669"/>
                  </a:lnTo>
                  <a:lnTo>
                    <a:pt x="1034" y="670"/>
                  </a:lnTo>
                  <a:lnTo>
                    <a:pt x="1032" y="670"/>
                  </a:lnTo>
                  <a:lnTo>
                    <a:pt x="1032" y="672"/>
                  </a:lnTo>
                  <a:lnTo>
                    <a:pt x="1030" y="672"/>
                  </a:lnTo>
                  <a:lnTo>
                    <a:pt x="1030" y="674"/>
                  </a:lnTo>
                  <a:lnTo>
                    <a:pt x="1029" y="674"/>
                  </a:lnTo>
                  <a:lnTo>
                    <a:pt x="1029" y="676"/>
                  </a:lnTo>
                  <a:lnTo>
                    <a:pt x="1027" y="676"/>
                  </a:lnTo>
                  <a:lnTo>
                    <a:pt x="1027" y="674"/>
                  </a:lnTo>
                  <a:lnTo>
                    <a:pt x="1027" y="676"/>
                  </a:lnTo>
                  <a:lnTo>
                    <a:pt x="1025" y="676"/>
                  </a:lnTo>
                  <a:lnTo>
                    <a:pt x="1023" y="676"/>
                  </a:lnTo>
                  <a:lnTo>
                    <a:pt x="1022" y="677"/>
                  </a:lnTo>
                  <a:lnTo>
                    <a:pt x="1020" y="677"/>
                  </a:lnTo>
                  <a:lnTo>
                    <a:pt x="1018" y="677"/>
                  </a:lnTo>
                  <a:lnTo>
                    <a:pt x="1017" y="677"/>
                  </a:lnTo>
                  <a:lnTo>
                    <a:pt x="1015" y="677"/>
                  </a:lnTo>
                  <a:lnTo>
                    <a:pt x="1013" y="677"/>
                  </a:lnTo>
                  <a:lnTo>
                    <a:pt x="1011" y="677"/>
                  </a:lnTo>
                  <a:lnTo>
                    <a:pt x="1011" y="679"/>
                  </a:lnTo>
                  <a:lnTo>
                    <a:pt x="1010" y="679"/>
                  </a:lnTo>
                  <a:lnTo>
                    <a:pt x="1008" y="679"/>
                  </a:lnTo>
                  <a:lnTo>
                    <a:pt x="1008" y="681"/>
                  </a:lnTo>
                  <a:lnTo>
                    <a:pt x="1008" y="681"/>
                  </a:lnTo>
                  <a:lnTo>
                    <a:pt x="1008" y="682"/>
                  </a:lnTo>
                  <a:lnTo>
                    <a:pt x="1006" y="682"/>
                  </a:lnTo>
                  <a:lnTo>
                    <a:pt x="1005" y="684"/>
                  </a:lnTo>
                  <a:lnTo>
                    <a:pt x="1003" y="684"/>
                  </a:lnTo>
                  <a:lnTo>
                    <a:pt x="1003" y="686"/>
                  </a:lnTo>
                  <a:lnTo>
                    <a:pt x="1003" y="687"/>
                  </a:lnTo>
                  <a:lnTo>
                    <a:pt x="1003" y="689"/>
                  </a:lnTo>
                  <a:lnTo>
                    <a:pt x="1003" y="691"/>
                  </a:lnTo>
                  <a:lnTo>
                    <a:pt x="1003" y="693"/>
                  </a:lnTo>
                  <a:lnTo>
                    <a:pt x="1001" y="693"/>
                  </a:lnTo>
                  <a:lnTo>
                    <a:pt x="1001" y="694"/>
                  </a:lnTo>
                  <a:lnTo>
                    <a:pt x="1000" y="694"/>
                  </a:lnTo>
                  <a:lnTo>
                    <a:pt x="998" y="694"/>
                  </a:lnTo>
                  <a:lnTo>
                    <a:pt x="996" y="694"/>
                  </a:lnTo>
                  <a:lnTo>
                    <a:pt x="996" y="696"/>
                  </a:lnTo>
                  <a:lnTo>
                    <a:pt x="994" y="696"/>
                  </a:lnTo>
                  <a:lnTo>
                    <a:pt x="994" y="696"/>
                  </a:lnTo>
                  <a:lnTo>
                    <a:pt x="994" y="698"/>
                  </a:lnTo>
                  <a:lnTo>
                    <a:pt x="993" y="698"/>
                  </a:lnTo>
                  <a:lnTo>
                    <a:pt x="993" y="699"/>
                  </a:lnTo>
                  <a:lnTo>
                    <a:pt x="993" y="701"/>
                  </a:lnTo>
                  <a:lnTo>
                    <a:pt x="991" y="704"/>
                  </a:lnTo>
                  <a:lnTo>
                    <a:pt x="991" y="706"/>
                  </a:lnTo>
                  <a:lnTo>
                    <a:pt x="993" y="706"/>
                  </a:lnTo>
                  <a:lnTo>
                    <a:pt x="993" y="708"/>
                  </a:lnTo>
                  <a:lnTo>
                    <a:pt x="993" y="710"/>
                  </a:lnTo>
                  <a:lnTo>
                    <a:pt x="993" y="711"/>
                  </a:lnTo>
                  <a:lnTo>
                    <a:pt x="993" y="713"/>
                  </a:lnTo>
                  <a:lnTo>
                    <a:pt x="991" y="713"/>
                  </a:lnTo>
                  <a:lnTo>
                    <a:pt x="989" y="713"/>
                  </a:lnTo>
                  <a:lnTo>
                    <a:pt x="989" y="715"/>
                  </a:lnTo>
                  <a:lnTo>
                    <a:pt x="988" y="716"/>
                  </a:lnTo>
                  <a:lnTo>
                    <a:pt x="989" y="718"/>
                  </a:lnTo>
                  <a:lnTo>
                    <a:pt x="989" y="720"/>
                  </a:lnTo>
                  <a:lnTo>
                    <a:pt x="991" y="722"/>
                  </a:lnTo>
                  <a:lnTo>
                    <a:pt x="991" y="723"/>
                  </a:lnTo>
                  <a:lnTo>
                    <a:pt x="991" y="725"/>
                  </a:lnTo>
                  <a:lnTo>
                    <a:pt x="989" y="725"/>
                  </a:lnTo>
                  <a:lnTo>
                    <a:pt x="989" y="727"/>
                  </a:lnTo>
                  <a:lnTo>
                    <a:pt x="989" y="728"/>
                  </a:lnTo>
                  <a:lnTo>
                    <a:pt x="991" y="728"/>
                  </a:lnTo>
                  <a:lnTo>
                    <a:pt x="991" y="730"/>
                  </a:lnTo>
                  <a:lnTo>
                    <a:pt x="991" y="732"/>
                  </a:lnTo>
                  <a:lnTo>
                    <a:pt x="991" y="733"/>
                  </a:lnTo>
                  <a:lnTo>
                    <a:pt x="989" y="733"/>
                  </a:lnTo>
                  <a:lnTo>
                    <a:pt x="989" y="732"/>
                  </a:lnTo>
                  <a:lnTo>
                    <a:pt x="989" y="733"/>
                  </a:lnTo>
                  <a:lnTo>
                    <a:pt x="989" y="735"/>
                  </a:lnTo>
                  <a:lnTo>
                    <a:pt x="988" y="735"/>
                  </a:lnTo>
                  <a:lnTo>
                    <a:pt x="988" y="737"/>
                  </a:lnTo>
                  <a:lnTo>
                    <a:pt x="986" y="737"/>
                  </a:lnTo>
                  <a:lnTo>
                    <a:pt x="984" y="737"/>
                  </a:lnTo>
                  <a:lnTo>
                    <a:pt x="983" y="737"/>
                  </a:lnTo>
                  <a:lnTo>
                    <a:pt x="983" y="737"/>
                  </a:lnTo>
                  <a:lnTo>
                    <a:pt x="981" y="737"/>
                  </a:lnTo>
                  <a:lnTo>
                    <a:pt x="981" y="739"/>
                  </a:lnTo>
                  <a:lnTo>
                    <a:pt x="981" y="740"/>
                  </a:lnTo>
                  <a:lnTo>
                    <a:pt x="979" y="742"/>
                  </a:lnTo>
                  <a:lnTo>
                    <a:pt x="979" y="744"/>
                  </a:lnTo>
                  <a:lnTo>
                    <a:pt x="979" y="745"/>
                  </a:lnTo>
                  <a:lnTo>
                    <a:pt x="979" y="747"/>
                  </a:lnTo>
                  <a:lnTo>
                    <a:pt x="979" y="750"/>
                  </a:lnTo>
                  <a:lnTo>
                    <a:pt x="977" y="752"/>
                  </a:lnTo>
                  <a:lnTo>
                    <a:pt x="976" y="754"/>
                  </a:lnTo>
                  <a:lnTo>
                    <a:pt x="976" y="756"/>
                  </a:lnTo>
                  <a:lnTo>
                    <a:pt x="974" y="756"/>
                  </a:lnTo>
                  <a:lnTo>
                    <a:pt x="972" y="756"/>
                  </a:lnTo>
                  <a:lnTo>
                    <a:pt x="971" y="757"/>
                  </a:lnTo>
                  <a:lnTo>
                    <a:pt x="969" y="761"/>
                  </a:lnTo>
                  <a:lnTo>
                    <a:pt x="969" y="762"/>
                  </a:lnTo>
                  <a:lnTo>
                    <a:pt x="971" y="762"/>
                  </a:lnTo>
                  <a:lnTo>
                    <a:pt x="969" y="762"/>
                  </a:lnTo>
                  <a:lnTo>
                    <a:pt x="969" y="764"/>
                  </a:lnTo>
                  <a:lnTo>
                    <a:pt x="967" y="764"/>
                  </a:lnTo>
                  <a:lnTo>
                    <a:pt x="967" y="764"/>
                  </a:lnTo>
                  <a:lnTo>
                    <a:pt x="964" y="767"/>
                  </a:lnTo>
                  <a:lnTo>
                    <a:pt x="964" y="769"/>
                  </a:lnTo>
                  <a:lnTo>
                    <a:pt x="964" y="771"/>
                  </a:lnTo>
                  <a:lnTo>
                    <a:pt x="964" y="773"/>
                  </a:lnTo>
                  <a:lnTo>
                    <a:pt x="962" y="773"/>
                  </a:lnTo>
                  <a:lnTo>
                    <a:pt x="960" y="773"/>
                  </a:lnTo>
                  <a:lnTo>
                    <a:pt x="960" y="771"/>
                  </a:lnTo>
                  <a:lnTo>
                    <a:pt x="959" y="771"/>
                  </a:lnTo>
                  <a:lnTo>
                    <a:pt x="959" y="773"/>
                  </a:lnTo>
                  <a:lnTo>
                    <a:pt x="957" y="773"/>
                  </a:lnTo>
                  <a:lnTo>
                    <a:pt x="955" y="773"/>
                  </a:lnTo>
                  <a:lnTo>
                    <a:pt x="955" y="771"/>
                  </a:lnTo>
                  <a:lnTo>
                    <a:pt x="954" y="771"/>
                  </a:lnTo>
                  <a:lnTo>
                    <a:pt x="954" y="773"/>
                  </a:lnTo>
                  <a:lnTo>
                    <a:pt x="952" y="774"/>
                  </a:lnTo>
                  <a:lnTo>
                    <a:pt x="950" y="774"/>
                  </a:lnTo>
                  <a:lnTo>
                    <a:pt x="948" y="774"/>
                  </a:lnTo>
                  <a:lnTo>
                    <a:pt x="947" y="773"/>
                  </a:lnTo>
                  <a:lnTo>
                    <a:pt x="945" y="774"/>
                  </a:lnTo>
                  <a:lnTo>
                    <a:pt x="943" y="774"/>
                  </a:lnTo>
                  <a:lnTo>
                    <a:pt x="942" y="774"/>
                  </a:lnTo>
                  <a:lnTo>
                    <a:pt x="940" y="774"/>
                  </a:lnTo>
                  <a:lnTo>
                    <a:pt x="938" y="774"/>
                  </a:lnTo>
                  <a:lnTo>
                    <a:pt x="938" y="773"/>
                  </a:lnTo>
                  <a:lnTo>
                    <a:pt x="937" y="773"/>
                  </a:lnTo>
                  <a:lnTo>
                    <a:pt x="937" y="774"/>
                  </a:lnTo>
                  <a:lnTo>
                    <a:pt x="935" y="774"/>
                  </a:lnTo>
                  <a:lnTo>
                    <a:pt x="935" y="776"/>
                  </a:lnTo>
                  <a:lnTo>
                    <a:pt x="933" y="776"/>
                  </a:lnTo>
                  <a:lnTo>
                    <a:pt x="933" y="774"/>
                  </a:lnTo>
                  <a:lnTo>
                    <a:pt x="931" y="774"/>
                  </a:lnTo>
                  <a:lnTo>
                    <a:pt x="930" y="776"/>
                  </a:lnTo>
                  <a:lnTo>
                    <a:pt x="928" y="776"/>
                  </a:lnTo>
                  <a:lnTo>
                    <a:pt x="928" y="774"/>
                  </a:lnTo>
                  <a:lnTo>
                    <a:pt x="926" y="774"/>
                  </a:lnTo>
                  <a:lnTo>
                    <a:pt x="926" y="774"/>
                  </a:lnTo>
                  <a:lnTo>
                    <a:pt x="926" y="773"/>
                  </a:lnTo>
                  <a:lnTo>
                    <a:pt x="925" y="773"/>
                  </a:lnTo>
                  <a:lnTo>
                    <a:pt x="921" y="776"/>
                  </a:lnTo>
                  <a:lnTo>
                    <a:pt x="920" y="776"/>
                  </a:lnTo>
                  <a:lnTo>
                    <a:pt x="918" y="776"/>
                  </a:lnTo>
                  <a:lnTo>
                    <a:pt x="913" y="778"/>
                  </a:lnTo>
                  <a:lnTo>
                    <a:pt x="911" y="778"/>
                  </a:lnTo>
                  <a:lnTo>
                    <a:pt x="911" y="776"/>
                  </a:lnTo>
                  <a:lnTo>
                    <a:pt x="909" y="776"/>
                  </a:lnTo>
                  <a:lnTo>
                    <a:pt x="908" y="776"/>
                  </a:lnTo>
                  <a:lnTo>
                    <a:pt x="908" y="778"/>
                  </a:lnTo>
                  <a:lnTo>
                    <a:pt x="904" y="778"/>
                  </a:lnTo>
                  <a:lnTo>
                    <a:pt x="903" y="778"/>
                  </a:lnTo>
                  <a:lnTo>
                    <a:pt x="899" y="778"/>
                  </a:lnTo>
                  <a:lnTo>
                    <a:pt x="899" y="778"/>
                  </a:lnTo>
                  <a:lnTo>
                    <a:pt x="897" y="778"/>
                  </a:lnTo>
                  <a:lnTo>
                    <a:pt x="896" y="778"/>
                  </a:lnTo>
                  <a:lnTo>
                    <a:pt x="896" y="778"/>
                  </a:lnTo>
                  <a:lnTo>
                    <a:pt x="894" y="778"/>
                  </a:lnTo>
                  <a:lnTo>
                    <a:pt x="892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91" y="778"/>
                  </a:lnTo>
                  <a:lnTo>
                    <a:pt x="889" y="778"/>
                  </a:lnTo>
                  <a:lnTo>
                    <a:pt x="887" y="778"/>
                  </a:lnTo>
                  <a:lnTo>
                    <a:pt x="887" y="778"/>
                  </a:lnTo>
                  <a:lnTo>
                    <a:pt x="886" y="778"/>
                  </a:lnTo>
                  <a:lnTo>
                    <a:pt x="886" y="779"/>
                  </a:lnTo>
                  <a:lnTo>
                    <a:pt x="886" y="781"/>
                  </a:lnTo>
                  <a:lnTo>
                    <a:pt x="886" y="781"/>
                  </a:lnTo>
                  <a:lnTo>
                    <a:pt x="886" y="779"/>
                  </a:lnTo>
                  <a:lnTo>
                    <a:pt x="886" y="778"/>
                  </a:lnTo>
                  <a:lnTo>
                    <a:pt x="884" y="778"/>
                  </a:lnTo>
                  <a:lnTo>
                    <a:pt x="884" y="779"/>
                  </a:lnTo>
                  <a:lnTo>
                    <a:pt x="882" y="779"/>
                  </a:lnTo>
                  <a:lnTo>
                    <a:pt x="880" y="779"/>
                  </a:lnTo>
                  <a:lnTo>
                    <a:pt x="879" y="779"/>
                  </a:lnTo>
                  <a:lnTo>
                    <a:pt x="877" y="779"/>
                  </a:lnTo>
                  <a:lnTo>
                    <a:pt x="875" y="779"/>
                  </a:lnTo>
                  <a:lnTo>
                    <a:pt x="874" y="779"/>
                  </a:lnTo>
                  <a:lnTo>
                    <a:pt x="872" y="779"/>
                  </a:lnTo>
                  <a:lnTo>
                    <a:pt x="870" y="779"/>
                  </a:lnTo>
                  <a:lnTo>
                    <a:pt x="868" y="779"/>
                  </a:lnTo>
                  <a:lnTo>
                    <a:pt x="867" y="779"/>
                  </a:lnTo>
                  <a:lnTo>
                    <a:pt x="867" y="781"/>
                  </a:lnTo>
                  <a:lnTo>
                    <a:pt x="865" y="781"/>
                  </a:lnTo>
                  <a:lnTo>
                    <a:pt x="863" y="781"/>
                  </a:lnTo>
                  <a:lnTo>
                    <a:pt x="862" y="781"/>
                  </a:lnTo>
                  <a:lnTo>
                    <a:pt x="860" y="781"/>
                  </a:lnTo>
                  <a:lnTo>
                    <a:pt x="860" y="779"/>
                  </a:lnTo>
                  <a:lnTo>
                    <a:pt x="858" y="779"/>
                  </a:lnTo>
                  <a:lnTo>
                    <a:pt x="857" y="779"/>
                  </a:lnTo>
                  <a:lnTo>
                    <a:pt x="855" y="779"/>
                  </a:lnTo>
                  <a:lnTo>
                    <a:pt x="853" y="779"/>
                  </a:lnTo>
                  <a:lnTo>
                    <a:pt x="853" y="781"/>
                  </a:lnTo>
                  <a:lnTo>
                    <a:pt x="851" y="781"/>
                  </a:lnTo>
                  <a:lnTo>
                    <a:pt x="850" y="781"/>
                  </a:lnTo>
                  <a:lnTo>
                    <a:pt x="848" y="781"/>
                  </a:lnTo>
                  <a:lnTo>
                    <a:pt x="846" y="781"/>
                  </a:lnTo>
                  <a:lnTo>
                    <a:pt x="845" y="781"/>
                  </a:lnTo>
                  <a:lnTo>
                    <a:pt x="845" y="781"/>
                  </a:lnTo>
                  <a:lnTo>
                    <a:pt x="843" y="781"/>
                  </a:lnTo>
                  <a:lnTo>
                    <a:pt x="843" y="779"/>
                  </a:lnTo>
                  <a:lnTo>
                    <a:pt x="843" y="781"/>
                  </a:lnTo>
                  <a:lnTo>
                    <a:pt x="841" y="781"/>
                  </a:lnTo>
                  <a:lnTo>
                    <a:pt x="840" y="781"/>
                  </a:lnTo>
                  <a:lnTo>
                    <a:pt x="838" y="779"/>
                  </a:lnTo>
                  <a:lnTo>
                    <a:pt x="836" y="779"/>
                  </a:lnTo>
                  <a:lnTo>
                    <a:pt x="834" y="779"/>
                  </a:lnTo>
                  <a:lnTo>
                    <a:pt x="834" y="781"/>
                  </a:lnTo>
                  <a:lnTo>
                    <a:pt x="833" y="781"/>
                  </a:lnTo>
                  <a:lnTo>
                    <a:pt x="833" y="779"/>
                  </a:lnTo>
                  <a:lnTo>
                    <a:pt x="831" y="779"/>
                  </a:lnTo>
                  <a:lnTo>
                    <a:pt x="831" y="781"/>
                  </a:lnTo>
                  <a:lnTo>
                    <a:pt x="829" y="781"/>
                  </a:lnTo>
                  <a:lnTo>
                    <a:pt x="829" y="779"/>
                  </a:lnTo>
                  <a:lnTo>
                    <a:pt x="828" y="779"/>
                  </a:lnTo>
                  <a:lnTo>
                    <a:pt x="826" y="779"/>
                  </a:lnTo>
                  <a:lnTo>
                    <a:pt x="824" y="779"/>
                  </a:lnTo>
                  <a:lnTo>
                    <a:pt x="823" y="779"/>
                  </a:lnTo>
                  <a:lnTo>
                    <a:pt x="821" y="781"/>
                  </a:lnTo>
                  <a:lnTo>
                    <a:pt x="819" y="781"/>
                  </a:lnTo>
                  <a:lnTo>
                    <a:pt x="817" y="781"/>
                  </a:lnTo>
                  <a:lnTo>
                    <a:pt x="817" y="783"/>
                  </a:lnTo>
                  <a:lnTo>
                    <a:pt x="816" y="783"/>
                  </a:lnTo>
                  <a:lnTo>
                    <a:pt x="816" y="784"/>
                  </a:lnTo>
                  <a:lnTo>
                    <a:pt x="814" y="783"/>
                  </a:lnTo>
                  <a:lnTo>
                    <a:pt x="812" y="783"/>
                  </a:lnTo>
                  <a:lnTo>
                    <a:pt x="811" y="783"/>
                  </a:lnTo>
                  <a:lnTo>
                    <a:pt x="809" y="783"/>
                  </a:lnTo>
                  <a:lnTo>
                    <a:pt x="807" y="783"/>
                  </a:lnTo>
                  <a:lnTo>
                    <a:pt x="805" y="783"/>
                  </a:lnTo>
                  <a:lnTo>
                    <a:pt x="805" y="781"/>
                  </a:lnTo>
                  <a:lnTo>
                    <a:pt x="804" y="781"/>
                  </a:lnTo>
                  <a:lnTo>
                    <a:pt x="802" y="781"/>
                  </a:lnTo>
                  <a:lnTo>
                    <a:pt x="802" y="781"/>
                  </a:lnTo>
                  <a:lnTo>
                    <a:pt x="802" y="779"/>
                  </a:lnTo>
                  <a:lnTo>
                    <a:pt x="800" y="779"/>
                  </a:lnTo>
                  <a:lnTo>
                    <a:pt x="799" y="779"/>
                  </a:lnTo>
                  <a:lnTo>
                    <a:pt x="797" y="779"/>
                  </a:lnTo>
                  <a:lnTo>
                    <a:pt x="795" y="779"/>
                  </a:lnTo>
                  <a:lnTo>
                    <a:pt x="795" y="781"/>
                  </a:lnTo>
                  <a:lnTo>
                    <a:pt x="795" y="783"/>
                  </a:lnTo>
                  <a:lnTo>
                    <a:pt x="794" y="783"/>
                  </a:lnTo>
                  <a:lnTo>
                    <a:pt x="792" y="783"/>
                  </a:lnTo>
                  <a:lnTo>
                    <a:pt x="790" y="783"/>
                  </a:lnTo>
                  <a:lnTo>
                    <a:pt x="788" y="783"/>
                  </a:lnTo>
                  <a:lnTo>
                    <a:pt x="788" y="784"/>
                  </a:lnTo>
                  <a:lnTo>
                    <a:pt x="790" y="786"/>
                  </a:lnTo>
                  <a:lnTo>
                    <a:pt x="790" y="788"/>
                  </a:lnTo>
                  <a:lnTo>
                    <a:pt x="790" y="790"/>
                  </a:lnTo>
                  <a:lnTo>
                    <a:pt x="790" y="791"/>
                  </a:lnTo>
                  <a:lnTo>
                    <a:pt x="790" y="793"/>
                  </a:lnTo>
                  <a:lnTo>
                    <a:pt x="788" y="793"/>
                  </a:lnTo>
                  <a:lnTo>
                    <a:pt x="788" y="795"/>
                  </a:lnTo>
                  <a:lnTo>
                    <a:pt x="788" y="796"/>
                  </a:lnTo>
                  <a:lnTo>
                    <a:pt x="790" y="796"/>
                  </a:lnTo>
                  <a:lnTo>
                    <a:pt x="792" y="798"/>
                  </a:lnTo>
                  <a:lnTo>
                    <a:pt x="792" y="800"/>
                  </a:lnTo>
                  <a:lnTo>
                    <a:pt x="792" y="801"/>
                  </a:lnTo>
                  <a:lnTo>
                    <a:pt x="794" y="801"/>
                  </a:lnTo>
                  <a:lnTo>
                    <a:pt x="795" y="801"/>
                  </a:lnTo>
                  <a:lnTo>
                    <a:pt x="795" y="800"/>
                  </a:lnTo>
                  <a:lnTo>
                    <a:pt x="797" y="801"/>
                  </a:lnTo>
                  <a:lnTo>
                    <a:pt x="799" y="801"/>
                  </a:lnTo>
                  <a:lnTo>
                    <a:pt x="800" y="803"/>
                  </a:lnTo>
                  <a:lnTo>
                    <a:pt x="802" y="803"/>
                  </a:lnTo>
                  <a:lnTo>
                    <a:pt x="802" y="805"/>
                  </a:lnTo>
                  <a:lnTo>
                    <a:pt x="802" y="807"/>
                  </a:lnTo>
                  <a:lnTo>
                    <a:pt x="802" y="808"/>
                  </a:lnTo>
                  <a:lnTo>
                    <a:pt x="800" y="810"/>
                  </a:lnTo>
                  <a:lnTo>
                    <a:pt x="799" y="812"/>
                  </a:lnTo>
                  <a:lnTo>
                    <a:pt x="797" y="813"/>
                  </a:lnTo>
                  <a:lnTo>
                    <a:pt x="797" y="815"/>
                  </a:lnTo>
                  <a:lnTo>
                    <a:pt x="795" y="815"/>
                  </a:lnTo>
                  <a:lnTo>
                    <a:pt x="794" y="815"/>
                  </a:lnTo>
                  <a:lnTo>
                    <a:pt x="794" y="817"/>
                  </a:lnTo>
                  <a:lnTo>
                    <a:pt x="792" y="817"/>
                  </a:lnTo>
                  <a:lnTo>
                    <a:pt x="790" y="817"/>
                  </a:lnTo>
                  <a:lnTo>
                    <a:pt x="788" y="818"/>
                  </a:lnTo>
                  <a:lnTo>
                    <a:pt x="788" y="818"/>
                  </a:lnTo>
                  <a:lnTo>
                    <a:pt x="788" y="820"/>
                  </a:lnTo>
                  <a:lnTo>
                    <a:pt x="787" y="822"/>
                  </a:lnTo>
                  <a:lnTo>
                    <a:pt x="785" y="822"/>
                  </a:lnTo>
                  <a:lnTo>
                    <a:pt x="785" y="824"/>
                  </a:lnTo>
                  <a:lnTo>
                    <a:pt x="785" y="825"/>
                  </a:lnTo>
                  <a:lnTo>
                    <a:pt x="785" y="827"/>
                  </a:lnTo>
                  <a:lnTo>
                    <a:pt x="785" y="829"/>
                  </a:lnTo>
                  <a:lnTo>
                    <a:pt x="785" y="830"/>
                  </a:lnTo>
                  <a:lnTo>
                    <a:pt x="785" y="832"/>
                  </a:lnTo>
                  <a:lnTo>
                    <a:pt x="785" y="834"/>
                  </a:lnTo>
                  <a:lnTo>
                    <a:pt x="785" y="835"/>
                  </a:lnTo>
                  <a:lnTo>
                    <a:pt x="785" y="837"/>
                  </a:lnTo>
                  <a:lnTo>
                    <a:pt x="783" y="837"/>
                  </a:lnTo>
                  <a:lnTo>
                    <a:pt x="783" y="839"/>
                  </a:lnTo>
                  <a:lnTo>
                    <a:pt x="783" y="841"/>
                  </a:lnTo>
                  <a:lnTo>
                    <a:pt x="782" y="841"/>
                  </a:lnTo>
                  <a:lnTo>
                    <a:pt x="782" y="842"/>
                  </a:lnTo>
                  <a:lnTo>
                    <a:pt x="782" y="844"/>
                  </a:lnTo>
                  <a:lnTo>
                    <a:pt x="782" y="846"/>
                  </a:lnTo>
                  <a:lnTo>
                    <a:pt x="782" y="847"/>
                  </a:lnTo>
                  <a:lnTo>
                    <a:pt x="782" y="849"/>
                  </a:lnTo>
                  <a:lnTo>
                    <a:pt x="782" y="851"/>
                  </a:lnTo>
                  <a:lnTo>
                    <a:pt x="783" y="851"/>
                  </a:lnTo>
                  <a:lnTo>
                    <a:pt x="783" y="853"/>
                  </a:lnTo>
                  <a:lnTo>
                    <a:pt x="783" y="854"/>
                  </a:lnTo>
                  <a:lnTo>
                    <a:pt x="785" y="854"/>
                  </a:lnTo>
                  <a:lnTo>
                    <a:pt x="783" y="856"/>
                  </a:lnTo>
                  <a:lnTo>
                    <a:pt x="783" y="854"/>
                  </a:lnTo>
                  <a:lnTo>
                    <a:pt x="782" y="854"/>
                  </a:lnTo>
                  <a:lnTo>
                    <a:pt x="782" y="856"/>
                  </a:lnTo>
                  <a:lnTo>
                    <a:pt x="782" y="854"/>
                  </a:lnTo>
                  <a:lnTo>
                    <a:pt x="780" y="854"/>
                  </a:lnTo>
                  <a:lnTo>
                    <a:pt x="778" y="854"/>
                  </a:lnTo>
                  <a:lnTo>
                    <a:pt x="777" y="854"/>
                  </a:lnTo>
                  <a:lnTo>
                    <a:pt x="775" y="856"/>
                  </a:lnTo>
                  <a:lnTo>
                    <a:pt x="775" y="854"/>
                  </a:lnTo>
                  <a:lnTo>
                    <a:pt x="775" y="853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3" y="851"/>
                  </a:lnTo>
                  <a:lnTo>
                    <a:pt x="773" y="853"/>
                  </a:lnTo>
                  <a:lnTo>
                    <a:pt x="771" y="853"/>
                  </a:lnTo>
                  <a:lnTo>
                    <a:pt x="770" y="853"/>
                  </a:lnTo>
                  <a:lnTo>
                    <a:pt x="770" y="854"/>
                  </a:lnTo>
                  <a:lnTo>
                    <a:pt x="770" y="853"/>
                  </a:lnTo>
                  <a:lnTo>
                    <a:pt x="768" y="854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8" y="853"/>
                  </a:lnTo>
                  <a:lnTo>
                    <a:pt x="766" y="853"/>
                  </a:lnTo>
                  <a:lnTo>
                    <a:pt x="766" y="851"/>
                  </a:lnTo>
                  <a:lnTo>
                    <a:pt x="768" y="851"/>
                  </a:lnTo>
                  <a:lnTo>
                    <a:pt x="766" y="851"/>
                  </a:lnTo>
                  <a:lnTo>
                    <a:pt x="766" y="849"/>
                  </a:lnTo>
                  <a:lnTo>
                    <a:pt x="766" y="847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6" y="849"/>
                  </a:lnTo>
                  <a:lnTo>
                    <a:pt x="765" y="849"/>
                  </a:lnTo>
                  <a:lnTo>
                    <a:pt x="765" y="847"/>
                  </a:lnTo>
                  <a:lnTo>
                    <a:pt x="763" y="847"/>
                  </a:lnTo>
                  <a:lnTo>
                    <a:pt x="761" y="847"/>
                  </a:lnTo>
                  <a:lnTo>
                    <a:pt x="761" y="847"/>
                  </a:lnTo>
                  <a:lnTo>
                    <a:pt x="761" y="849"/>
                  </a:lnTo>
                  <a:lnTo>
                    <a:pt x="760" y="851"/>
                  </a:lnTo>
                  <a:lnTo>
                    <a:pt x="760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8" y="849"/>
                  </a:lnTo>
                  <a:lnTo>
                    <a:pt x="756" y="849"/>
                  </a:lnTo>
                  <a:lnTo>
                    <a:pt x="756" y="851"/>
                  </a:lnTo>
                  <a:lnTo>
                    <a:pt x="754" y="851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3" y="851"/>
                  </a:lnTo>
                  <a:lnTo>
                    <a:pt x="753" y="853"/>
                  </a:lnTo>
                  <a:lnTo>
                    <a:pt x="751" y="853"/>
                  </a:lnTo>
                  <a:lnTo>
                    <a:pt x="749" y="853"/>
                  </a:lnTo>
                  <a:lnTo>
                    <a:pt x="748" y="853"/>
                  </a:lnTo>
                  <a:lnTo>
                    <a:pt x="748" y="854"/>
                  </a:lnTo>
                  <a:lnTo>
                    <a:pt x="746" y="854"/>
                  </a:lnTo>
                  <a:lnTo>
                    <a:pt x="746" y="856"/>
                  </a:lnTo>
                  <a:lnTo>
                    <a:pt x="746" y="854"/>
                  </a:lnTo>
                  <a:lnTo>
                    <a:pt x="744" y="854"/>
                  </a:lnTo>
                  <a:lnTo>
                    <a:pt x="744" y="856"/>
                  </a:lnTo>
                  <a:lnTo>
                    <a:pt x="744" y="854"/>
                  </a:lnTo>
                  <a:lnTo>
                    <a:pt x="743" y="854"/>
                  </a:lnTo>
                  <a:lnTo>
                    <a:pt x="743" y="856"/>
                  </a:lnTo>
                  <a:lnTo>
                    <a:pt x="743" y="858"/>
                  </a:lnTo>
                  <a:lnTo>
                    <a:pt x="741" y="858"/>
                  </a:lnTo>
                  <a:lnTo>
                    <a:pt x="741" y="856"/>
                  </a:lnTo>
                  <a:lnTo>
                    <a:pt x="739" y="858"/>
                  </a:lnTo>
                  <a:lnTo>
                    <a:pt x="737" y="858"/>
                  </a:lnTo>
                  <a:lnTo>
                    <a:pt x="737" y="859"/>
                  </a:lnTo>
                  <a:lnTo>
                    <a:pt x="736" y="859"/>
                  </a:lnTo>
                  <a:lnTo>
                    <a:pt x="736" y="859"/>
                  </a:lnTo>
                  <a:lnTo>
                    <a:pt x="734" y="859"/>
                  </a:lnTo>
                  <a:lnTo>
                    <a:pt x="732" y="859"/>
                  </a:lnTo>
                  <a:lnTo>
                    <a:pt x="732" y="861"/>
                  </a:lnTo>
                  <a:lnTo>
                    <a:pt x="732" y="863"/>
                  </a:lnTo>
                  <a:lnTo>
                    <a:pt x="731" y="863"/>
                  </a:lnTo>
                  <a:lnTo>
                    <a:pt x="731" y="861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31" y="863"/>
                  </a:lnTo>
                  <a:lnTo>
                    <a:pt x="729" y="863"/>
                  </a:lnTo>
                  <a:lnTo>
                    <a:pt x="727" y="863"/>
                  </a:lnTo>
                  <a:lnTo>
                    <a:pt x="725" y="863"/>
                  </a:lnTo>
                  <a:lnTo>
                    <a:pt x="724" y="863"/>
                  </a:lnTo>
                  <a:lnTo>
                    <a:pt x="725" y="863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5" y="864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4" y="864"/>
                  </a:lnTo>
                  <a:lnTo>
                    <a:pt x="724" y="866"/>
                  </a:lnTo>
                  <a:lnTo>
                    <a:pt x="722" y="866"/>
                  </a:lnTo>
                  <a:lnTo>
                    <a:pt x="722" y="864"/>
                  </a:lnTo>
                  <a:lnTo>
                    <a:pt x="720" y="864"/>
                  </a:lnTo>
                  <a:lnTo>
                    <a:pt x="720" y="866"/>
                  </a:lnTo>
                  <a:lnTo>
                    <a:pt x="722" y="866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6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68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0"/>
                  </a:lnTo>
                  <a:lnTo>
                    <a:pt x="720" y="871"/>
                  </a:lnTo>
                  <a:lnTo>
                    <a:pt x="720" y="870"/>
                  </a:lnTo>
                  <a:lnTo>
                    <a:pt x="719" y="870"/>
                  </a:lnTo>
                  <a:lnTo>
                    <a:pt x="719" y="871"/>
                  </a:lnTo>
                  <a:lnTo>
                    <a:pt x="720" y="871"/>
                  </a:lnTo>
                  <a:lnTo>
                    <a:pt x="719" y="873"/>
                  </a:lnTo>
                  <a:lnTo>
                    <a:pt x="719" y="871"/>
                  </a:lnTo>
                  <a:lnTo>
                    <a:pt x="717" y="871"/>
                  </a:lnTo>
                  <a:lnTo>
                    <a:pt x="717" y="873"/>
                  </a:lnTo>
                  <a:lnTo>
                    <a:pt x="717" y="875"/>
                  </a:lnTo>
                  <a:lnTo>
                    <a:pt x="717" y="873"/>
                  </a:lnTo>
                  <a:lnTo>
                    <a:pt x="715" y="875"/>
                  </a:lnTo>
                  <a:lnTo>
                    <a:pt x="715" y="873"/>
                  </a:lnTo>
                  <a:lnTo>
                    <a:pt x="717" y="871"/>
                  </a:lnTo>
                  <a:lnTo>
                    <a:pt x="715" y="871"/>
                  </a:lnTo>
                  <a:lnTo>
                    <a:pt x="715" y="873"/>
                  </a:lnTo>
                  <a:lnTo>
                    <a:pt x="714" y="873"/>
                  </a:lnTo>
                  <a:lnTo>
                    <a:pt x="712" y="873"/>
                  </a:lnTo>
                  <a:lnTo>
                    <a:pt x="712" y="875"/>
                  </a:lnTo>
                  <a:lnTo>
                    <a:pt x="714" y="875"/>
                  </a:lnTo>
                  <a:lnTo>
                    <a:pt x="714" y="876"/>
                  </a:lnTo>
                  <a:lnTo>
                    <a:pt x="712" y="876"/>
                  </a:lnTo>
                  <a:lnTo>
                    <a:pt x="712" y="875"/>
                  </a:lnTo>
                  <a:lnTo>
                    <a:pt x="712" y="873"/>
                  </a:lnTo>
                  <a:lnTo>
                    <a:pt x="710" y="873"/>
                  </a:lnTo>
                  <a:lnTo>
                    <a:pt x="708" y="873"/>
                  </a:lnTo>
                  <a:lnTo>
                    <a:pt x="707" y="873"/>
                  </a:lnTo>
                  <a:lnTo>
                    <a:pt x="705" y="873"/>
                  </a:lnTo>
                  <a:lnTo>
                    <a:pt x="707" y="873"/>
                  </a:lnTo>
                  <a:lnTo>
                    <a:pt x="705" y="871"/>
                  </a:lnTo>
                  <a:lnTo>
                    <a:pt x="705" y="873"/>
                  </a:lnTo>
                  <a:lnTo>
                    <a:pt x="703" y="873"/>
                  </a:lnTo>
                  <a:lnTo>
                    <a:pt x="703" y="875"/>
                  </a:lnTo>
                  <a:lnTo>
                    <a:pt x="702" y="875"/>
                  </a:lnTo>
                  <a:lnTo>
                    <a:pt x="702" y="873"/>
                  </a:lnTo>
                  <a:lnTo>
                    <a:pt x="703" y="873"/>
                  </a:lnTo>
                  <a:lnTo>
                    <a:pt x="703" y="871"/>
                  </a:lnTo>
                  <a:lnTo>
                    <a:pt x="702" y="871"/>
                  </a:lnTo>
                  <a:lnTo>
                    <a:pt x="702" y="870"/>
                  </a:lnTo>
                  <a:lnTo>
                    <a:pt x="700" y="870"/>
                  </a:lnTo>
                  <a:lnTo>
                    <a:pt x="700" y="871"/>
                  </a:lnTo>
                  <a:lnTo>
                    <a:pt x="700" y="873"/>
                  </a:lnTo>
                  <a:lnTo>
                    <a:pt x="700" y="875"/>
                  </a:lnTo>
                  <a:lnTo>
                    <a:pt x="698" y="875"/>
                  </a:lnTo>
                  <a:lnTo>
                    <a:pt x="698" y="873"/>
                  </a:lnTo>
                  <a:lnTo>
                    <a:pt x="700" y="873"/>
                  </a:lnTo>
                  <a:lnTo>
                    <a:pt x="700" y="871"/>
                  </a:lnTo>
                  <a:lnTo>
                    <a:pt x="698" y="871"/>
                  </a:lnTo>
                  <a:lnTo>
                    <a:pt x="697" y="871"/>
                  </a:lnTo>
                  <a:lnTo>
                    <a:pt x="697" y="870"/>
                  </a:lnTo>
                  <a:lnTo>
                    <a:pt x="698" y="870"/>
                  </a:lnTo>
                  <a:lnTo>
                    <a:pt x="697" y="870"/>
                  </a:lnTo>
                  <a:lnTo>
                    <a:pt x="697" y="868"/>
                  </a:lnTo>
                  <a:lnTo>
                    <a:pt x="695" y="868"/>
                  </a:lnTo>
                  <a:lnTo>
                    <a:pt x="695" y="870"/>
                  </a:lnTo>
                  <a:lnTo>
                    <a:pt x="695" y="868"/>
                  </a:lnTo>
                  <a:lnTo>
                    <a:pt x="695" y="866"/>
                  </a:lnTo>
                  <a:lnTo>
                    <a:pt x="693" y="866"/>
                  </a:lnTo>
                  <a:lnTo>
                    <a:pt x="691" y="868"/>
                  </a:lnTo>
                  <a:lnTo>
                    <a:pt x="691" y="866"/>
                  </a:lnTo>
                  <a:lnTo>
                    <a:pt x="690" y="866"/>
                  </a:lnTo>
                  <a:lnTo>
                    <a:pt x="690" y="864"/>
                  </a:lnTo>
                  <a:lnTo>
                    <a:pt x="688" y="864"/>
                  </a:lnTo>
                  <a:lnTo>
                    <a:pt x="688" y="863"/>
                  </a:lnTo>
                  <a:lnTo>
                    <a:pt x="686" y="863"/>
                  </a:lnTo>
                  <a:lnTo>
                    <a:pt x="685" y="863"/>
                  </a:lnTo>
                  <a:lnTo>
                    <a:pt x="683" y="863"/>
                  </a:lnTo>
                  <a:lnTo>
                    <a:pt x="683" y="864"/>
                  </a:lnTo>
                  <a:lnTo>
                    <a:pt x="681" y="864"/>
                  </a:lnTo>
                  <a:lnTo>
                    <a:pt x="681" y="863"/>
                  </a:lnTo>
                  <a:lnTo>
                    <a:pt x="680" y="861"/>
                  </a:lnTo>
                  <a:lnTo>
                    <a:pt x="680" y="861"/>
                  </a:lnTo>
                  <a:lnTo>
                    <a:pt x="680" y="859"/>
                  </a:lnTo>
                  <a:lnTo>
                    <a:pt x="678" y="859"/>
                  </a:lnTo>
                  <a:lnTo>
                    <a:pt x="678" y="858"/>
                  </a:lnTo>
                  <a:lnTo>
                    <a:pt x="680" y="858"/>
                  </a:lnTo>
                  <a:lnTo>
                    <a:pt x="680" y="856"/>
                  </a:lnTo>
                  <a:lnTo>
                    <a:pt x="678" y="856"/>
                  </a:lnTo>
                  <a:lnTo>
                    <a:pt x="678" y="858"/>
                  </a:lnTo>
                  <a:lnTo>
                    <a:pt x="678" y="859"/>
                  </a:lnTo>
                  <a:lnTo>
                    <a:pt x="676" y="859"/>
                  </a:lnTo>
                  <a:lnTo>
                    <a:pt x="676" y="858"/>
                  </a:lnTo>
                  <a:lnTo>
                    <a:pt x="676" y="856"/>
                  </a:lnTo>
                  <a:lnTo>
                    <a:pt x="674" y="856"/>
                  </a:lnTo>
                  <a:lnTo>
                    <a:pt x="673" y="856"/>
                  </a:lnTo>
                  <a:lnTo>
                    <a:pt x="671" y="856"/>
                  </a:lnTo>
                  <a:lnTo>
                    <a:pt x="671" y="858"/>
                  </a:lnTo>
                  <a:lnTo>
                    <a:pt x="669" y="858"/>
                  </a:lnTo>
                  <a:lnTo>
                    <a:pt x="669" y="859"/>
                  </a:lnTo>
                  <a:lnTo>
                    <a:pt x="668" y="859"/>
                  </a:lnTo>
                  <a:lnTo>
                    <a:pt x="668" y="859"/>
                  </a:lnTo>
                  <a:lnTo>
                    <a:pt x="666" y="859"/>
                  </a:lnTo>
                  <a:lnTo>
                    <a:pt x="664" y="859"/>
                  </a:lnTo>
                  <a:lnTo>
                    <a:pt x="662" y="859"/>
                  </a:lnTo>
                  <a:lnTo>
                    <a:pt x="662" y="861"/>
                  </a:lnTo>
                  <a:lnTo>
                    <a:pt x="661" y="861"/>
                  </a:lnTo>
                  <a:lnTo>
                    <a:pt x="661" y="859"/>
                  </a:lnTo>
                  <a:lnTo>
                    <a:pt x="662" y="859"/>
                  </a:lnTo>
                  <a:lnTo>
                    <a:pt x="661" y="859"/>
                  </a:lnTo>
                  <a:lnTo>
                    <a:pt x="659" y="859"/>
                  </a:lnTo>
                  <a:lnTo>
                    <a:pt x="661" y="859"/>
                  </a:lnTo>
                  <a:lnTo>
                    <a:pt x="661" y="861"/>
                  </a:lnTo>
                  <a:lnTo>
                    <a:pt x="659" y="861"/>
                  </a:lnTo>
                  <a:lnTo>
                    <a:pt x="659" y="863"/>
                  </a:lnTo>
                  <a:lnTo>
                    <a:pt x="659" y="861"/>
                  </a:lnTo>
                  <a:lnTo>
                    <a:pt x="657" y="859"/>
                  </a:lnTo>
                  <a:lnTo>
                    <a:pt x="657" y="861"/>
                  </a:lnTo>
                  <a:lnTo>
                    <a:pt x="656" y="861"/>
                  </a:lnTo>
                  <a:lnTo>
                    <a:pt x="656" y="859"/>
                  </a:lnTo>
                  <a:lnTo>
                    <a:pt x="654" y="861"/>
                  </a:lnTo>
                  <a:lnTo>
                    <a:pt x="654" y="863"/>
                  </a:lnTo>
                  <a:lnTo>
                    <a:pt x="656" y="863"/>
                  </a:lnTo>
                  <a:lnTo>
                    <a:pt x="654" y="863"/>
                  </a:lnTo>
                  <a:lnTo>
                    <a:pt x="652" y="863"/>
                  </a:lnTo>
                  <a:lnTo>
                    <a:pt x="651" y="863"/>
                  </a:lnTo>
                  <a:lnTo>
                    <a:pt x="651" y="861"/>
                  </a:lnTo>
                  <a:lnTo>
                    <a:pt x="652" y="861"/>
                  </a:lnTo>
                  <a:lnTo>
                    <a:pt x="652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9" y="859"/>
                  </a:lnTo>
                  <a:lnTo>
                    <a:pt x="651" y="859"/>
                  </a:lnTo>
                  <a:lnTo>
                    <a:pt x="649" y="859"/>
                  </a:lnTo>
                  <a:lnTo>
                    <a:pt x="647" y="859"/>
                  </a:lnTo>
                  <a:lnTo>
                    <a:pt x="647" y="858"/>
                  </a:lnTo>
                  <a:lnTo>
                    <a:pt x="645" y="858"/>
                  </a:lnTo>
                  <a:lnTo>
                    <a:pt x="644" y="858"/>
                  </a:lnTo>
                  <a:lnTo>
                    <a:pt x="644" y="859"/>
                  </a:lnTo>
                  <a:lnTo>
                    <a:pt x="642" y="859"/>
                  </a:lnTo>
                  <a:lnTo>
                    <a:pt x="642" y="858"/>
                  </a:lnTo>
                  <a:lnTo>
                    <a:pt x="642" y="856"/>
                  </a:lnTo>
                  <a:lnTo>
                    <a:pt x="642" y="858"/>
                  </a:lnTo>
                  <a:lnTo>
                    <a:pt x="640" y="858"/>
                  </a:lnTo>
                  <a:lnTo>
                    <a:pt x="640" y="856"/>
                  </a:lnTo>
                  <a:lnTo>
                    <a:pt x="640" y="854"/>
                  </a:lnTo>
                  <a:lnTo>
                    <a:pt x="639" y="854"/>
                  </a:lnTo>
                  <a:lnTo>
                    <a:pt x="639" y="856"/>
                  </a:lnTo>
                  <a:lnTo>
                    <a:pt x="639" y="858"/>
                  </a:lnTo>
                  <a:lnTo>
                    <a:pt x="639" y="858"/>
                  </a:lnTo>
                  <a:lnTo>
                    <a:pt x="639" y="856"/>
                  </a:lnTo>
                  <a:lnTo>
                    <a:pt x="637" y="856"/>
                  </a:lnTo>
                  <a:lnTo>
                    <a:pt x="635" y="856"/>
                  </a:lnTo>
                  <a:lnTo>
                    <a:pt x="635" y="854"/>
                  </a:lnTo>
                  <a:lnTo>
                    <a:pt x="634" y="854"/>
                  </a:lnTo>
                  <a:lnTo>
                    <a:pt x="634" y="856"/>
                  </a:lnTo>
                  <a:lnTo>
                    <a:pt x="635" y="856"/>
                  </a:lnTo>
                  <a:lnTo>
                    <a:pt x="635" y="858"/>
                  </a:lnTo>
                  <a:lnTo>
                    <a:pt x="634" y="858"/>
                  </a:lnTo>
                  <a:lnTo>
                    <a:pt x="634" y="856"/>
                  </a:lnTo>
                  <a:lnTo>
                    <a:pt x="632" y="856"/>
                  </a:lnTo>
                  <a:lnTo>
                    <a:pt x="632" y="854"/>
                  </a:lnTo>
                  <a:lnTo>
                    <a:pt x="634" y="854"/>
                  </a:lnTo>
                  <a:lnTo>
                    <a:pt x="634" y="853"/>
                  </a:lnTo>
                  <a:lnTo>
                    <a:pt x="635" y="853"/>
                  </a:lnTo>
                  <a:lnTo>
                    <a:pt x="634" y="851"/>
                  </a:lnTo>
                  <a:lnTo>
                    <a:pt x="632" y="853"/>
                  </a:lnTo>
                  <a:lnTo>
                    <a:pt x="630" y="853"/>
                  </a:lnTo>
                  <a:lnTo>
                    <a:pt x="630" y="854"/>
                  </a:lnTo>
                  <a:lnTo>
                    <a:pt x="628" y="854"/>
                  </a:lnTo>
                  <a:lnTo>
                    <a:pt x="628" y="853"/>
                  </a:lnTo>
                  <a:lnTo>
                    <a:pt x="627" y="853"/>
                  </a:lnTo>
                  <a:lnTo>
                    <a:pt x="625" y="853"/>
                  </a:lnTo>
                  <a:lnTo>
                    <a:pt x="625" y="851"/>
                  </a:lnTo>
                  <a:lnTo>
                    <a:pt x="627" y="851"/>
                  </a:lnTo>
                  <a:lnTo>
                    <a:pt x="628" y="851"/>
                  </a:lnTo>
                  <a:lnTo>
                    <a:pt x="628" y="849"/>
                  </a:lnTo>
                  <a:lnTo>
                    <a:pt x="627" y="849"/>
                  </a:lnTo>
                  <a:lnTo>
                    <a:pt x="627" y="847"/>
                  </a:lnTo>
                  <a:lnTo>
                    <a:pt x="628" y="847"/>
                  </a:lnTo>
                  <a:lnTo>
                    <a:pt x="630" y="847"/>
                  </a:lnTo>
                  <a:lnTo>
                    <a:pt x="628" y="849"/>
                  </a:lnTo>
                  <a:lnTo>
                    <a:pt x="630" y="849"/>
                  </a:lnTo>
                  <a:lnTo>
                    <a:pt x="630" y="851"/>
                  </a:lnTo>
                  <a:lnTo>
                    <a:pt x="630" y="849"/>
                  </a:lnTo>
                  <a:lnTo>
                    <a:pt x="632" y="849"/>
                  </a:lnTo>
                  <a:lnTo>
                    <a:pt x="632" y="847"/>
                  </a:lnTo>
                  <a:lnTo>
                    <a:pt x="632" y="846"/>
                  </a:lnTo>
                  <a:lnTo>
                    <a:pt x="630" y="846"/>
                  </a:lnTo>
                  <a:lnTo>
                    <a:pt x="628" y="846"/>
                  </a:lnTo>
                  <a:lnTo>
                    <a:pt x="627" y="846"/>
                  </a:lnTo>
                  <a:lnTo>
                    <a:pt x="628" y="846"/>
                  </a:lnTo>
                  <a:lnTo>
                    <a:pt x="628" y="844"/>
                  </a:lnTo>
                  <a:lnTo>
                    <a:pt x="630" y="844"/>
                  </a:lnTo>
                  <a:lnTo>
                    <a:pt x="632" y="844"/>
                  </a:lnTo>
                  <a:lnTo>
                    <a:pt x="632" y="842"/>
                  </a:lnTo>
                  <a:lnTo>
                    <a:pt x="630" y="842"/>
                  </a:lnTo>
                  <a:lnTo>
                    <a:pt x="630" y="841"/>
                  </a:lnTo>
                  <a:lnTo>
                    <a:pt x="630" y="839"/>
                  </a:lnTo>
                  <a:lnTo>
                    <a:pt x="628" y="839"/>
                  </a:lnTo>
                  <a:lnTo>
                    <a:pt x="627" y="839"/>
                  </a:lnTo>
                  <a:lnTo>
                    <a:pt x="627" y="837"/>
                  </a:lnTo>
                  <a:lnTo>
                    <a:pt x="625" y="837"/>
                  </a:lnTo>
                  <a:lnTo>
                    <a:pt x="625" y="839"/>
                  </a:lnTo>
                  <a:lnTo>
                    <a:pt x="625" y="837"/>
                  </a:lnTo>
                  <a:lnTo>
                    <a:pt x="625" y="835"/>
                  </a:lnTo>
                  <a:lnTo>
                    <a:pt x="623" y="834"/>
                  </a:lnTo>
                  <a:lnTo>
                    <a:pt x="623" y="832"/>
                  </a:lnTo>
                  <a:lnTo>
                    <a:pt x="623" y="830"/>
                  </a:lnTo>
                  <a:lnTo>
                    <a:pt x="623" y="829"/>
                  </a:lnTo>
                  <a:lnTo>
                    <a:pt x="623" y="827"/>
                  </a:lnTo>
                  <a:lnTo>
                    <a:pt x="625" y="827"/>
                  </a:lnTo>
                  <a:lnTo>
                    <a:pt x="623" y="827"/>
                  </a:lnTo>
                  <a:lnTo>
                    <a:pt x="622" y="825"/>
                  </a:lnTo>
                  <a:lnTo>
                    <a:pt x="622" y="824"/>
                  </a:lnTo>
                  <a:lnTo>
                    <a:pt x="622" y="822"/>
                  </a:lnTo>
                  <a:lnTo>
                    <a:pt x="622" y="820"/>
                  </a:lnTo>
                  <a:lnTo>
                    <a:pt x="620" y="820"/>
                  </a:lnTo>
                  <a:lnTo>
                    <a:pt x="620" y="822"/>
                  </a:lnTo>
                  <a:lnTo>
                    <a:pt x="620" y="824"/>
                  </a:lnTo>
                  <a:lnTo>
                    <a:pt x="618" y="825"/>
                  </a:lnTo>
                  <a:lnTo>
                    <a:pt x="618" y="827"/>
                  </a:lnTo>
                  <a:lnTo>
                    <a:pt x="617" y="829"/>
                  </a:lnTo>
                  <a:lnTo>
                    <a:pt x="617" y="830"/>
                  </a:lnTo>
                  <a:lnTo>
                    <a:pt x="615" y="830"/>
                  </a:lnTo>
                  <a:lnTo>
                    <a:pt x="615" y="832"/>
                  </a:lnTo>
                  <a:lnTo>
                    <a:pt x="613" y="834"/>
                  </a:lnTo>
                  <a:lnTo>
                    <a:pt x="611" y="834"/>
                  </a:lnTo>
                  <a:lnTo>
                    <a:pt x="613" y="835"/>
                  </a:lnTo>
                  <a:lnTo>
                    <a:pt x="611" y="835"/>
                  </a:lnTo>
                  <a:lnTo>
                    <a:pt x="611" y="837"/>
                  </a:lnTo>
                  <a:lnTo>
                    <a:pt x="610" y="839"/>
                  </a:lnTo>
                  <a:lnTo>
                    <a:pt x="608" y="839"/>
                  </a:lnTo>
                  <a:lnTo>
                    <a:pt x="608" y="841"/>
                  </a:lnTo>
                  <a:lnTo>
                    <a:pt x="606" y="841"/>
                  </a:lnTo>
                  <a:lnTo>
                    <a:pt x="605" y="841"/>
                  </a:lnTo>
                  <a:lnTo>
                    <a:pt x="603" y="842"/>
                  </a:lnTo>
                  <a:lnTo>
                    <a:pt x="601" y="841"/>
                  </a:lnTo>
                  <a:lnTo>
                    <a:pt x="599" y="841"/>
                  </a:lnTo>
                  <a:lnTo>
                    <a:pt x="598" y="841"/>
                  </a:lnTo>
                  <a:lnTo>
                    <a:pt x="598" y="841"/>
                  </a:lnTo>
                  <a:lnTo>
                    <a:pt x="596" y="842"/>
                  </a:lnTo>
                  <a:lnTo>
                    <a:pt x="594" y="842"/>
                  </a:lnTo>
                  <a:lnTo>
                    <a:pt x="593" y="842"/>
                  </a:lnTo>
                  <a:lnTo>
                    <a:pt x="593" y="844"/>
                  </a:lnTo>
                  <a:lnTo>
                    <a:pt x="591" y="844"/>
                  </a:lnTo>
                  <a:lnTo>
                    <a:pt x="589" y="844"/>
                  </a:lnTo>
                  <a:lnTo>
                    <a:pt x="588" y="844"/>
                  </a:lnTo>
                  <a:lnTo>
                    <a:pt x="586" y="844"/>
                  </a:lnTo>
                  <a:lnTo>
                    <a:pt x="584" y="842"/>
                  </a:lnTo>
                  <a:lnTo>
                    <a:pt x="582" y="842"/>
                  </a:lnTo>
                  <a:lnTo>
                    <a:pt x="581" y="842"/>
                  </a:lnTo>
                  <a:lnTo>
                    <a:pt x="581" y="844"/>
                  </a:lnTo>
                  <a:lnTo>
                    <a:pt x="579" y="844"/>
                  </a:lnTo>
                  <a:lnTo>
                    <a:pt x="577" y="844"/>
                  </a:lnTo>
                  <a:lnTo>
                    <a:pt x="576" y="844"/>
                  </a:lnTo>
                  <a:lnTo>
                    <a:pt x="576" y="842"/>
                  </a:lnTo>
                  <a:lnTo>
                    <a:pt x="574" y="842"/>
                  </a:lnTo>
                  <a:lnTo>
                    <a:pt x="574" y="844"/>
                  </a:lnTo>
                  <a:lnTo>
                    <a:pt x="572" y="844"/>
                  </a:lnTo>
                  <a:lnTo>
                    <a:pt x="571" y="844"/>
                  </a:lnTo>
                  <a:lnTo>
                    <a:pt x="571" y="846"/>
                  </a:lnTo>
                  <a:lnTo>
                    <a:pt x="569" y="846"/>
                  </a:lnTo>
                  <a:lnTo>
                    <a:pt x="567" y="846"/>
                  </a:lnTo>
                  <a:lnTo>
                    <a:pt x="565" y="846"/>
                  </a:lnTo>
                  <a:lnTo>
                    <a:pt x="565" y="847"/>
                  </a:lnTo>
                  <a:lnTo>
                    <a:pt x="564" y="847"/>
                  </a:lnTo>
                  <a:lnTo>
                    <a:pt x="562" y="847"/>
                  </a:lnTo>
                  <a:lnTo>
                    <a:pt x="560" y="847"/>
                  </a:lnTo>
                  <a:lnTo>
                    <a:pt x="559" y="847"/>
                  </a:lnTo>
                  <a:lnTo>
                    <a:pt x="557" y="847"/>
                  </a:lnTo>
                  <a:lnTo>
                    <a:pt x="557" y="847"/>
                  </a:lnTo>
                  <a:lnTo>
                    <a:pt x="555" y="847"/>
                  </a:lnTo>
                  <a:lnTo>
                    <a:pt x="554" y="847"/>
                  </a:lnTo>
                  <a:lnTo>
                    <a:pt x="552" y="847"/>
                  </a:lnTo>
                  <a:lnTo>
                    <a:pt x="550" y="847"/>
                  </a:lnTo>
                  <a:lnTo>
                    <a:pt x="548" y="847"/>
                  </a:lnTo>
                  <a:lnTo>
                    <a:pt x="547" y="849"/>
                  </a:lnTo>
                  <a:lnTo>
                    <a:pt x="545" y="849"/>
                  </a:lnTo>
                  <a:lnTo>
                    <a:pt x="545" y="851"/>
                  </a:lnTo>
                  <a:lnTo>
                    <a:pt x="543" y="853"/>
                  </a:lnTo>
                  <a:lnTo>
                    <a:pt x="542" y="854"/>
                  </a:lnTo>
                  <a:lnTo>
                    <a:pt x="540" y="854"/>
                  </a:lnTo>
                  <a:lnTo>
                    <a:pt x="540" y="856"/>
                  </a:lnTo>
                  <a:lnTo>
                    <a:pt x="538" y="856"/>
                  </a:lnTo>
                  <a:lnTo>
                    <a:pt x="538" y="858"/>
                  </a:lnTo>
                  <a:lnTo>
                    <a:pt x="537" y="859"/>
                  </a:lnTo>
                  <a:lnTo>
                    <a:pt x="537" y="859"/>
                  </a:lnTo>
                  <a:lnTo>
                    <a:pt x="535" y="859"/>
                  </a:lnTo>
                  <a:lnTo>
                    <a:pt x="535" y="861"/>
                  </a:lnTo>
                  <a:lnTo>
                    <a:pt x="533" y="861"/>
                  </a:lnTo>
                  <a:lnTo>
                    <a:pt x="531" y="863"/>
                  </a:lnTo>
                  <a:lnTo>
                    <a:pt x="530" y="863"/>
                  </a:lnTo>
                  <a:lnTo>
                    <a:pt x="530" y="861"/>
                  </a:lnTo>
                  <a:lnTo>
                    <a:pt x="528" y="861"/>
                  </a:lnTo>
                  <a:lnTo>
                    <a:pt x="526" y="861"/>
                  </a:lnTo>
                  <a:lnTo>
                    <a:pt x="526" y="859"/>
                  </a:lnTo>
                  <a:lnTo>
                    <a:pt x="525" y="859"/>
                  </a:lnTo>
                  <a:lnTo>
                    <a:pt x="523" y="859"/>
                  </a:lnTo>
                  <a:lnTo>
                    <a:pt x="523" y="859"/>
                  </a:lnTo>
                  <a:lnTo>
                    <a:pt x="521" y="859"/>
                  </a:lnTo>
                  <a:lnTo>
                    <a:pt x="521" y="858"/>
                  </a:lnTo>
                  <a:lnTo>
                    <a:pt x="519" y="858"/>
                  </a:lnTo>
                  <a:lnTo>
                    <a:pt x="519" y="856"/>
                  </a:lnTo>
                  <a:lnTo>
                    <a:pt x="519" y="854"/>
                  </a:lnTo>
                  <a:lnTo>
                    <a:pt x="518" y="854"/>
                  </a:lnTo>
                  <a:lnTo>
                    <a:pt x="518" y="856"/>
                  </a:lnTo>
                  <a:lnTo>
                    <a:pt x="516" y="856"/>
                  </a:lnTo>
                  <a:lnTo>
                    <a:pt x="516" y="858"/>
                  </a:lnTo>
                  <a:lnTo>
                    <a:pt x="516" y="856"/>
                  </a:lnTo>
                  <a:lnTo>
                    <a:pt x="516" y="856"/>
                  </a:lnTo>
                  <a:lnTo>
                    <a:pt x="516" y="854"/>
                  </a:lnTo>
                  <a:lnTo>
                    <a:pt x="516" y="854"/>
                  </a:lnTo>
                  <a:lnTo>
                    <a:pt x="516" y="853"/>
                  </a:lnTo>
                  <a:lnTo>
                    <a:pt x="516" y="851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9"/>
                  </a:lnTo>
                  <a:lnTo>
                    <a:pt x="516" y="847"/>
                  </a:lnTo>
                  <a:lnTo>
                    <a:pt x="518" y="847"/>
                  </a:lnTo>
                  <a:lnTo>
                    <a:pt x="518" y="846"/>
                  </a:lnTo>
                  <a:lnTo>
                    <a:pt x="519" y="846"/>
                  </a:lnTo>
                  <a:lnTo>
                    <a:pt x="521" y="846"/>
                  </a:lnTo>
                  <a:lnTo>
                    <a:pt x="521" y="844"/>
                  </a:lnTo>
                  <a:lnTo>
                    <a:pt x="519" y="844"/>
                  </a:lnTo>
                  <a:lnTo>
                    <a:pt x="519" y="842"/>
                  </a:lnTo>
                  <a:lnTo>
                    <a:pt x="519" y="841"/>
                  </a:lnTo>
                  <a:lnTo>
                    <a:pt x="521" y="839"/>
                  </a:lnTo>
                  <a:lnTo>
                    <a:pt x="521" y="837"/>
                  </a:lnTo>
                  <a:lnTo>
                    <a:pt x="521" y="835"/>
                  </a:lnTo>
                  <a:lnTo>
                    <a:pt x="521" y="834"/>
                  </a:lnTo>
                  <a:lnTo>
                    <a:pt x="521" y="832"/>
                  </a:lnTo>
                  <a:lnTo>
                    <a:pt x="523" y="832"/>
                  </a:lnTo>
                  <a:lnTo>
                    <a:pt x="523" y="830"/>
                  </a:lnTo>
                  <a:lnTo>
                    <a:pt x="523" y="829"/>
                  </a:lnTo>
                  <a:lnTo>
                    <a:pt x="521" y="829"/>
                  </a:lnTo>
                  <a:lnTo>
                    <a:pt x="521" y="827"/>
                  </a:lnTo>
                  <a:lnTo>
                    <a:pt x="521" y="825"/>
                  </a:lnTo>
                  <a:lnTo>
                    <a:pt x="521" y="824"/>
                  </a:lnTo>
                  <a:lnTo>
                    <a:pt x="521" y="822"/>
                  </a:lnTo>
                  <a:lnTo>
                    <a:pt x="519" y="822"/>
                  </a:lnTo>
                  <a:lnTo>
                    <a:pt x="519" y="820"/>
                  </a:lnTo>
                  <a:lnTo>
                    <a:pt x="519" y="818"/>
                  </a:lnTo>
                  <a:lnTo>
                    <a:pt x="519" y="818"/>
                  </a:lnTo>
                  <a:lnTo>
                    <a:pt x="519" y="817"/>
                  </a:lnTo>
                  <a:lnTo>
                    <a:pt x="519" y="815"/>
                  </a:lnTo>
                  <a:lnTo>
                    <a:pt x="518" y="815"/>
                  </a:lnTo>
                  <a:lnTo>
                    <a:pt x="518" y="813"/>
                  </a:lnTo>
                  <a:lnTo>
                    <a:pt x="518" y="812"/>
                  </a:lnTo>
                  <a:lnTo>
                    <a:pt x="518" y="810"/>
                  </a:lnTo>
                  <a:lnTo>
                    <a:pt x="518" y="808"/>
                  </a:lnTo>
                  <a:lnTo>
                    <a:pt x="519" y="808"/>
                  </a:lnTo>
                  <a:lnTo>
                    <a:pt x="519" y="807"/>
                  </a:lnTo>
                  <a:lnTo>
                    <a:pt x="518" y="805"/>
                  </a:lnTo>
                  <a:lnTo>
                    <a:pt x="518" y="803"/>
                  </a:lnTo>
                  <a:lnTo>
                    <a:pt x="518" y="801"/>
                  </a:lnTo>
                  <a:lnTo>
                    <a:pt x="518" y="800"/>
                  </a:lnTo>
                  <a:lnTo>
                    <a:pt x="516" y="800"/>
                  </a:lnTo>
                  <a:lnTo>
                    <a:pt x="516" y="798"/>
                  </a:lnTo>
                  <a:lnTo>
                    <a:pt x="516" y="796"/>
                  </a:lnTo>
                  <a:lnTo>
                    <a:pt x="516" y="795"/>
                  </a:lnTo>
                  <a:lnTo>
                    <a:pt x="516" y="795"/>
                  </a:lnTo>
                  <a:lnTo>
                    <a:pt x="514" y="795"/>
                  </a:lnTo>
                  <a:lnTo>
                    <a:pt x="513" y="795"/>
                  </a:lnTo>
                  <a:lnTo>
                    <a:pt x="511" y="795"/>
                  </a:lnTo>
                  <a:lnTo>
                    <a:pt x="509" y="795"/>
                  </a:lnTo>
                  <a:lnTo>
                    <a:pt x="508" y="795"/>
                  </a:lnTo>
                  <a:lnTo>
                    <a:pt x="508" y="793"/>
                  </a:lnTo>
                  <a:lnTo>
                    <a:pt x="506" y="793"/>
                  </a:lnTo>
                  <a:lnTo>
                    <a:pt x="504" y="791"/>
                  </a:lnTo>
                  <a:lnTo>
                    <a:pt x="504" y="790"/>
                  </a:lnTo>
                  <a:lnTo>
                    <a:pt x="504" y="788"/>
                  </a:lnTo>
                  <a:lnTo>
                    <a:pt x="504" y="786"/>
                  </a:lnTo>
                  <a:lnTo>
                    <a:pt x="502" y="786"/>
                  </a:lnTo>
                  <a:lnTo>
                    <a:pt x="502" y="784"/>
                  </a:lnTo>
                  <a:lnTo>
                    <a:pt x="501" y="784"/>
                  </a:lnTo>
                  <a:lnTo>
                    <a:pt x="501" y="783"/>
                  </a:lnTo>
                  <a:lnTo>
                    <a:pt x="502" y="783"/>
                  </a:lnTo>
                  <a:lnTo>
                    <a:pt x="501" y="783"/>
                  </a:lnTo>
                  <a:lnTo>
                    <a:pt x="501" y="781"/>
                  </a:lnTo>
                  <a:lnTo>
                    <a:pt x="501" y="779"/>
                  </a:lnTo>
                  <a:lnTo>
                    <a:pt x="501" y="778"/>
                  </a:lnTo>
                  <a:lnTo>
                    <a:pt x="501" y="778"/>
                  </a:lnTo>
                  <a:lnTo>
                    <a:pt x="499" y="776"/>
                  </a:lnTo>
                  <a:lnTo>
                    <a:pt x="499" y="774"/>
                  </a:lnTo>
                  <a:lnTo>
                    <a:pt x="497" y="774"/>
                  </a:lnTo>
                  <a:lnTo>
                    <a:pt x="497" y="773"/>
                  </a:lnTo>
                  <a:lnTo>
                    <a:pt x="499" y="771"/>
                  </a:lnTo>
                  <a:lnTo>
                    <a:pt x="499" y="769"/>
                  </a:lnTo>
                  <a:lnTo>
                    <a:pt x="499" y="767"/>
                  </a:lnTo>
                  <a:lnTo>
                    <a:pt x="499" y="766"/>
                  </a:lnTo>
                  <a:lnTo>
                    <a:pt x="499" y="764"/>
                  </a:lnTo>
                  <a:lnTo>
                    <a:pt x="499" y="762"/>
                  </a:lnTo>
                  <a:lnTo>
                    <a:pt x="499" y="761"/>
                  </a:lnTo>
                  <a:lnTo>
                    <a:pt x="499" y="759"/>
                  </a:lnTo>
                  <a:lnTo>
                    <a:pt x="501" y="757"/>
                  </a:lnTo>
                  <a:lnTo>
                    <a:pt x="501" y="756"/>
                  </a:lnTo>
                  <a:lnTo>
                    <a:pt x="501" y="754"/>
                  </a:lnTo>
                  <a:lnTo>
                    <a:pt x="501" y="752"/>
                  </a:lnTo>
                  <a:lnTo>
                    <a:pt x="499" y="752"/>
                  </a:lnTo>
                  <a:lnTo>
                    <a:pt x="497" y="752"/>
                  </a:lnTo>
                  <a:lnTo>
                    <a:pt x="497" y="750"/>
                  </a:lnTo>
                  <a:lnTo>
                    <a:pt x="496" y="750"/>
                  </a:lnTo>
                  <a:lnTo>
                    <a:pt x="496" y="752"/>
                  </a:lnTo>
                  <a:lnTo>
                    <a:pt x="494" y="750"/>
                  </a:lnTo>
                  <a:lnTo>
                    <a:pt x="492" y="750"/>
                  </a:lnTo>
                  <a:lnTo>
                    <a:pt x="491" y="750"/>
                  </a:lnTo>
                  <a:lnTo>
                    <a:pt x="489" y="750"/>
                  </a:lnTo>
                  <a:lnTo>
                    <a:pt x="489" y="749"/>
                  </a:lnTo>
                  <a:lnTo>
                    <a:pt x="487" y="749"/>
                  </a:lnTo>
                  <a:lnTo>
                    <a:pt x="487" y="747"/>
                  </a:lnTo>
                  <a:lnTo>
                    <a:pt x="485" y="747"/>
                  </a:lnTo>
                  <a:lnTo>
                    <a:pt x="485" y="745"/>
                  </a:lnTo>
                  <a:lnTo>
                    <a:pt x="484" y="745"/>
                  </a:lnTo>
                  <a:lnTo>
                    <a:pt x="484" y="744"/>
                  </a:lnTo>
                  <a:lnTo>
                    <a:pt x="482" y="744"/>
                  </a:lnTo>
                  <a:lnTo>
                    <a:pt x="480" y="744"/>
                  </a:lnTo>
                  <a:lnTo>
                    <a:pt x="480" y="742"/>
                  </a:lnTo>
                  <a:lnTo>
                    <a:pt x="479" y="742"/>
                  </a:lnTo>
                  <a:lnTo>
                    <a:pt x="479" y="740"/>
                  </a:lnTo>
                  <a:lnTo>
                    <a:pt x="477" y="740"/>
                  </a:lnTo>
                  <a:lnTo>
                    <a:pt x="477" y="739"/>
                  </a:lnTo>
                  <a:lnTo>
                    <a:pt x="477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5" y="737"/>
                  </a:lnTo>
                  <a:lnTo>
                    <a:pt x="474" y="737"/>
                  </a:lnTo>
                  <a:lnTo>
                    <a:pt x="474" y="735"/>
                  </a:lnTo>
                  <a:lnTo>
                    <a:pt x="472" y="735"/>
                  </a:lnTo>
                  <a:lnTo>
                    <a:pt x="470" y="735"/>
                  </a:lnTo>
                  <a:lnTo>
                    <a:pt x="470" y="733"/>
                  </a:lnTo>
                  <a:lnTo>
                    <a:pt x="468" y="733"/>
                  </a:lnTo>
                  <a:lnTo>
                    <a:pt x="468" y="732"/>
                  </a:lnTo>
                  <a:lnTo>
                    <a:pt x="467" y="732"/>
                  </a:lnTo>
                  <a:lnTo>
                    <a:pt x="465" y="732"/>
                  </a:lnTo>
                  <a:lnTo>
                    <a:pt x="463" y="730"/>
                  </a:lnTo>
                  <a:lnTo>
                    <a:pt x="463" y="728"/>
                  </a:lnTo>
                  <a:lnTo>
                    <a:pt x="463" y="727"/>
                  </a:lnTo>
                  <a:lnTo>
                    <a:pt x="462" y="727"/>
                  </a:lnTo>
                  <a:lnTo>
                    <a:pt x="460" y="727"/>
                  </a:lnTo>
                  <a:lnTo>
                    <a:pt x="458" y="727"/>
                  </a:lnTo>
                  <a:lnTo>
                    <a:pt x="458" y="728"/>
                  </a:lnTo>
                  <a:lnTo>
                    <a:pt x="456" y="728"/>
                  </a:lnTo>
                  <a:lnTo>
                    <a:pt x="456" y="730"/>
                  </a:lnTo>
                  <a:lnTo>
                    <a:pt x="455" y="730"/>
                  </a:lnTo>
                  <a:lnTo>
                    <a:pt x="453" y="730"/>
                  </a:lnTo>
                  <a:lnTo>
                    <a:pt x="453" y="732"/>
                  </a:lnTo>
                  <a:lnTo>
                    <a:pt x="453" y="733"/>
                  </a:lnTo>
                  <a:lnTo>
                    <a:pt x="453" y="735"/>
                  </a:lnTo>
                  <a:lnTo>
                    <a:pt x="455" y="735"/>
                  </a:lnTo>
                  <a:lnTo>
                    <a:pt x="455" y="737"/>
                  </a:lnTo>
                  <a:lnTo>
                    <a:pt x="453" y="737"/>
                  </a:lnTo>
                  <a:lnTo>
                    <a:pt x="453" y="737"/>
                  </a:lnTo>
                  <a:lnTo>
                    <a:pt x="453" y="739"/>
                  </a:lnTo>
                  <a:lnTo>
                    <a:pt x="451" y="739"/>
                  </a:lnTo>
                  <a:lnTo>
                    <a:pt x="450" y="739"/>
                  </a:lnTo>
                  <a:lnTo>
                    <a:pt x="448" y="739"/>
                  </a:lnTo>
                  <a:lnTo>
                    <a:pt x="446" y="739"/>
                  </a:lnTo>
                  <a:lnTo>
                    <a:pt x="446" y="740"/>
                  </a:lnTo>
                  <a:lnTo>
                    <a:pt x="446" y="742"/>
                  </a:lnTo>
                  <a:lnTo>
                    <a:pt x="446" y="744"/>
                  </a:lnTo>
                  <a:lnTo>
                    <a:pt x="446" y="745"/>
                  </a:lnTo>
                  <a:lnTo>
                    <a:pt x="446" y="747"/>
                  </a:lnTo>
                  <a:lnTo>
                    <a:pt x="445" y="747"/>
                  </a:lnTo>
                  <a:lnTo>
                    <a:pt x="445" y="749"/>
                  </a:lnTo>
                  <a:lnTo>
                    <a:pt x="445" y="750"/>
                  </a:lnTo>
                  <a:lnTo>
                    <a:pt x="446" y="750"/>
                  </a:lnTo>
                  <a:lnTo>
                    <a:pt x="446" y="752"/>
                  </a:lnTo>
                  <a:lnTo>
                    <a:pt x="446" y="754"/>
                  </a:lnTo>
                  <a:lnTo>
                    <a:pt x="445" y="756"/>
                  </a:lnTo>
                  <a:lnTo>
                    <a:pt x="445" y="757"/>
                  </a:lnTo>
                  <a:lnTo>
                    <a:pt x="446" y="757"/>
                  </a:lnTo>
                  <a:lnTo>
                    <a:pt x="446" y="759"/>
                  </a:lnTo>
                  <a:lnTo>
                    <a:pt x="446" y="761"/>
                  </a:lnTo>
                  <a:lnTo>
                    <a:pt x="445" y="761"/>
                  </a:lnTo>
                  <a:lnTo>
                    <a:pt x="446" y="761"/>
                  </a:lnTo>
                  <a:lnTo>
                    <a:pt x="446" y="762"/>
                  </a:lnTo>
                  <a:lnTo>
                    <a:pt x="445" y="762"/>
                  </a:lnTo>
                  <a:lnTo>
                    <a:pt x="445" y="764"/>
                  </a:lnTo>
                  <a:lnTo>
                    <a:pt x="443" y="764"/>
                  </a:lnTo>
                  <a:lnTo>
                    <a:pt x="445" y="764"/>
                  </a:lnTo>
                  <a:lnTo>
                    <a:pt x="445" y="766"/>
                  </a:lnTo>
                  <a:lnTo>
                    <a:pt x="443" y="767"/>
                  </a:lnTo>
                  <a:lnTo>
                    <a:pt x="443" y="769"/>
                  </a:lnTo>
                  <a:lnTo>
                    <a:pt x="441" y="769"/>
                  </a:lnTo>
                  <a:lnTo>
                    <a:pt x="439" y="771"/>
                  </a:lnTo>
                  <a:lnTo>
                    <a:pt x="439" y="773"/>
                  </a:lnTo>
                  <a:lnTo>
                    <a:pt x="438" y="773"/>
                  </a:lnTo>
                  <a:lnTo>
                    <a:pt x="438" y="774"/>
                  </a:lnTo>
                  <a:lnTo>
                    <a:pt x="438" y="776"/>
                  </a:lnTo>
                  <a:lnTo>
                    <a:pt x="438" y="778"/>
                  </a:lnTo>
                  <a:lnTo>
                    <a:pt x="436" y="778"/>
                  </a:lnTo>
                  <a:lnTo>
                    <a:pt x="436" y="778"/>
                  </a:lnTo>
                  <a:lnTo>
                    <a:pt x="436" y="779"/>
                  </a:lnTo>
                  <a:lnTo>
                    <a:pt x="436" y="781"/>
                  </a:lnTo>
                  <a:lnTo>
                    <a:pt x="436" y="783"/>
                  </a:lnTo>
                  <a:lnTo>
                    <a:pt x="436" y="784"/>
                  </a:lnTo>
                  <a:lnTo>
                    <a:pt x="436" y="786"/>
                  </a:lnTo>
                  <a:lnTo>
                    <a:pt x="434" y="786"/>
                  </a:lnTo>
                  <a:lnTo>
                    <a:pt x="434" y="788"/>
                  </a:lnTo>
                  <a:lnTo>
                    <a:pt x="434" y="790"/>
                  </a:lnTo>
                  <a:lnTo>
                    <a:pt x="436" y="791"/>
                  </a:lnTo>
                  <a:lnTo>
                    <a:pt x="436" y="793"/>
                  </a:lnTo>
                  <a:lnTo>
                    <a:pt x="436" y="795"/>
                  </a:lnTo>
                  <a:lnTo>
                    <a:pt x="436" y="796"/>
                  </a:lnTo>
                  <a:lnTo>
                    <a:pt x="436" y="798"/>
                  </a:lnTo>
                  <a:lnTo>
                    <a:pt x="436" y="800"/>
                  </a:lnTo>
                  <a:lnTo>
                    <a:pt x="436" y="801"/>
                  </a:lnTo>
                  <a:lnTo>
                    <a:pt x="436" y="803"/>
                  </a:lnTo>
                  <a:lnTo>
                    <a:pt x="436" y="805"/>
                  </a:lnTo>
                  <a:lnTo>
                    <a:pt x="436" y="807"/>
                  </a:lnTo>
                  <a:lnTo>
                    <a:pt x="436" y="808"/>
                  </a:lnTo>
                  <a:lnTo>
                    <a:pt x="436" y="810"/>
                  </a:lnTo>
                  <a:lnTo>
                    <a:pt x="436" y="812"/>
                  </a:lnTo>
                  <a:lnTo>
                    <a:pt x="436" y="813"/>
                  </a:lnTo>
                  <a:lnTo>
                    <a:pt x="436" y="815"/>
                  </a:lnTo>
                  <a:lnTo>
                    <a:pt x="438" y="817"/>
                  </a:lnTo>
                  <a:lnTo>
                    <a:pt x="438" y="818"/>
                  </a:lnTo>
                  <a:lnTo>
                    <a:pt x="436" y="818"/>
                  </a:lnTo>
                  <a:lnTo>
                    <a:pt x="434" y="818"/>
                  </a:lnTo>
                  <a:lnTo>
                    <a:pt x="434" y="818"/>
                  </a:lnTo>
                  <a:lnTo>
                    <a:pt x="433" y="818"/>
                  </a:lnTo>
                  <a:lnTo>
                    <a:pt x="431" y="818"/>
                  </a:lnTo>
                  <a:lnTo>
                    <a:pt x="431" y="817"/>
                  </a:lnTo>
                  <a:lnTo>
                    <a:pt x="429" y="815"/>
                  </a:lnTo>
                  <a:lnTo>
                    <a:pt x="428" y="815"/>
                  </a:lnTo>
                  <a:lnTo>
                    <a:pt x="428" y="813"/>
                  </a:lnTo>
                  <a:lnTo>
                    <a:pt x="426" y="813"/>
                  </a:lnTo>
                  <a:lnTo>
                    <a:pt x="426" y="812"/>
                  </a:lnTo>
                  <a:lnTo>
                    <a:pt x="424" y="812"/>
                  </a:lnTo>
                  <a:lnTo>
                    <a:pt x="424" y="813"/>
                  </a:lnTo>
                  <a:lnTo>
                    <a:pt x="422" y="813"/>
                  </a:lnTo>
                  <a:lnTo>
                    <a:pt x="422" y="812"/>
                  </a:lnTo>
                  <a:lnTo>
                    <a:pt x="421" y="813"/>
                  </a:lnTo>
                  <a:lnTo>
                    <a:pt x="421" y="815"/>
                  </a:lnTo>
                  <a:lnTo>
                    <a:pt x="419" y="815"/>
                  </a:lnTo>
                  <a:lnTo>
                    <a:pt x="417" y="815"/>
                  </a:lnTo>
                  <a:lnTo>
                    <a:pt x="417" y="813"/>
                  </a:lnTo>
                  <a:lnTo>
                    <a:pt x="417" y="812"/>
                  </a:lnTo>
                  <a:lnTo>
                    <a:pt x="416" y="812"/>
                  </a:lnTo>
                  <a:lnTo>
                    <a:pt x="416" y="810"/>
                  </a:lnTo>
                  <a:lnTo>
                    <a:pt x="414" y="810"/>
                  </a:lnTo>
                  <a:lnTo>
                    <a:pt x="414" y="808"/>
                  </a:lnTo>
                  <a:lnTo>
                    <a:pt x="412" y="808"/>
                  </a:lnTo>
                  <a:lnTo>
                    <a:pt x="412" y="807"/>
                  </a:lnTo>
                  <a:lnTo>
                    <a:pt x="412" y="805"/>
                  </a:lnTo>
                  <a:lnTo>
                    <a:pt x="412" y="803"/>
                  </a:lnTo>
                  <a:lnTo>
                    <a:pt x="412" y="801"/>
                  </a:lnTo>
                  <a:lnTo>
                    <a:pt x="411" y="801"/>
                  </a:lnTo>
                  <a:lnTo>
                    <a:pt x="412" y="801"/>
                  </a:lnTo>
                  <a:lnTo>
                    <a:pt x="412" y="800"/>
                  </a:lnTo>
                  <a:lnTo>
                    <a:pt x="412" y="798"/>
                  </a:lnTo>
                  <a:lnTo>
                    <a:pt x="412" y="796"/>
                  </a:lnTo>
                  <a:lnTo>
                    <a:pt x="412" y="795"/>
                  </a:lnTo>
                  <a:lnTo>
                    <a:pt x="411" y="795"/>
                  </a:lnTo>
                  <a:lnTo>
                    <a:pt x="411" y="793"/>
                  </a:lnTo>
                  <a:lnTo>
                    <a:pt x="411" y="791"/>
                  </a:lnTo>
                  <a:lnTo>
                    <a:pt x="411" y="790"/>
                  </a:lnTo>
                  <a:lnTo>
                    <a:pt x="409" y="788"/>
                  </a:lnTo>
                  <a:lnTo>
                    <a:pt x="409" y="784"/>
                  </a:lnTo>
                  <a:lnTo>
                    <a:pt x="407" y="783"/>
                  </a:lnTo>
                  <a:lnTo>
                    <a:pt x="407" y="781"/>
                  </a:lnTo>
                  <a:lnTo>
                    <a:pt x="407" y="779"/>
                  </a:lnTo>
                  <a:lnTo>
                    <a:pt x="405" y="779"/>
                  </a:lnTo>
                  <a:lnTo>
                    <a:pt x="404" y="779"/>
                  </a:lnTo>
                  <a:lnTo>
                    <a:pt x="402" y="779"/>
                  </a:lnTo>
                  <a:lnTo>
                    <a:pt x="400" y="779"/>
                  </a:lnTo>
                  <a:lnTo>
                    <a:pt x="399" y="779"/>
                  </a:lnTo>
                  <a:lnTo>
                    <a:pt x="397" y="779"/>
                  </a:lnTo>
                  <a:lnTo>
                    <a:pt x="395" y="779"/>
                  </a:lnTo>
                  <a:lnTo>
                    <a:pt x="395" y="781"/>
                  </a:lnTo>
                  <a:lnTo>
                    <a:pt x="394" y="781"/>
                  </a:lnTo>
                  <a:lnTo>
                    <a:pt x="394" y="779"/>
                  </a:lnTo>
                  <a:lnTo>
                    <a:pt x="394" y="779"/>
                  </a:lnTo>
                  <a:lnTo>
                    <a:pt x="392" y="779"/>
                  </a:lnTo>
                  <a:lnTo>
                    <a:pt x="390" y="779"/>
                  </a:lnTo>
                  <a:lnTo>
                    <a:pt x="390" y="778"/>
                  </a:lnTo>
                  <a:lnTo>
                    <a:pt x="388" y="778"/>
                  </a:lnTo>
                  <a:lnTo>
                    <a:pt x="388" y="779"/>
                  </a:lnTo>
                  <a:lnTo>
                    <a:pt x="388" y="778"/>
                  </a:lnTo>
                  <a:lnTo>
                    <a:pt x="387" y="778"/>
                  </a:lnTo>
                  <a:lnTo>
                    <a:pt x="385" y="779"/>
                  </a:lnTo>
                  <a:lnTo>
                    <a:pt x="383" y="779"/>
                  </a:lnTo>
                  <a:lnTo>
                    <a:pt x="382" y="779"/>
                  </a:lnTo>
                  <a:lnTo>
                    <a:pt x="380" y="779"/>
                  </a:lnTo>
                  <a:lnTo>
                    <a:pt x="378" y="779"/>
                  </a:lnTo>
                  <a:lnTo>
                    <a:pt x="378" y="781"/>
                  </a:lnTo>
                  <a:lnTo>
                    <a:pt x="376" y="781"/>
                  </a:lnTo>
                  <a:lnTo>
                    <a:pt x="375" y="781"/>
                  </a:lnTo>
                  <a:lnTo>
                    <a:pt x="373" y="781"/>
                  </a:lnTo>
                  <a:lnTo>
                    <a:pt x="373" y="779"/>
                  </a:lnTo>
                  <a:lnTo>
                    <a:pt x="371" y="779"/>
                  </a:lnTo>
                  <a:lnTo>
                    <a:pt x="370" y="779"/>
                  </a:lnTo>
                  <a:lnTo>
                    <a:pt x="370" y="778"/>
                  </a:lnTo>
                  <a:lnTo>
                    <a:pt x="368" y="778"/>
                  </a:lnTo>
                  <a:lnTo>
                    <a:pt x="368" y="779"/>
                  </a:lnTo>
                  <a:lnTo>
                    <a:pt x="366" y="779"/>
                  </a:lnTo>
                  <a:lnTo>
                    <a:pt x="366" y="781"/>
                  </a:lnTo>
                  <a:lnTo>
                    <a:pt x="366" y="783"/>
                  </a:lnTo>
                  <a:lnTo>
                    <a:pt x="366" y="784"/>
                  </a:lnTo>
                  <a:lnTo>
                    <a:pt x="365" y="784"/>
                  </a:lnTo>
                  <a:lnTo>
                    <a:pt x="365" y="786"/>
                  </a:lnTo>
                  <a:lnTo>
                    <a:pt x="363" y="786"/>
                  </a:lnTo>
                  <a:lnTo>
                    <a:pt x="361" y="786"/>
                  </a:lnTo>
                  <a:lnTo>
                    <a:pt x="359" y="786"/>
                  </a:lnTo>
                  <a:lnTo>
                    <a:pt x="358" y="786"/>
                  </a:lnTo>
                  <a:lnTo>
                    <a:pt x="356" y="784"/>
                  </a:lnTo>
                  <a:lnTo>
                    <a:pt x="354" y="784"/>
                  </a:lnTo>
                  <a:lnTo>
                    <a:pt x="353" y="786"/>
                  </a:lnTo>
                  <a:lnTo>
                    <a:pt x="353" y="786"/>
                  </a:lnTo>
                  <a:lnTo>
                    <a:pt x="351" y="788"/>
                  </a:lnTo>
                  <a:lnTo>
                    <a:pt x="349" y="788"/>
                  </a:lnTo>
                  <a:lnTo>
                    <a:pt x="348" y="788"/>
                  </a:lnTo>
                  <a:lnTo>
                    <a:pt x="346" y="788"/>
                  </a:lnTo>
                  <a:lnTo>
                    <a:pt x="344" y="790"/>
                  </a:lnTo>
                  <a:lnTo>
                    <a:pt x="342" y="790"/>
                  </a:lnTo>
                  <a:lnTo>
                    <a:pt x="341" y="790"/>
                  </a:lnTo>
                  <a:lnTo>
                    <a:pt x="337" y="793"/>
                  </a:lnTo>
                  <a:lnTo>
                    <a:pt x="336" y="793"/>
                  </a:lnTo>
                  <a:lnTo>
                    <a:pt x="334" y="793"/>
                  </a:lnTo>
                  <a:lnTo>
                    <a:pt x="332" y="793"/>
                  </a:lnTo>
                  <a:lnTo>
                    <a:pt x="331" y="793"/>
                  </a:lnTo>
                  <a:lnTo>
                    <a:pt x="329" y="793"/>
                  </a:lnTo>
                  <a:lnTo>
                    <a:pt x="327" y="793"/>
                  </a:lnTo>
                  <a:lnTo>
                    <a:pt x="327" y="791"/>
                  </a:lnTo>
                  <a:lnTo>
                    <a:pt x="325" y="791"/>
                  </a:lnTo>
                  <a:lnTo>
                    <a:pt x="324" y="791"/>
                  </a:lnTo>
                  <a:lnTo>
                    <a:pt x="324" y="790"/>
                  </a:lnTo>
                  <a:lnTo>
                    <a:pt x="322" y="790"/>
                  </a:lnTo>
                  <a:lnTo>
                    <a:pt x="320" y="790"/>
                  </a:lnTo>
                  <a:lnTo>
                    <a:pt x="320" y="788"/>
                  </a:lnTo>
                  <a:lnTo>
                    <a:pt x="320" y="786"/>
                  </a:lnTo>
                  <a:lnTo>
                    <a:pt x="319" y="786"/>
                  </a:lnTo>
                  <a:lnTo>
                    <a:pt x="317" y="786"/>
                  </a:lnTo>
                  <a:lnTo>
                    <a:pt x="317" y="784"/>
                  </a:lnTo>
                  <a:lnTo>
                    <a:pt x="315" y="783"/>
                  </a:lnTo>
                  <a:lnTo>
                    <a:pt x="313" y="783"/>
                  </a:lnTo>
                  <a:lnTo>
                    <a:pt x="313" y="781"/>
                  </a:lnTo>
                  <a:lnTo>
                    <a:pt x="312" y="781"/>
                  </a:lnTo>
                  <a:lnTo>
                    <a:pt x="312" y="781"/>
                  </a:lnTo>
                  <a:lnTo>
                    <a:pt x="310" y="781"/>
                  </a:lnTo>
                  <a:lnTo>
                    <a:pt x="308" y="781"/>
                  </a:lnTo>
                  <a:lnTo>
                    <a:pt x="307" y="781"/>
                  </a:lnTo>
                  <a:lnTo>
                    <a:pt x="305" y="781"/>
                  </a:lnTo>
                  <a:lnTo>
                    <a:pt x="303" y="781"/>
                  </a:lnTo>
                  <a:lnTo>
                    <a:pt x="303" y="779"/>
                  </a:lnTo>
                  <a:lnTo>
                    <a:pt x="303" y="778"/>
                  </a:lnTo>
                  <a:lnTo>
                    <a:pt x="303" y="778"/>
                  </a:lnTo>
                  <a:lnTo>
                    <a:pt x="303" y="776"/>
                  </a:lnTo>
                  <a:lnTo>
                    <a:pt x="303" y="774"/>
                  </a:lnTo>
                  <a:lnTo>
                    <a:pt x="303" y="773"/>
                  </a:lnTo>
                  <a:lnTo>
                    <a:pt x="302" y="773"/>
                  </a:lnTo>
                  <a:lnTo>
                    <a:pt x="300" y="773"/>
                  </a:lnTo>
                  <a:lnTo>
                    <a:pt x="300" y="771"/>
                  </a:lnTo>
                  <a:lnTo>
                    <a:pt x="298" y="771"/>
                  </a:lnTo>
                  <a:lnTo>
                    <a:pt x="298" y="769"/>
                  </a:lnTo>
                  <a:lnTo>
                    <a:pt x="296" y="769"/>
                  </a:lnTo>
                  <a:lnTo>
                    <a:pt x="296" y="767"/>
                  </a:lnTo>
                  <a:lnTo>
                    <a:pt x="295" y="767"/>
                  </a:lnTo>
                  <a:lnTo>
                    <a:pt x="293" y="767"/>
                  </a:lnTo>
                  <a:lnTo>
                    <a:pt x="293" y="766"/>
                  </a:lnTo>
                  <a:lnTo>
                    <a:pt x="291" y="766"/>
                  </a:lnTo>
                  <a:lnTo>
                    <a:pt x="291" y="764"/>
                  </a:lnTo>
                  <a:lnTo>
                    <a:pt x="290" y="764"/>
                  </a:lnTo>
                  <a:lnTo>
                    <a:pt x="288" y="764"/>
                  </a:lnTo>
                  <a:lnTo>
                    <a:pt x="288" y="762"/>
                  </a:lnTo>
                  <a:lnTo>
                    <a:pt x="290" y="762"/>
                  </a:lnTo>
                  <a:lnTo>
                    <a:pt x="290" y="761"/>
                  </a:lnTo>
                  <a:lnTo>
                    <a:pt x="291" y="761"/>
                  </a:lnTo>
                  <a:lnTo>
                    <a:pt x="293" y="759"/>
                  </a:lnTo>
                  <a:lnTo>
                    <a:pt x="295" y="759"/>
                  </a:lnTo>
                  <a:lnTo>
                    <a:pt x="295" y="761"/>
                  </a:lnTo>
                  <a:lnTo>
                    <a:pt x="296" y="761"/>
                  </a:lnTo>
                  <a:lnTo>
                    <a:pt x="298" y="761"/>
                  </a:lnTo>
                  <a:lnTo>
                    <a:pt x="300" y="761"/>
                  </a:lnTo>
                  <a:lnTo>
                    <a:pt x="302" y="761"/>
                  </a:lnTo>
                  <a:lnTo>
                    <a:pt x="303" y="761"/>
                  </a:lnTo>
                  <a:lnTo>
                    <a:pt x="305" y="761"/>
                  </a:lnTo>
                  <a:lnTo>
                    <a:pt x="305" y="759"/>
                  </a:lnTo>
                  <a:lnTo>
                    <a:pt x="307" y="759"/>
                  </a:lnTo>
                  <a:lnTo>
                    <a:pt x="307" y="757"/>
                  </a:lnTo>
                  <a:lnTo>
                    <a:pt x="307" y="756"/>
                  </a:lnTo>
                  <a:lnTo>
                    <a:pt x="307" y="754"/>
                  </a:lnTo>
                  <a:lnTo>
                    <a:pt x="307" y="752"/>
                  </a:lnTo>
                  <a:lnTo>
                    <a:pt x="307" y="750"/>
                  </a:lnTo>
                  <a:lnTo>
                    <a:pt x="305" y="750"/>
                  </a:lnTo>
                  <a:lnTo>
                    <a:pt x="305" y="749"/>
                  </a:lnTo>
                  <a:lnTo>
                    <a:pt x="307" y="749"/>
                  </a:lnTo>
                  <a:lnTo>
                    <a:pt x="307" y="747"/>
                  </a:lnTo>
                  <a:lnTo>
                    <a:pt x="308" y="747"/>
                  </a:lnTo>
                  <a:lnTo>
                    <a:pt x="310" y="747"/>
                  </a:lnTo>
                  <a:lnTo>
                    <a:pt x="312" y="747"/>
                  </a:lnTo>
                  <a:lnTo>
                    <a:pt x="312" y="745"/>
                  </a:lnTo>
                  <a:lnTo>
                    <a:pt x="312" y="745"/>
                  </a:lnTo>
                  <a:lnTo>
                    <a:pt x="313" y="745"/>
                  </a:lnTo>
                  <a:lnTo>
                    <a:pt x="313" y="744"/>
                  </a:lnTo>
                  <a:lnTo>
                    <a:pt x="315" y="744"/>
                  </a:lnTo>
                  <a:lnTo>
                    <a:pt x="317" y="742"/>
                  </a:lnTo>
                  <a:lnTo>
                    <a:pt x="319" y="742"/>
                  </a:lnTo>
                  <a:lnTo>
                    <a:pt x="319" y="744"/>
                  </a:lnTo>
                  <a:lnTo>
                    <a:pt x="320" y="742"/>
                  </a:lnTo>
                  <a:lnTo>
                    <a:pt x="322" y="742"/>
                  </a:lnTo>
                  <a:lnTo>
                    <a:pt x="324" y="742"/>
                  </a:lnTo>
                  <a:lnTo>
                    <a:pt x="325" y="742"/>
                  </a:lnTo>
                  <a:lnTo>
                    <a:pt x="327" y="742"/>
                  </a:lnTo>
                  <a:lnTo>
                    <a:pt x="327" y="740"/>
                  </a:lnTo>
                  <a:lnTo>
                    <a:pt x="329" y="739"/>
                  </a:lnTo>
                  <a:lnTo>
                    <a:pt x="329" y="737"/>
                  </a:lnTo>
                  <a:lnTo>
                    <a:pt x="329" y="737"/>
                  </a:lnTo>
                  <a:lnTo>
                    <a:pt x="327" y="737"/>
                  </a:lnTo>
                  <a:lnTo>
                    <a:pt x="327" y="735"/>
                  </a:lnTo>
                  <a:lnTo>
                    <a:pt x="327" y="733"/>
                  </a:lnTo>
                  <a:lnTo>
                    <a:pt x="327" y="732"/>
                  </a:lnTo>
                  <a:lnTo>
                    <a:pt x="327" y="730"/>
                  </a:lnTo>
                  <a:lnTo>
                    <a:pt x="329" y="730"/>
                  </a:lnTo>
                  <a:lnTo>
                    <a:pt x="329" y="732"/>
                  </a:lnTo>
                  <a:lnTo>
                    <a:pt x="331" y="732"/>
                  </a:lnTo>
                  <a:lnTo>
                    <a:pt x="331" y="730"/>
                  </a:lnTo>
                  <a:lnTo>
                    <a:pt x="331" y="732"/>
                  </a:lnTo>
                  <a:lnTo>
                    <a:pt x="332" y="732"/>
                  </a:lnTo>
                  <a:lnTo>
                    <a:pt x="334" y="732"/>
                  </a:lnTo>
                  <a:lnTo>
                    <a:pt x="334" y="730"/>
                  </a:lnTo>
                  <a:lnTo>
                    <a:pt x="334" y="732"/>
                  </a:lnTo>
                  <a:lnTo>
                    <a:pt x="336" y="732"/>
                  </a:lnTo>
                  <a:lnTo>
                    <a:pt x="336" y="730"/>
                  </a:lnTo>
                  <a:lnTo>
                    <a:pt x="336" y="728"/>
                  </a:lnTo>
                  <a:lnTo>
                    <a:pt x="337" y="727"/>
                  </a:lnTo>
                  <a:lnTo>
                    <a:pt x="339" y="727"/>
                  </a:lnTo>
                  <a:lnTo>
                    <a:pt x="341" y="725"/>
                  </a:lnTo>
                  <a:lnTo>
                    <a:pt x="342" y="725"/>
                  </a:lnTo>
                  <a:lnTo>
                    <a:pt x="342" y="723"/>
                  </a:lnTo>
                  <a:lnTo>
                    <a:pt x="341" y="723"/>
                  </a:lnTo>
                  <a:lnTo>
                    <a:pt x="342" y="723"/>
                  </a:lnTo>
                  <a:lnTo>
                    <a:pt x="342" y="722"/>
                  </a:lnTo>
                  <a:lnTo>
                    <a:pt x="342" y="723"/>
                  </a:lnTo>
                  <a:lnTo>
                    <a:pt x="344" y="722"/>
                  </a:lnTo>
                  <a:lnTo>
                    <a:pt x="344" y="720"/>
                  </a:lnTo>
                  <a:lnTo>
                    <a:pt x="346" y="720"/>
                  </a:lnTo>
                  <a:lnTo>
                    <a:pt x="346" y="718"/>
                  </a:lnTo>
                  <a:lnTo>
                    <a:pt x="348" y="718"/>
                  </a:lnTo>
                  <a:lnTo>
                    <a:pt x="348" y="716"/>
                  </a:lnTo>
                  <a:lnTo>
                    <a:pt x="349" y="715"/>
                  </a:lnTo>
                  <a:lnTo>
                    <a:pt x="348" y="715"/>
                  </a:lnTo>
                  <a:lnTo>
                    <a:pt x="348" y="713"/>
                  </a:lnTo>
                  <a:lnTo>
                    <a:pt x="349" y="713"/>
                  </a:lnTo>
                  <a:lnTo>
                    <a:pt x="351" y="713"/>
                  </a:lnTo>
                  <a:lnTo>
                    <a:pt x="351" y="715"/>
                  </a:lnTo>
                  <a:lnTo>
                    <a:pt x="353" y="715"/>
                  </a:lnTo>
                  <a:lnTo>
                    <a:pt x="353" y="715"/>
                  </a:lnTo>
                  <a:lnTo>
                    <a:pt x="353" y="713"/>
                  </a:lnTo>
                  <a:lnTo>
                    <a:pt x="353" y="711"/>
                  </a:lnTo>
                  <a:lnTo>
                    <a:pt x="354" y="711"/>
                  </a:lnTo>
                  <a:lnTo>
                    <a:pt x="354" y="710"/>
                  </a:lnTo>
                  <a:lnTo>
                    <a:pt x="356" y="710"/>
                  </a:lnTo>
                  <a:lnTo>
                    <a:pt x="358" y="710"/>
                  </a:lnTo>
                  <a:lnTo>
                    <a:pt x="359" y="710"/>
                  </a:lnTo>
                  <a:lnTo>
                    <a:pt x="359" y="708"/>
                  </a:lnTo>
                  <a:lnTo>
                    <a:pt x="359" y="706"/>
                  </a:lnTo>
                  <a:lnTo>
                    <a:pt x="359" y="704"/>
                  </a:lnTo>
                  <a:lnTo>
                    <a:pt x="361" y="704"/>
                  </a:lnTo>
                  <a:lnTo>
                    <a:pt x="363" y="704"/>
                  </a:lnTo>
                  <a:lnTo>
                    <a:pt x="365" y="704"/>
                  </a:lnTo>
                  <a:lnTo>
                    <a:pt x="366" y="704"/>
                  </a:lnTo>
                  <a:lnTo>
                    <a:pt x="366" y="706"/>
                  </a:lnTo>
                  <a:lnTo>
                    <a:pt x="368" y="706"/>
                  </a:lnTo>
                  <a:lnTo>
                    <a:pt x="370" y="706"/>
                  </a:lnTo>
                  <a:lnTo>
                    <a:pt x="371" y="706"/>
                  </a:lnTo>
                  <a:lnTo>
                    <a:pt x="373" y="706"/>
                  </a:lnTo>
                  <a:lnTo>
                    <a:pt x="375" y="706"/>
                  </a:lnTo>
                  <a:lnTo>
                    <a:pt x="375" y="708"/>
                  </a:lnTo>
                  <a:lnTo>
                    <a:pt x="376" y="710"/>
                  </a:lnTo>
                  <a:lnTo>
                    <a:pt x="376" y="708"/>
                  </a:lnTo>
                  <a:lnTo>
                    <a:pt x="376" y="710"/>
                  </a:lnTo>
                  <a:lnTo>
                    <a:pt x="378" y="710"/>
                  </a:lnTo>
                  <a:lnTo>
                    <a:pt x="378" y="711"/>
                  </a:lnTo>
                  <a:lnTo>
                    <a:pt x="378" y="713"/>
                  </a:lnTo>
                  <a:lnTo>
                    <a:pt x="380" y="713"/>
                  </a:lnTo>
                  <a:lnTo>
                    <a:pt x="380" y="711"/>
                  </a:lnTo>
                  <a:lnTo>
                    <a:pt x="380" y="710"/>
                  </a:lnTo>
                  <a:lnTo>
                    <a:pt x="382" y="710"/>
                  </a:lnTo>
                  <a:lnTo>
                    <a:pt x="380" y="710"/>
                  </a:lnTo>
                  <a:lnTo>
                    <a:pt x="380" y="708"/>
                  </a:lnTo>
                  <a:lnTo>
                    <a:pt x="380" y="706"/>
                  </a:lnTo>
                  <a:lnTo>
                    <a:pt x="380" y="704"/>
                  </a:lnTo>
                  <a:lnTo>
                    <a:pt x="378" y="703"/>
                  </a:lnTo>
                  <a:lnTo>
                    <a:pt x="378" y="701"/>
                  </a:lnTo>
                  <a:lnTo>
                    <a:pt x="380" y="699"/>
                  </a:lnTo>
                  <a:lnTo>
                    <a:pt x="380" y="698"/>
                  </a:lnTo>
                  <a:lnTo>
                    <a:pt x="380" y="696"/>
                  </a:lnTo>
                  <a:lnTo>
                    <a:pt x="378" y="696"/>
                  </a:lnTo>
                  <a:lnTo>
                    <a:pt x="378" y="696"/>
                  </a:lnTo>
                  <a:lnTo>
                    <a:pt x="378" y="694"/>
                  </a:lnTo>
                  <a:lnTo>
                    <a:pt x="376" y="694"/>
                  </a:lnTo>
                  <a:lnTo>
                    <a:pt x="376" y="693"/>
                  </a:lnTo>
                  <a:lnTo>
                    <a:pt x="376" y="691"/>
                  </a:lnTo>
                  <a:lnTo>
                    <a:pt x="375" y="691"/>
                  </a:lnTo>
                  <a:lnTo>
                    <a:pt x="375" y="689"/>
                  </a:lnTo>
                  <a:lnTo>
                    <a:pt x="375" y="687"/>
                  </a:lnTo>
                  <a:lnTo>
                    <a:pt x="375" y="686"/>
                  </a:lnTo>
                  <a:lnTo>
                    <a:pt x="373" y="686"/>
                  </a:lnTo>
                  <a:lnTo>
                    <a:pt x="373" y="684"/>
                  </a:lnTo>
                  <a:lnTo>
                    <a:pt x="371" y="684"/>
                  </a:lnTo>
                  <a:lnTo>
                    <a:pt x="371" y="682"/>
                  </a:lnTo>
                  <a:lnTo>
                    <a:pt x="371" y="681"/>
                  </a:lnTo>
                  <a:lnTo>
                    <a:pt x="370" y="681"/>
                  </a:lnTo>
                  <a:lnTo>
                    <a:pt x="370" y="679"/>
                  </a:lnTo>
                  <a:lnTo>
                    <a:pt x="370" y="677"/>
                  </a:lnTo>
                  <a:lnTo>
                    <a:pt x="371" y="677"/>
                  </a:lnTo>
                  <a:lnTo>
                    <a:pt x="371" y="676"/>
                  </a:lnTo>
                  <a:lnTo>
                    <a:pt x="370" y="676"/>
                  </a:lnTo>
                  <a:lnTo>
                    <a:pt x="370" y="674"/>
                  </a:lnTo>
                  <a:lnTo>
                    <a:pt x="368" y="674"/>
                  </a:lnTo>
                  <a:lnTo>
                    <a:pt x="368" y="672"/>
                  </a:lnTo>
                  <a:lnTo>
                    <a:pt x="366" y="672"/>
                  </a:lnTo>
                  <a:lnTo>
                    <a:pt x="366" y="670"/>
                  </a:lnTo>
                  <a:lnTo>
                    <a:pt x="365" y="669"/>
                  </a:lnTo>
                  <a:lnTo>
                    <a:pt x="363" y="669"/>
                  </a:lnTo>
                  <a:lnTo>
                    <a:pt x="363" y="667"/>
                  </a:lnTo>
                  <a:lnTo>
                    <a:pt x="361" y="667"/>
                  </a:lnTo>
                  <a:lnTo>
                    <a:pt x="359" y="667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8" y="664"/>
                  </a:lnTo>
                  <a:lnTo>
                    <a:pt x="356" y="664"/>
                  </a:lnTo>
                  <a:lnTo>
                    <a:pt x="356" y="662"/>
                  </a:lnTo>
                  <a:lnTo>
                    <a:pt x="356" y="660"/>
                  </a:lnTo>
                  <a:lnTo>
                    <a:pt x="354" y="660"/>
                  </a:lnTo>
                  <a:lnTo>
                    <a:pt x="354" y="659"/>
                  </a:lnTo>
                  <a:lnTo>
                    <a:pt x="356" y="659"/>
                  </a:lnTo>
                  <a:lnTo>
                    <a:pt x="356" y="657"/>
                  </a:lnTo>
                  <a:lnTo>
                    <a:pt x="356" y="655"/>
                  </a:lnTo>
                  <a:lnTo>
                    <a:pt x="356" y="655"/>
                  </a:lnTo>
                  <a:lnTo>
                    <a:pt x="356" y="653"/>
                  </a:lnTo>
                  <a:lnTo>
                    <a:pt x="354" y="653"/>
                  </a:lnTo>
                  <a:lnTo>
                    <a:pt x="354" y="652"/>
                  </a:lnTo>
                  <a:lnTo>
                    <a:pt x="353" y="652"/>
                  </a:lnTo>
                  <a:lnTo>
                    <a:pt x="353" y="650"/>
                  </a:lnTo>
                  <a:lnTo>
                    <a:pt x="353" y="648"/>
                  </a:lnTo>
                  <a:lnTo>
                    <a:pt x="353" y="647"/>
                  </a:lnTo>
                  <a:lnTo>
                    <a:pt x="354" y="645"/>
                  </a:lnTo>
                  <a:lnTo>
                    <a:pt x="354" y="643"/>
                  </a:lnTo>
                  <a:lnTo>
                    <a:pt x="356" y="643"/>
                  </a:lnTo>
                  <a:lnTo>
                    <a:pt x="356" y="642"/>
                  </a:lnTo>
                  <a:lnTo>
                    <a:pt x="358" y="642"/>
                  </a:lnTo>
                  <a:lnTo>
                    <a:pt x="358" y="640"/>
                  </a:lnTo>
                  <a:lnTo>
                    <a:pt x="356" y="638"/>
                  </a:lnTo>
                  <a:lnTo>
                    <a:pt x="354" y="638"/>
                  </a:lnTo>
                  <a:lnTo>
                    <a:pt x="354" y="636"/>
                  </a:lnTo>
                  <a:lnTo>
                    <a:pt x="356" y="635"/>
                  </a:lnTo>
                  <a:lnTo>
                    <a:pt x="358" y="635"/>
                  </a:lnTo>
                  <a:lnTo>
                    <a:pt x="358" y="633"/>
                  </a:lnTo>
                  <a:lnTo>
                    <a:pt x="359" y="633"/>
                  </a:lnTo>
                  <a:lnTo>
                    <a:pt x="359" y="631"/>
                  </a:lnTo>
                  <a:lnTo>
                    <a:pt x="359" y="630"/>
                  </a:lnTo>
                  <a:lnTo>
                    <a:pt x="359" y="628"/>
                  </a:lnTo>
                  <a:lnTo>
                    <a:pt x="359" y="626"/>
                  </a:lnTo>
                  <a:lnTo>
                    <a:pt x="361" y="626"/>
                  </a:lnTo>
                  <a:lnTo>
                    <a:pt x="359" y="625"/>
                  </a:lnTo>
                  <a:lnTo>
                    <a:pt x="359" y="623"/>
                  </a:lnTo>
                  <a:lnTo>
                    <a:pt x="359" y="621"/>
                  </a:lnTo>
                  <a:lnTo>
                    <a:pt x="359" y="619"/>
                  </a:lnTo>
                  <a:lnTo>
                    <a:pt x="358" y="619"/>
                  </a:lnTo>
                  <a:lnTo>
                    <a:pt x="358" y="618"/>
                  </a:lnTo>
                  <a:lnTo>
                    <a:pt x="358" y="616"/>
                  </a:lnTo>
                  <a:lnTo>
                    <a:pt x="359" y="616"/>
                  </a:lnTo>
                  <a:lnTo>
                    <a:pt x="359" y="614"/>
                  </a:lnTo>
                  <a:lnTo>
                    <a:pt x="359" y="614"/>
                  </a:lnTo>
                  <a:lnTo>
                    <a:pt x="359" y="613"/>
                  </a:lnTo>
                  <a:lnTo>
                    <a:pt x="358" y="613"/>
                  </a:lnTo>
                  <a:lnTo>
                    <a:pt x="358" y="611"/>
                  </a:lnTo>
                  <a:lnTo>
                    <a:pt x="356" y="611"/>
                  </a:lnTo>
                  <a:lnTo>
                    <a:pt x="354" y="611"/>
                  </a:lnTo>
                  <a:lnTo>
                    <a:pt x="354" y="609"/>
                  </a:lnTo>
                  <a:lnTo>
                    <a:pt x="353" y="609"/>
                  </a:lnTo>
                  <a:lnTo>
                    <a:pt x="353" y="611"/>
                  </a:lnTo>
                  <a:lnTo>
                    <a:pt x="353" y="609"/>
                  </a:lnTo>
                  <a:lnTo>
                    <a:pt x="353" y="609"/>
                  </a:lnTo>
                  <a:lnTo>
                    <a:pt x="351" y="609"/>
                  </a:lnTo>
                  <a:lnTo>
                    <a:pt x="349" y="609"/>
                  </a:lnTo>
                  <a:lnTo>
                    <a:pt x="348" y="609"/>
                  </a:lnTo>
                  <a:lnTo>
                    <a:pt x="348" y="608"/>
                  </a:lnTo>
                  <a:lnTo>
                    <a:pt x="346" y="608"/>
                  </a:lnTo>
                  <a:lnTo>
                    <a:pt x="344" y="608"/>
                  </a:lnTo>
                  <a:lnTo>
                    <a:pt x="344" y="606"/>
                  </a:lnTo>
                  <a:lnTo>
                    <a:pt x="344" y="604"/>
                  </a:lnTo>
                  <a:lnTo>
                    <a:pt x="344" y="602"/>
                  </a:lnTo>
                  <a:lnTo>
                    <a:pt x="344" y="601"/>
                  </a:lnTo>
                  <a:lnTo>
                    <a:pt x="342" y="599"/>
                  </a:lnTo>
                  <a:lnTo>
                    <a:pt x="342" y="597"/>
                  </a:lnTo>
                  <a:lnTo>
                    <a:pt x="342" y="596"/>
                  </a:lnTo>
                  <a:lnTo>
                    <a:pt x="341" y="596"/>
                  </a:lnTo>
                  <a:lnTo>
                    <a:pt x="339" y="596"/>
                  </a:lnTo>
                  <a:lnTo>
                    <a:pt x="337" y="596"/>
                  </a:lnTo>
                  <a:lnTo>
                    <a:pt x="336" y="596"/>
                  </a:lnTo>
                  <a:lnTo>
                    <a:pt x="336" y="597"/>
                  </a:lnTo>
                  <a:lnTo>
                    <a:pt x="334" y="597"/>
                  </a:lnTo>
                  <a:lnTo>
                    <a:pt x="332" y="597"/>
                  </a:lnTo>
                  <a:lnTo>
                    <a:pt x="331" y="597"/>
                  </a:lnTo>
                  <a:lnTo>
                    <a:pt x="331" y="596"/>
                  </a:lnTo>
                  <a:lnTo>
                    <a:pt x="329" y="594"/>
                  </a:lnTo>
                  <a:lnTo>
                    <a:pt x="329" y="592"/>
                  </a:lnTo>
                  <a:lnTo>
                    <a:pt x="329" y="591"/>
                  </a:lnTo>
                  <a:lnTo>
                    <a:pt x="329" y="589"/>
                  </a:lnTo>
                  <a:lnTo>
                    <a:pt x="329" y="587"/>
                  </a:lnTo>
                  <a:lnTo>
                    <a:pt x="327" y="587"/>
                  </a:lnTo>
                  <a:lnTo>
                    <a:pt x="327" y="585"/>
                  </a:lnTo>
                  <a:lnTo>
                    <a:pt x="327" y="584"/>
                  </a:lnTo>
                  <a:lnTo>
                    <a:pt x="325" y="584"/>
                  </a:lnTo>
                  <a:lnTo>
                    <a:pt x="324" y="582"/>
                  </a:lnTo>
                  <a:lnTo>
                    <a:pt x="324" y="584"/>
                  </a:lnTo>
                  <a:lnTo>
                    <a:pt x="322" y="582"/>
                  </a:lnTo>
                  <a:lnTo>
                    <a:pt x="322" y="580"/>
                  </a:lnTo>
                  <a:lnTo>
                    <a:pt x="320" y="580"/>
                  </a:lnTo>
                  <a:lnTo>
                    <a:pt x="320" y="579"/>
                  </a:lnTo>
                  <a:lnTo>
                    <a:pt x="320" y="577"/>
                  </a:lnTo>
                  <a:lnTo>
                    <a:pt x="320" y="575"/>
                  </a:lnTo>
                  <a:lnTo>
                    <a:pt x="320" y="573"/>
                  </a:lnTo>
                  <a:lnTo>
                    <a:pt x="320" y="573"/>
                  </a:lnTo>
                  <a:lnTo>
                    <a:pt x="320" y="572"/>
                  </a:lnTo>
                  <a:lnTo>
                    <a:pt x="319" y="572"/>
                  </a:lnTo>
                  <a:lnTo>
                    <a:pt x="319" y="570"/>
                  </a:lnTo>
                  <a:lnTo>
                    <a:pt x="319" y="568"/>
                  </a:lnTo>
                  <a:lnTo>
                    <a:pt x="319" y="567"/>
                  </a:lnTo>
                  <a:lnTo>
                    <a:pt x="320" y="567"/>
                  </a:lnTo>
                  <a:lnTo>
                    <a:pt x="320" y="565"/>
                  </a:lnTo>
                  <a:lnTo>
                    <a:pt x="322" y="565"/>
                  </a:lnTo>
                  <a:lnTo>
                    <a:pt x="322" y="563"/>
                  </a:lnTo>
                  <a:lnTo>
                    <a:pt x="320" y="563"/>
                  </a:lnTo>
                  <a:lnTo>
                    <a:pt x="320" y="562"/>
                  </a:lnTo>
                  <a:lnTo>
                    <a:pt x="320" y="560"/>
                  </a:lnTo>
                  <a:lnTo>
                    <a:pt x="322" y="560"/>
                  </a:lnTo>
                  <a:lnTo>
                    <a:pt x="320" y="558"/>
                  </a:lnTo>
                  <a:lnTo>
                    <a:pt x="320" y="556"/>
                  </a:lnTo>
                  <a:lnTo>
                    <a:pt x="320" y="555"/>
                  </a:lnTo>
                  <a:lnTo>
                    <a:pt x="322" y="555"/>
                  </a:lnTo>
                  <a:lnTo>
                    <a:pt x="320" y="555"/>
                  </a:lnTo>
                  <a:lnTo>
                    <a:pt x="320" y="553"/>
                  </a:lnTo>
                  <a:lnTo>
                    <a:pt x="320" y="551"/>
                  </a:lnTo>
                  <a:lnTo>
                    <a:pt x="319" y="550"/>
                  </a:lnTo>
                  <a:lnTo>
                    <a:pt x="317" y="550"/>
                  </a:lnTo>
                  <a:lnTo>
                    <a:pt x="317" y="548"/>
                  </a:lnTo>
                  <a:lnTo>
                    <a:pt x="317" y="546"/>
                  </a:lnTo>
                  <a:lnTo>
                    <a:pt x="315" y="546"/>
                  </a:lnTo>
                  <a:lnTo>
                    <a:pt x="313" y="546"/>
                  </a:lnTo>
                  <a:lnTo>
                    <a:pt x="313" y="545"/>
                  </a:lnTo>
                  <a:lnTo>
                    <a:pt x="312" y="545"/>
                  </a:lnTo>
                  <a:lnTo>
                    <a:pt x="312" y="543"/>
                  </a:lnTo>
                  <a:lnTo>
                    <a:pt x="313" y="541"/>
                  </a:lnTo>
                  <a:lnTo>
                    <a:pt x="312" y="541"/>
                  </a:lnTo>
                  <a:lnTo>
                    <a:pt x="312" y="539"/>
                  </a:lnTo>
                  <a:lnTo>
                    <a:pt x="313" y="539"/>
                  </a:lnTo>
                  <a:lnTo>
                    <a:pt x="313" y="538"/>
                  </a:lnTo>
                  <a:lnTo>
                    <a:pt x="313" y="536"/>
                  </a:lnTo>
                  <a:lnTo>
                    <a:pt x="313" y="534"/>
                  </a:lnTo>
                  <a:lnTo>
                    <a:pt x="313" y="533"/>
                  </a:lnTo>
                  <a:lnTo>
                    <a:pt x="312" y="533"/>
                  </a:lnTo>
                  <a:lnTo>
                    <a:pt x="313" y="533"/>
                  </a:lnTo>
                  <a:lnTo>
                    <a:pt x="313" y="531"/>
                  </a:lnTo>
                  <a:lnTo>
                    <a:pt x="313" y="529"/>
                  </a:lnTo>
                  <a:lnTo>
                    <a:pt x="313" y="528"/>
                  </a:lnTo>
                  <a:lnTo>
                    <a:pt x="313" y="526"/>
                  </a:lnTo>
                  <a:lnTo>
                    <a:pt x="312" y="524"/>
                  </a:lnTo>
                  <a:lnTo>
                    <a:pt x="312" y="522"/>
                  </a:lnTo>
                  <a:lnTo>
                    <a:pt x="312" y="521"/>
                  </a:lnTo>
                  <a:lnTo>
                    <a:pt x="312" y="519"/>
                  </a:lnTo>
                  <a:lnTo>
                    <a:pt x="312" y="519"/>
                  </a:lnTo>
                  <a:lnTo>
                    <a:pt x="312" y="517"/>
                  </a:lnTo>
                  <a:lnTo>
                    <a:pt x="310" y="517"/>
                  </a:lnTo>
                  <a:lnTo>
                    <a:pt x="310" y="516"/>
                  </a:lnTo>
                  <a:lnTo>
                    <a:pt x="308" y="516"/>
                  </a:lnTo>
                  <a:lnTo>
                    <a:pt x="308" y="514"/>
                  </a:lnTo>
                  <a:lnTo>
                    <a:pt x="308" y="512"/>
                  </a:lnTo>
                  <a:lnTo>
                    <a:pt x="308" y="511"/>
                  </a:lnTo>
                  <a:lnTo>
                    <a:pt x="307" y="511"/>
                  </a:lnTo>
                  <a:lnTo>
                    <a:pt x="307" y="509"/>
                  </a:lnTo>
                  <a:lnTo>
                    <a:pt x="307" y="507"/>
                  </a:lnTo>
                  <a:lnTo>
                    <a:pt x="305" y="507"/>
                  </a:lnTo>
                  <a:lnTo>
                    <a:pt x="307" y="505"/>
                  </a:lnTo>
                  <a:lnTo>
                    <a:pt x="307" y="504"/>
                  </a:lnTo>
                  <a:lnTo>
                    <a:pt x="305" y="504"/>
                  </a:lnTo>
                  <a:lnTo>
                    <a:pt x="305" y="502"/>
                  </a:lnTo>
                  <a:lnTo>
                    <a:pt x="305" y="500"/>
                  </a:lnTo>
                  <a:lnTo>
                    <a:pt x="307" y="500"/>
                  </a:lnTo>
                  <a:lnTo>
                    <a:pt x="307" y="499"/>
                  </a:lnTo>
                  <a:lnTo>
                    <a:pt x="305" y="499"/>
                  </a:lnTo>
                  <a:lnTo>
                    <a:pt x="305" y="497"/>
                  </a:lnTo>
                  <a:lnTo>
                    <a:pt x="305" y="495"/>
                  </a:lnTo>
                  <a:lnTo>
                    <a:pt x="305" y="494"/>
                  </a:lnTo>
                  <a:lnTo>
                    <a:pt x="305" y="492"/>
                  </a:lnTo>
                  <a:lnTo>
                    <a:pt x="305" y="492"/>
                  </a:lnTo>
                  <a:lnTo>
                    <a:pt x="305" y="490"/>
                  </a:lnTo>
                  <a:lnTo>
                    <a:pt x="305" y="488"/>
                  </a:lnTo>
                  <a:lnTo>
                    <a:pt x="303" y="488"/>
                  </a:lnTo>
                  <a:lnTo>
                    <a:pt x="302" y="488"/>
                  </a:lnTo>
                  <a:lnTo>
                    <a:pt x="300" y="488"/>
                  </a:lnTo>
                  <a:lnTo>
                    <a:pt x="298" y="488"/>
                  </a:lnTo>
                  <a:lnTo>
                    <a:pt x="296" y="488"/>
                  </a:lnTo>
                  <a:lnTo>
                    <a:pt x="296" y="487"/>
                  </a:lnTo>
                  <a:lnTo>
                    <a:pt x="295" y="487"/>
                  </a:lnTo>
                  <a:lnTo>
                    <a:pt x="293" y="487"/>
                  </a:lnTo>
                  <a:lnTo>
                    <a:pt x="293" y="485"/>
                  </a:lnTo>
                  <a:lnTo>
                    <a:pt x="291" y="485"/>
                  </a:lnTo>
                  <a:lnTo>
                    <a:pt x="290" y="485"/>
                  </a:lnTo>
                  <a:lnTo>
                    <a:pt x="288" y="485"/>
                  </a:lnTo>
                  <a:lnTo>
                    <a:pt x="288" y="483"/>
                  </a:lnTo>
                  <a:lnTo>
                    <a:pt x="288" y="482"/>
                  </a:lnTo>
                  <a:lnTo>
                    <a:pt x="288" y="480"/>
                  </a:lnTo>
                  <a:lnTo>
                    <a:pt x="288" y="478"/>
                  </a:lnTo>
                  <a:lnTo>
                    <a:pt x="286" y="477"/>
                  </a:lnTo>
                  <a:lnTo>
                    <a:pt x="286" y="475"/>
                  </a:lnTo>
                  <a:lnTo>
                    <a:pt x="286" y="473"/>
                  </a:lnTo>
                  <a:lnTo>
                    <a:pt x="285" y="473"/>
                  </a:lnTo>
                  <a:lnTo>
                    <a:pt x="285" y="471"/>
                  </a:lnTo>
                  <a:lnTo>
                    <a:pt x="285" y="470"/>
                  </a:lnTo>
                  <a:lnTo>
                    <a:pt x="283" y="470"/>
                  </a:lnTo>
                  <a:lnTo>
                    <a:pt x="283" y="468"/>
                  </a:lnTo>
                  <a:lnTo>
                    <a:pt x="285" y="468"/>
                  </a:lnTo>
                  <a:lnTo>
                    <a:pt x="286" y="468"/>
                  </a:lnTo>
                  <a:lnTo>
                    <a:pt x="286" y="466"/>
                  </a:lnTo>
                  <a:lnTo>
                    <a:pt x="286" y="465"/>
                  </a:lnTo>
                  <a:lnTo>
                    <a:pt x="286" y="463"/>
                  </a:lnTo>
                  <a:lnTo>
                    <a:pt x="285" y="463"/>
                  </a:lnTo>
                  <a:lnTo>
                    <a:pt x="283" y="463"/>
                  </a:lnTo>
                  <a:lnTo>
                    <a:pt x="281" y="461"/>
                  </a:lnTo>
                  <a:lnTo>
                    <a:pt x="279" y="461"/>
                  </a:lnTo>
                  <a:lnTo>
                    <a:pt x="278" y="460"/>
                  </a:lnTo>
                  <a:lnTo>
                    <a:pt x="276" y="460"/>
                  </a:lnTo>
                  <a:lnTo>
                    <a:pt x="274" y="460"/>
                  </a:lnTo>
                  <a:lnTo>
                    <a:pt x="273" y="460"/>
                  </a:lnTo>
                  <a:lnTo>
                    <a:pt x="273" y="458"/>
                  </a:lnTo>
                  <a:lnTo>
                    <a:pt x="271" y="458"/>
                  </a:lnTo>
                  <a:lnTo>
                    <a:pt x="271" y="458"/>
                  </a:lnTo>
                  <a:lnTo>
                    <a:pt x="269" y="458"/>
                  </a:lnTo>
                  <a:lnTo>
                    <a:pt x="268" y="458"/>
                  </a:lnTo>
                  <a:lnTo>
                    <a:pt x="268" y="456"/>
                  </a:lnTo>
                  <a:lnTo>
                    <a:pt x="266" y="456"/>
                  </a:lnTo>
                  <a:lnTo>
                    <a:pt x="266" y="454"/>
                  </a:lnTo>
                  <a:lnTo>
                    <a:pt x="264" y="454"/>
                  </a:lnTo>
                  <a:lnTo>
                    <a:pt x="264" y="453"/>
                  </a:lnTo>
                  <a:lnTo>
                    <a:pt x="262" y="453"/>
                  </a:lnTo>
                  <a:lnTo>
                    <a:pt x="262" y="454"/>
                  </a:lnTo>
                  <a:lnTo>
                    <a:pt x="262" y="453"/>
                  </a:lnTo>
                  <a:lnTo>
                    <a:pt x="261" y="453"/>
                  </a:lnTo>
                  <a:lnTo>
                    <a:pt x="261" y="451"/>
                  </a:lnTo>
                  <a:lnTo>
                    <a:pt x="259" y="451"/>
                  </a:lnTo>
                  <a:lnTo>
                    <a:pt x="261" y="451"/>
                  </a:lnTo>
                  <a:lnTo>
                    <a:pt x="261" y="449"/>
                  </a:lnTo>
                  <a:lnTo>
                    <a:pt x="262" y="449"/>
                  </a:lnTo>
                  <a:lnTo>
                    <a:pt x="264" y="449"/>
                  </a:lnTo>
                  <a:lnTo>
                    <a:pt x="266" y="449"/>
                  </a:lnTo>
                  <a:lnTo>
                    <a:pt x="266" y="448"/>
                  </a:lnTo>
                  <a:lnTo>
                    <a:pt x="268" y="448"/>
                  </a:lnTo>
                  <a:lnTo>
                    <a:pt x="268" y="446"/>
                  </a:lnTo>
                  <a:lnTo>
                    <a:pt x="269" y="446"/>
                  </a:lnTo>
                  <a:lnTo>
                    <a:pt x="269" y="444"/>
                  </a:lnTo>
                  <a:lnTo>
                    <a:pt x="271" y="444"/>
                  </a:lnTo>
                  <a:lnTo>
                    <a:pt x="271" y="443"/>
                  </a:lnTo>
                  <a:lnTo>
                    <a:pt x="271" y="441"/>
                  </a:lnTo>
                  <a:lnTo>
                    <a:pt x="271" y="441"/>
                  </a:lnTo>
                  <a:lnTo>
                    <a:pt x="273" y="441"/>
                  </a:lnTo>
                  <a:lnTo>
                    <a:pt x="274" y="441"/>
                  </a:lnTo>
                  <a:lnTo>
                    <a:pt x="276" y="441"/>
                  </a:lnTo>
                  <a:lnTo>
                    <a:pt x="276" y="439"/>
                  </a:lnTo>
                  <a:lnTo>
                    <a:pt x="276" y="437"/>
                  </a:lnTo>
                  <a:lnTo>
                    <a:pt x="276" y="436"/>
                  </a:lnTo>
                  <a:lnTo>
                    <a:pt x="278" y="436"/>
                  </a:lnTo>
                  <a:lnTo>
                    <a:pt x="278" y="434"/>
                  </a:lnTo>
                  <a:lnTo>
                    <a:pt x="279" y="434"/>
                  </a:lnTo>
                  <a:lnTo>
                    <a:pt x="279" y="432"/>
                  </a:lnTo>
                  <a:lnTo>
                    <a:pt x="279" y="431"/>
                  </a:lnTo>
                  <a:lnTo>
                    <a:pt x="281" y="431"/>
                  </a:lnTo>
                  <a:lnTo>
                    <a:pt x="281" y="429"/>
                  </a:lnTo>
                  <a:lnTo>
                    <a:pt x="283" y="429"/>
                  </a:lnTo>
                  <a:lnTo>
                    <a:pt x="283" y="427"/>
                  </a:lnTo>
                  <a:lnTo>
                    <a:pt x="285" y="427"/>
                  </a:lnTo>
                  <a:lnTo>
                    <a:pt x="285" y="425"/>
                  </a:lnTo>
                  <a:lnTo>
                    <a:pt x="285" y="424"/>
                  </a:lnTo>
                  <a:lnTo>
                    <a:pt x="283" y="424"/>
                  </a:lnTo>
                  <a:lnTo>
                    <a:pt x="285" y="424"/>
                  </a:lnTo>
                  <a:lnTo>
                    <a:pt x="283" y="422"/>
                  </a:lnTo>
                  <a:lnTo>
                    <a:pt x="285" y="422"/>
                  </a:lnTo>
                  <a:lnTo>
                    <a:pt x="285" y="420"/>
                  </a:lnTo>
                  <a:lnTo>
                    <a:pt x="285" y="419"/>
                  </a:lnTo>
                  <a:lnTo>
                    <a:pt x="283" y="419"/>
                  </a:lnTo>
                  <a:lnTo>
                    <a:pt x="283" y="417"/>
                  </a:lnTo>
                  <a:lnTo>
                    <a:pt x="281" y="417"/>
                  </a:lnTo>
                  <a:lnTo>
                    <a:pt x="281" y="415"/>
                  </a:lnTo>
                  <a:lnTo>
                    <a:pt x="279" y="414"/>
                  </a:lnTo>
                  <a:lnTo>
                    <a:pt x="279" y="412"/>
                  </a:lnTo>
                  <a:lnTo>
                    <a:pt x="278" y="412"/>
                  </a:lnTo>
                  <a:lnTo>
                    <a:pt x="278" y="410"/>
                  </a:lnTo>
                  <a:lnTo>
                    <a:pt x="276" y="408"/>
                  </a:lnTo>
                  <a:lnTo>
                    <a:pt x="276" y="405"/>
                  </a:lnTo>
                  <a:lnTo>
                    <a:pt x="274" y="400"/>
                  </a:lnTo>
                  <a:lnTo>
                    <a:pt x="273" y="397"/>
                  </a:lnTo>
                  <a:lnTo>
                    <a:pt x="273" y="395"/>
                  </a:lnTo>
                  <a:lnTo>
                    <a:pt x="273" y="393"/>
                  </a:lnTo>
                  <a:lnTo>
                    <a:pt x="273" y="391"/>
                  </a:lnTo>
                  <a:lnTo>
                    <a:pt x="273" y="390"/>
                  </a:lnTo>
                  <a:lnTo>
                    <a:pt x="274" y="390"/>
                  </a:lnTo>
                  <a:lnTo>
                    <a:pt x="273" y="388"/>
                  </a:lnTo>
                  <a:lnTo>
                    <a:pt x="271" y="386"/>
                  </a:lnTo>
                  <a:lnTo>
                    <a:pt x="269" y="386"/>
                  </a:lnTo>
                  <a:lnTo>
                    <a:pt x="268" y="386"/>
                  </a:lnTo>
                  <a:lnTo>
                    <a:pt x="268" y="385"/>
                  </a:lnTo>
                  <a:lnTo>
                    <a:pt x="266" y="383"/>
                  </a:lnTo>
                  <a:lnTo>
                    <a:pt x="268" y="381"/>
                  </a:lnTo>
                  <a:lnTo>
                    <a:pt x="268" y="380"/>
                  </a:lnTo>
                  <a:lnTo>
                    <a:pt x="269" y="380"/>
                  </a:lnTo>
                  <a:lnTo>
                    <a:pt x="269" y="378"/>
                  </a:lnTo>
                  <a:lnTo>
                    <a:pt x="271" y="378"/>
                  </a:lnTo>
                  <a:lnTo>
                    <a:pt x="271" y="374"/>
                  </a:lnTo>
                  <a:lnTo>
                    <a:pt x="271" y="373"/>
                  </a:lnTo>
                  <a:lnTo>
                    <a:pt x="271" y="371"/>
                  </a:lnTo>
                  <a:lnTo>
                    <a:pt x="271" y="371"/>
                  </a:lnTo>
                  <a:lnTo>
                    <a:pt x="269" y="369"/>
                  </a:lnTo>
                  <a:lnTo>
                    <a:pt x="269" y="368"/>
                  </a:lnTo>
                  <a:lnTo>
                    <a:pt x="269" y="368"/>
                  </a:lnTo>
                  <a:lnTo>
                    <a:pt x="269" y="366"/>
                  </a:lnTo>
                  <a:lnTo>
                    <a:pt x="269" y="364"/>
                  </a:lnTo>
                  <a:lnTo>
                    <a:pt x="271" y="364"/>
                  </a:lnTo>
                  <a:lnTo>
                    <a:pt x="271" y="364"/>
                  </a:lnTo>
                  <a:lnTo>
                    <a:pt x="271" y="363"/>
                  </a:lnTo>
                  <a:lnTo>
                    <a:pt x="271" y="361"/>
                  </a:lnTo>
                  <a:lnTo>
                    <a:pt x="271" y="359"/>
                  </a:lnTo>
                  <a:lnTo>
                    <a:pt x="271" y="357"/>
                  </a:lnTo>
                  <a:lnTo>
                    <a:pt x="271" y="356"/>
                  </a:lnTo>
                  <a:lnTo>
                    <a:pt x="271" y="351"/>
                  </a:lnTo>
                  <a:lnTo>
                    <a:pt x="273" y="347"/>
                  </a:lnTo>
                  <a:lnTo>
                    <a:pt x="273" y="346"/>
                  </a:lnTo>
                  <a:lnTo>
                    <a:pt x="274" y="346"/>
                  </a:lnTo>
                  <a:lnTo>
                    <a:pt x="274" y="344"/>
                  </a:lnTo>
                  <a:lnTo>
                    <a:pt x="276" y="342"/>
                  </a:lnTo>
                  <a:lnTo>
                    <a:pt x="276" y="339"/>
                  </a:lnTo>
                  <a:lnTo>
                    <a:pt x="276" y="337"/>
                  </a:lnTo>
                  <a:lnTo>
                    <a:pt x="278" y="335"/>
                  </a:lnTo>
                  <a:lnTo>
                    <a:pt x="278" y="330"/>
                  </a:lnTo>
                  <a:lnTo>
                    <a:pt x="278" y="329"/>
                  </a:lnTo>
                  <a:lnTo>
                    <a:pt x="278" y="327"/>
                  </a:lnTo>
                  <a:lnTo>
                    <a:pt x="279" y="327"/>
                  </a:lnTo>
                  <a:lnTo>
                    <a:pt x="285" y="325"/>
                  </a:lnTo>
                  <a:lnTo>
                    <a:pt x="286" y="322"/>
                  </a:lnTo>
                  <a:lnTo>
                    <a:pt x="288" y="320"/>
                  </a:lnTo>
                  <a:lnTo>
                    <a:pt x="293" y="318"/>
                  </a:lnTo>
                  <a:lnTo>
                    <a:pt x="295" y="318"/>
                  </a:lnTo>
                  <a:lnTo>
                    <a:pt x="296" y="317"/>
                  </a:lnTo>
                  <a:lnTo>
                    <a:pt x="296" y="315"/>
                  </a:lnTo>
                  <a:lnTo>
                    <a:pt x="298" y="313"/>
                  </a:lnTo>
                  <a:lnTo>
                    <a:pt x="298" y="312"/>
                  </a:lnTo>
                  <a:lnTo>
                    <a:pt x="298" y="308"/>
                  </a:lnTo>
                  <a:lnTo>
                    <a:pt x="298" y="305"/>
                  </a:lnTo>
                  <a:lnTo>
                    <a:pt x="298" y="303"/>
                  </a:lnTo>
                  <a:lnTo>
                    <a:pt x="296" y="286"/>
                  </a:lnTo>
                  <a:lnTo>
                    <a:pt x="295" y="283"/>
                  </a:lnTo>
                  <a:lnTo>
                    <a:pt x="295" y="279"/>
                  </a:lnTo>
                  <a:lnTo>
                    <a:pt x="293" y="276"/>
                  </a:lnTo>
                  <a:lnTo>
                    <a:pt x="291" y="274"/>
                  </a:lnTo>
                  <a:lnTo>
                    <a:pt x="290" y="272"/>
                  </a:lnTo>
                  <a:lnTo>
                    <a:pt x="288" y="272"/>
                  </a:lnTo>
                  <a:lnTo>
                    <a:pt x="286" y="271"/>
                  </a:lnTo>
                  <a:lnTo>
                    <a:pt x="286" y="269"/>
                  </a:lnTo>
                  <a:lnTo>
                    <a:pt x="285" y="269"/>
                  </a:lnTo>
                  <a:lnTo>
                    <a:pt x="283" y="269"/>
                  </a:lnTo>
                  <a:lnTo>
                    <a:pt x="281" y="269"/>
                  </a:lnTo>
                  <a:lnTo>
                    <a:pt x="279" y="269"/>
                  </a:lnTo>
                  <a:lnTo>
                    <a:pt x="278" y="269"/>
                  </a:lnTo>
                  <a:lnTo>
                    <a:pt x="274" y="269"/>
                  </a:lnTo>
                  <a:lnTo>
                    <a:pt x="273" y="271"/>
                  </a:lnTo>
                  <a:lnTo>
                    <a:pt x="271" y="271"/>
                  </a:lnTo>
                  <a:lnTo>
                    <a:pt x="269" y="271"/>
                  </a:lnTo>
                  <a:lnTo>
                    <a:pt x="269" y="272"/>
                  </a:lnTo>
                  <a:lnTo>
                    <a:pt x="268" y="272"/>
                  </a:lnTo>
                  <a:lnTo>
                    <a:pt x="266" y="274"/>
                  </a:lnTo>
                  <a:lnTo>
                    <a:pt x="264" y="276"/>
                  </a:lnTo>
                  <a:lnTo>
                    <a:pt x="254" y="279"/>
                  </a:lnTo>
                  <a:lnTo>
                    <a:pt x="240" y="286"/>
                  </a:lnTo>
                  <a:lnTo>
                    <a:pt x="230" y="291"/>
                  </a:lnTo>
                  <a:lnTo>
                    <a:pt x="230" y="293"/>
                  </a:lnTo>
                  <a:lnTo>
                    <a:pt x="230" y="294"/>
                  </a:lnTo>
                  <a:lnTo>
                    <a:pt x="230" y="296"/>
                  </a:lnTo>
                  <a:lnTo>
                    <a:pt x="230" y="298"/>
                  </a:lnTo>
                  <a:lnTo>
                    <a:pt x="230" y="300"/>
                  </a:lnTo>
                  <a:lnTo>
                    <a:pt x="230" y="301"/>
                  </a:lnTo>
                  <a:lnTo>
                    <a:pt x="230" y="303"/>
                  </a:lnTo>
                  <a:lnTo>
                    <a:pt x="230" y="305"/>
                  </a:lnTo>
                  <a:lnTo>
                    <a:pt x="230" y="305"/>
                  </a:lnTo>
                  <a:lnTo>
                    <a:pt x="230" y="306"/>
                  </a:lnTo>
                  <a:lnTo>
                    <a:pt x="230" y="308"/>
                  </a:lnTo>
                  <a:lnTo>
                    <a:pt x="230" y="312"/>
                  </a:lnTo>
                  <a:lnTo>
                    <a:pt x="230" y="313"/>
                  </a:lnTo>
                  <a:lnTo>
                    <a:pt x="230" y="315"/>
                  </a:lnTo>
                  <a:lnTo>
                    <a:pt x="228" y="315"/>
                  </a:lnTo>
                  <a:lnTo>
                    <a:pt x="228" y="317"/>
                  </a:lnTo>
                  <a:lnTo>
                    <a:pt x="227" y="318"/>
                  </a:lnTo>
                  <a:lnTo>
                    <a:pt x="225" y="320"/>
                  </a:lnTo>
                  <a:lnTo>
                    <a:pt x="223" y="322"/>
                  </a:lnTo>
                  <a:lnTo>
                    <a:pt x="222" y="322"/>
                  </a:lnTo>
                  <a:lnTo>
                    <a:pt x="220" y="323"/>
                  </a:lnTo>
                  <a:lnTo>
                    <a:pt x="218" y="325"/>
                  </a:lnTo>
                  <a:lnTo>
                    <a:pt x="216" y="327"/>
                  </a:lnTo>
                  <a:lnTo>
                    <a:pt x="213" y="332"/>
                  </a:lnTo>
                  <a:lnTo>
                    <a:pt x="211" y="332"/>
                  </a:lnTo>
                  <a:lnTo>
                    <a:pt x="211" y="334"/>
                  </a:lnTo>
                  <a:lnTo>
                    <a:pt x="210" y="334"/>
                  </a:lnTo>
                  <a:lnTo>
                    <a:pt x="208" y="334"/>
                  </a:lnTo>
                  <a:lnTo>
                    <a:pt x="208" y="337"/>
                  </a:lnTo>
                  <a:lnTo>
                    <a:pt x="210" y="337"/>
                  </a:lnTo>
                  <a:lnTo>
                    <a:pt x="210" y="339"/>
                  </a:lnTo>
                  <a:lnTo>
                    <a:pt x="210" y="340"/>
                  </a:lnTo>
                  <a:lnTo>
                    <a:pt x="211" y="340"/>
                  </a:lnTo>
                  <a:lnTo>
                    <a:pt x="211" y="342"/>
                  </a:lnTo>
                  <a:lnTo>
                    <a:pt x="213" y="342"/>
                  </a:lnTo>
                  <a:lnTo>
                    <a:pt x="213" y="344"/>
                  </a:lnTo>
                  <a:lnTo>
                    <a:pt x="213" y="346"/>
                  </a:lnTo>
                  <a:lnTo>
                    <a:pt x="213" y="347"/>
                  </a:lnTo>
                  <a:lnTo>
                    <a:pt x="213" y="349"/>
                  </a:lnTo>
                  <a:lnTo>
                    <a:pt x="211" y="349"/>
                  </a:lnTo>
                  <a:lnTo>
                    <a:pt x="210" y="349"/>
                  </a:lnTo>
                  <a:lnTo>
                    <a:pt x="208" y="349"/>
                  </a:lnTo>
                  <a:lnTo>
                    <a:pt x="208" y="351"/>
                  </a:lnTo>
                  <a:lnTo>
                    <a:pt x="206" y="351"/>
                  </a:lnTo>
                  <a:lnTo>
                    <a:pt x="205" y="351"/>
                  </a:lnTo>
                  <a:lnTo>
                    <a:pt x="205" y="352"/>
                  </a:lnTo>
                  <a:lnTo>
                    <a:pt x="203" y="352"/>
                  </a:lnTo>
                  <a:lnTo>
                    <a:pt x="203" y="354"/>
                  </a:lnTo>
                  <a:lnTo>
                    <a:pt x="201" y="352"/>
                  </a:lnTo>
                  <a:lnTo>
                    <a:pt x="199" y="351"/>
                  </a:lnTo>
                  <a:lnTo>
                    <a:pt x="199" y="349"/>
                  </a:lnTo>
                  <a:lnTo>
                    <a:pt x="198" y="349"/>
                  </a:lnTo>
                  <a:lnTo>
                    <a:pt x="198" y="347"/>
                  </a:lnTo>
                  <a:lnTo>
                    <a:pt x="196" y="346"/>
                  </a:lnTo>
                  <a:lnTo>
                    <a:pt x="194" y="346"/>
                  </a:lnTo>
                  <a:lnTo>
                    <a:pt x="193" y="346"/>
                  </a:lnTo>
                  <a:lnTo>
                    <a:pt x="193" y="344"/>
                  </a:lnTo>
                  <a:lnTo>
                    <a:pt x="191" y="344"/>
                  </a:lnTo>
                  <a:lnTo>
                    <a:pt x="189" y="344"/>
                  </a:lnTo>
                  <a:lnTo>
                    <a:pt x="189" y="344"/>
                  </a:lnTo>
                  <a:lnTo>
                    <a:pt x="189" y="342"/>
                  </a:lnTo>
                  <a:lnTo>
                    <a:pt x="188" y="342"/>
                  </a:lnTo>
                  <a:lnTo>
                    <a:pt x="188" y="344"/>
                  </a:lnTo>
                  <a:lnTo>
                    <a:pt x="186" y="344"/>
                  </a:lnTo>
                  <a:lnTo>
                    <a:pt x="184" y="344"/>
                  </a:lnTo>
                  <a:lnTo>
                    <a:pt x="184" y="346"/>
                  </a:lnTo>
                  <a:lnTo>
                    <a:pt x="182" y="346"/>
                  </a:lnTo>
                  <a:lnTo>
                    <a:pt x="181" y="346"/>
                  </a:lnTo>
                  <a:lnTo>
                    <a:pt x="181" y="347"/>
                  </a:lnTo>
                  <a:lnTo>
                    <a:pt x="179" y="347"/>
                  </a:lnTo>
                  <a:lnTo>
                    <a:pt x="177" y="347"/>
                  </a:lnTo>
                  <a:lnTo>
                    <a:pt x="177" y="349"/>
                  </a:lnTo>
                  <a:lnTo>
                    <a:pt x="176" y="349"/>
                  </a:lnTo>
                  <a:lnTo>
                    <a:pt x="176" y="351"/>
                  </a:lnTo>
                  <a:lnTo>
                    <a:pt x="174" y="351"/>
                  </a:lnTo>
                  <a:lnTo>
                    <a:pt x="174" y="352"/>
                  </a:lnTo>
                  <a:lnTo>
                    <a:pt x="172" y="352"/>
                  </a:lnTo>
                  <a:lnTo>
                    <a:pt x="172" y="354"/>
                  </a:lnTo>
                  <a:lnTo>
                    <a:pt x="172" y="356"/>
                  </a:lnTo>
                  <a:lnTo>
                    <a:pt x="170" y="356"/>
                  </a:lnTo>
                  <a:lnTo>
                    <a:pt x="169" y="356"/>
                  </a:lnTo>
                  <a:lnTo>
                    <a:pt x="169" y="357"/>
                  </a:lnTo>
                  <a:lnTo>
                    <a:pt x="169" y="359"/>
                  </a:lnTo>
                  <a:lnTo>
                    <a:pt x="169" y="361"/>
                  </a:lnTo>
                  <a:lnTo>
                    <a:pt x="169" y="363"/>
                  </a:lnTo>
                  <a:lnTo>
                    <a:pt x="167" y="364"/>
                  </a:lnTo>
                  <a:lnTo>
                    <a:pt x="167" y="366"/>
                  </a:lnTo>
                  <a:lnTo>
                    <a:pt x="167" y="368"/>
                  </a:lnTo>
                  <a:lnTo>
                    <a:pt x="167" y="368"/>
                  </a:lnTo>
                  <a:lnTo>
                    <a:pt x="167" y="369"/>
                  </a:lnTo>
                  <a:lnTo>
                    <a:pt x="167" y="371"/>
                  </a:lnTo>
                  <a:lnTo>
                    <a:pt x="165" y="371"/>
                  </a:lnTo>
                  <a:lnTo>
                    <a:pt x="165" y="373"/>
                  </a:lnTo>
                  <a:lnTo>
                    <a:pt x="164" y="374"/>
                  </a:lnTo>
                  <a:lnTo>
                    <a:pt x="162" y="376"/>
                  </a:lnTo>
                  <a:lnTo>
                    <a:pt x="162" y="378"/>
                  </a:lnTo>
                  <a:lnTo>
                    <a:pt x="160" y="378"/>
                  </a:lnTo>
                  <a:lnTo>
                    <a:pt x="160" y="380"/>
                  </a:lnTo>
                  <a:lnTo>
                    <a:pt x="159" y="381"/>
                  </a:lnTo>
                  <a:lnTo>
                    <a:pt x="157" y="381"/>
                  </a:lnTo>
                  <a:lnTo>
                    <a:pt x="155" y="381"/>
                  </a:lnTo>
                  <a:lnTo>
                    <a:pt x="155" y="383"/>
                  </a:lnTo>
                  <a:lnTo>
                    <a:pt x="155" y="385"/>
                  </a:lnTo>
                  <a:lnTo>
                    <a:pt x="153" y="385"/>
                  </a:lnTo>
                  <a:lnTo>
                    <a:pt x="152" y="385"/>
                  </a:lnTo>
                  <a:lnTo>
                    <a:pt x="150" y="385"/>
                  </a:lnTo>
                  <a:lnTo>
                    <a:pt x="148" y="385"/>
                  </a:lnTo>
                  <a:lnTo>
                    <a:pt x="148" y="386"/>
                  </a:lnTo>
                  <a:lnTo>
                    <a:pt x="148" y="388"/>
                  </a:lnTo>
                  <a:lnTo>
                    <a:pt x="148" y="390"/>
                  </a:lnTo>
                  <a:lnTo>
                    <a:pt x="150" y="390"/>
                  </a:lnTo>
                  <a:lnTo>
                    <a:pt x="150" y="391"/>
                  </a:lnTo>
                  <a:lnTo>
                    <a:pt x="150" y="393"/>
                  </a:lnTo>
                  <a:lnTo>
                    <a:pt x="152" y="393"/>
                  </a:lnTo>
                  <a:lnTo>
                    <a:pt x="152" y="395"/>
                  </a:lnTo>
                  <a:lnTo>
                    <a:pt x="153" y="397"/>
                  </a:lnTo>
                  <a:lnTo>
                    <a:pt x="153" y="398"/>
                  </a:lnTo>
                  <a:lnTo>
                    <a:pt x="153" y="400"/>
                  </a:lnTo>
                  <a:lnTo>
                    <a:pt x="153" y="402"/>
                  </a:lnTo>
                  <a:lnTo>
                    <a:pt x="153" y="403"/>
                  </a:lnTo>
                  <a:lnTo>
                    <a:pt x="155" y="405"/>
                  </a:lnTo>
                  <a:lnTo>
                    <a:pt x="155" y="407"/>
                  </a:lnTo>
                  <a:lnTo>
                    <a:pt x="155" y="408"/>
                  </a:lnTo>
                  <a:lnTo>
                    <a:pt x="155" y="408"/>
                  </a:lnTo>
                  <a:lnTo>
                    <a:pt x="153" y="410"/>
                  </a:lnTo>
                  <a:lnTo>
                    <a:pt x="152" y="412"/>
                  </a:lnTo>
                  <a:lnTo>
                    <a:pt x="152" y="414"/>
                  </a:lnTo>
                  <a:lnTo>
                    <a:pt x="150" y="414"/>
                  </a:lnTo>
                  <a:lnTo>
                    <a:pt x="148" y="414"/>
                  </a:lnTo>
                  <a:lnTo>
                    <a:pt x="148" y="415"/>
                  </a:lnTo>
                  <a:lnTo>
                    <a:pt x="148" y="417"/>
                  </a:lnTo>
                  <a:lnTo>
                    <a:pt x="147" y="419"/>
                  </a:lnTo>
                  <a:lnTo>
                    <a:pt x="145" y="419"/>
                  </a:lnTo>
                  <a:lnTo>
                    <a:pt x="143" y="419"/>
                  </a:lnTo>
                  <a:lnTo>
                    <a:pt x="143" y="420"/>
                  </a:lnTo>
                  <a:lnTo>
                    <a:pt x="143" y="422"/>
                  </a:lnTo>
                  <a:lnTo>
                    <a:pt x="142" y="422"/>
                  </a:lnTo>
                  <a:lnTo>
                    <a:pt x="142" y="424"/>
                  </a:lnTo>
                  <a:lnTo>
                    <a:pt x="142" y="425"/>
                  </a:lnTo>
                  <a:lnTo>
                    <a:pt x="140" y="425"/>
                  </a:lnTo>
                  <a:lnTo>
                    <a:pt x="140" y="427"/>
                  </a:lnTo>
                  <a:lnTo>
                    <a:pt x="140" y="429"/>
                  </a:lnTo>
                  <a:lnTo>
                    <a:pt x="138" y="429"/>
                  </a:lnTo>
                  <a:lnTo>
                    <a:pt x="136" y="429"/>
                  </a:lnTo>
                  <a:lnTo>
                    <a:pt x="136" y="427"/>
                  </a:lnTo>
                  <a:lnTo>
                    <a:pt x="135" y="427"/>
                  </a:lnTo>
                  <a:lnTo>
                    <a:pt x="133" y="427"/>
                  </a:lnTo>
                  <a:lnTo>
                    <a:pt x="133" y="425"/>
                  </a:lnTo>
                  <a:lnTo>
                    <a:pt x="131" y="425"/>
                  </a:lnTo>
                  <a:lnTo>
                    <a:pt x="130" y="425"/>
                  </a:lnTo>
                  <a:lnTo>
                    <a:pt x="128" y="425"/>
                  </a:lnTo>
                  <a:lnTo>
                    <a:pt x="128" y="427"/>
                  </a:lnTo>
                  <a:lnTo>
                    <a:pt x="126" y="427"/>
                  </a:lnTo>
                  <a:lnTo>
                    <a:pt x="125" y="427"/>
                  </a:lnTo>
                  <a:lnTo>
                    <a:pt x="123" y="427"/>
                  </a:lnTo>
                  <a:lnTo>
                    <a:pt x="121" y="427"/>
                  </a:lnTo>
                  <a:lnTo>
                    <a:pt x="119" y="427"/>
                  </a:lnTo>
                  <a:lnTo>
                    <a:pt x="118" y="427"/>
                  </a:lnTo>
                  <a:lnTo>
                    <a:pt x="116" y="425"/>
                  </a:lnTo>
                  <a:lnTo>
                    <a:pt x="114" y="425"/>
                  </a:lnTo>
                  <a:lnTo>
                    <a:pt x="113" y="425"/>
                  </a:lnTo>
                  <a:lnTo>
                    <a:pt x="111" y="425"/>
                  </a:lnTo>
                  <a:lnTo>
                    <a:pt x="111" y="424"/>
                  </a:lnTo>
                  <a:lnTo>
                    <a:pt x="109" y="424"/>
                  </a:lnTo>
                  <a:lnTo>
                    <a:pt x="109" y="425"/>
                  </a:lnTo>
                  <a:lnTo>
                    <a:pt x="107" y="425"/>
                  </a:lnTo>
                  <a:lnTo>
                    <a:pt x="107" y="425"/>
                  </a:lnTo>
                  <a:lnTo>
                    <a:pt x="106" y="425"/>
                  </a:lnTo>
                  <a:lnTo>
                    <a:pt x="104" y="425"/>
                  </a:lnTo>
                  <a:lnTo>
                    <a:pt x="104" y="427"/>
                  </a:lnTo>
                  <a:lnTo>
                    <a:pt x="104" y="429"/>
                  </a:lnTo>
                  <a:lnTo>
                    <a:pt x="104" y="431"/>
                  </a:lnTo>
                  <a:lnTo>
                    <a:pt x="102" y="432"/>
                  </a:lnTo>
                  <a:lnTo>
                    <a:pt x="102" y="434"/>
                  </a:lnTo>
                  <a:lnTo>
                    <a:pt x="101" y="434"/>
                  </a:lnTo>
                  <a:lnTo>
                    <a:pt x="101" y="436"/>
                  </a:lnTo>
                  <a:lnTo>
                    <a:pt x="99" y="436"/>
                  </a:lnTo>
                  <a:lnTo>
                    <a:pt x="99" y="437"/>
                  </a:lnTo>
                  <a:lnTo>
                    <a:pt x="97" y="439"/>
                  </a:lnTo>
                  <a:lnTo>
                    <a:pt x="97" y="441"/>
                  </a:lnTo>
                  <a:lnTo>
                    <a:pt x="97" y="443"/>
                  </a:lnTo>
                  <a:lnTo>
                    <a:pt x="96" y="443"/>
                  </a:lnTo>
                  <a:lnTo>
                    <a:pt x="94" y="443"/>
                  </a:lnTo>
                  <a:lnTo>
                    <a:pt x="92" y="443"/>
                  </a:lnTo>
                  <a:lnTo>
                    <a:pt x="92" y="444"/>
                  </a:lnTo>
                  <a:lnTo>
                    <a:pt x="90" y="444"/>
                  </a:lnTo>
                  <a:lnTo>
                    <a:pt x="89" y="444"/>
                  </a:lnTo>
                  <a:lnTo>
                    <a:pt x="87" y="446"/>
                  </a:lnTo>
                  <a:lnTo>
                    <a:pt x="85" y="446"/>
                  </a:lnTo>
                  <a:lnTo>
                    <a:pt x="84" y="448"/>
                  </a:lnTo>
                  <a:lnTo>
                    <a:pt x="82" y="448"/>
                  </a:lnTo>
                  <a:lnTo>
                    <a:pt x="80" y="448"/>
                  </a:lnTo>
                  <a:lnTo>
                    <a:pt x="79" y="448"/>
                  </a:lnTo>
                  <a:lnTo>
                    <a:pt x="77" y="448"/>
                  </a:lnTo>
                  <a:lnTo>
                    <a:pt x="75" y="448"/>
                  </a:lnTo>
                  <a:lnTo>
                    <a:pt x="73" y="448"/>
                  </a:lnTo>
                  <a:lnTo>
                    <a:pt x="72" y="448"/>
                  </a:lnTo>
                  <a:lnTo>
                    <a:pt x="70" y="448"/>
                  </a:lnTo>
                  <a:lnTo>
                    <a:pt x="68" y="448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7" y="448"/>
                  </a:lnTo>
                  <a:lnTo>
                    <a:pt x="67" y="446"/>
                  </a:lnTo>
                  <a:lnTo>
                    <a:pt x="65" y="446"/>
                  </a:lnTo>
                  <a:lnTo>
                    <a:pt x="63" y="446"/>
                  </a:lnTo>
                  <a:lnTo>
                    <a:pt x="63" y="448"/>
                  </a:lnTo>
                  <a:lnTo>
                    <a:pt x="62" y="448"/>
                  </a:lnTo>
                  <a:lnTo>
                    <a:pt x="60" y="448"/>
                  </a:lnTo>
                  <a:lnTo>
                    <a:pt x="58" y="448"/>
                  </a:lnTo>
                  <a:lnTo>
                    <a:pt x="58" y="446"/>
                  </a:lnTo>
                  <a:lnTo>
                    <a:pt x="58" y="444"/>
                  </a:lnTo>
                  <a:lnTo>
                    <a:pt x="56" y="444"/>
                  </a:lnTo>
                  <a:lnTo>
                    <a:pt x="56" y="443"/>
                  </a:lnTo>
                  <a:lnTo>
                    <a:pt x="56" y="441"/>
                  </a:lnTo>
                  <a:lnTo>
                    <a:pt x="55" y="441"/>
                  </a:lnTo>
                  <a:lnTo>
                    <a:pt x="55" y="439"/>
                  </a:lnTo>
                  <a:lnTo>
                    <a:pt x="55" y="437"/>
                  </a:lnTo>
                  <a:lnTo>
                    <a:pt x="53" y="437"/>
                  </a:lnTo>
                  <a:lnTo>
                    <a:pt x="53" y="436"/>
                  </a:lnTo>
                  <a:lnTo>
                    <a:pt x="53" y="434"/>
                  </a:lnTo>
                  <a:lnTo>
                    <a:pt x="51" y="434"/>
                  </a:lnTo>
                  <a:lnTo>
                    <a:pt x="51" y="432"/>
                  </a:lnTo>
                  <a:lnTo>
                    <a:pt x="50" y="432"/>
                  </a:lnTo>
                  <a:lnTo>
                    <a:pt x="50" y="431"/>
                  </a:lnTo>
                  <a:lnTo>
                    <a:pt x="50" y="429"/>
                  </a:lnTo>
                  <a:lnTo>
                    <a:pt x="48" y="427"/>
                  </a:lnTo>
                  <a:lnTo>
                    <a:pt x="48" y="425"/>
                  </a:lnTo>
                  <a:lnTo>
                    <a:pt x="46" y="424"/>
                  </a:lnTo>
                  <a:lnTo>
                    <a:pt x="45" y="420"/>
                  </a:lnTo>
                  <a:lnTo>
                    <a:pt x="45" y="419"/>
                  </a:lnTo>
                  <a:lnTo>
                    <a:pt x="43" y="419"/>
                  </a:lnTo>
                  <a:lnTo>
                    <a:pt x="43" y="417"/>
                  </a:lnTo>
                  <a:lnTo>
                    <a:pt x="41" y="417"/>
                  </a:lnTo>
                  <a:lnTo>
                    <a:pt x="39" y="415"/>
                  </a:lnTo>
                  <a:lnTo>
                    <a:pt x="39" y="414"/>
                  </a:lnTo>
                  <a:lnTo>
                    <a:pt x="38" y="414"/>
                  </a:lnTo>
                  <a:lnTo>
                    <a:pt x="38" y="412"/>
                  </a:lnTo>
                  <a:lnTo>
                    <a:pt x="38" y="410"/>
                  </a:lnTo>
                  <a:lnTo>
                    <a:pt x="36" y="410"/>
                  </a:lnTo>
                  <a:lnTo>
                    <a:pt x="36" y="408"/>
                  </a:lnTo>
                  <a:lnTo>
                    <a:pt x="36" y="408"/>
                  </a:lnTo>
                  <a:lnTo>
                    <a:pt x="36" y="407"/>
                  </a:lnTo>
                  <a:lnTo>
                    <a:pt x="34" y="407"/>
                  </a:lnTo>
                  <a:lnTo>
                    <a:pt x="34" y="405"/>
                  </a:lnTo>
                  <a:lnTo>
                    <a:pt x="33" y="403"/>
                  </a:lnTo>
                  <a:lnTo>
                    <a:pt x="31" y="403"/>
                  </a:lnTo>
                  <a:lnTo>
                    <a:pt x="31" y="402"/>
                  </a:lnTo>
                  <a:lnTo>
                    <a:pt x="31" y="400"/>
                  </a:lnTo>
                  <a:lnTo>
                    <a:pt x="29" y="400"/>
                  </a:lnTo>
                  <a:lnTo>
                    <a:pt x="29" y="398"/>
                  </a:lnTo>
                  <a:lnTo>
                    <a:pt x="31" y="398"/>
                  </a:lnTo>
                  <a:lnTo>
                    <a:pt x="29" y="398"/>
                  </a:lnTo>
                  <a:lnTo>
                    <a:pt x="29" y="397"/>
                  </a:lnTo>
                  <a:lnTo>
                    <a:pt x="29" y="395"/>
                  </a:lnTo>
                  <a:lnTo>
                    <a:pt x="29" y="393"/>
                  </a:lnTo>
                  <a:lnTo>
                    <a:pt x="29" y="391"/>
                  </a:lnTo>
                  <a:lnTo>
                    <a:pt x="29" y="390"/>
                  </a:lnTo>
                  <a:lnTo>
                    <a:pt x="29" y="388"/>
                  </a:lnTo>
                  <a:lnTo>
                    <a:pt x="27" y="386"/>
                  </a:lnTo>
                  <a:lnTo>
                    <a:pt x="27" y="385"/>
                  </a:lnTo>
                  <a:lnTo>
                    <a:pt x="26" y="385"/>
                  </a:lnTo>
                  <a:lnTo>
                    <a:pt x="26" y="383"/>
                  </a:lnTo>
                  <a:lnTo>
                    <a:pt x="26" y="383"/>
                  </a:lnTo>
                  <a:lnTo>
                    <a:pt x="26" y="381"/>
                  </a:lnTo>
                  <a:lnTo>
                    <a:pt x="24" y="381"/>
                  </a:lnTo>
                  <a:lnTo>
                    <a:pt x="24" y="380"/>
                  </a:lnTo>
                  <a:lnTo>
                    <a:pt x="24" y="378"/>
                  </a:lnTo>
                  <a:lnTo>
                    <a:pt x="24" y="376"/>
                  </a:lnTo>
                  <a:lnTo>
                    <a:pt x="22" y="376"/>
                  </a:lnTo>
                  <a:lnTo>
                    <a:pt x="22" y="374"/>
                  </a:lnTo>
                  <a:lnTo>
                    <a:pt x="22" y="373"/>
                  </a:lnTo>
                  <a:lnTo>
                    <a:pt x="21" y="373"/>
                  </a:lnTo>
                  <a:lnTo>
                    <a:pt x="19" y="371"/>
                  </a:lnTo>
                  <a:lnTo>
                    <a:pt x="17" y="369"/>
                  </a:lnTo>
                  <a:lnTo>
                    <a:pt x="16" y="368"/>
                  </a:lnTo>
                  <a:lnTo>
                    <a:pt x="16" y="368"/>
                  </a:lnTo>
                  <a:lnTo>
                    <a:pt x="16" y="366"/>
                  </a:lnTo>
                  <a:lnTo>
                    <a:pt x="14" y="366"/>
                  </a:lnTo>
                  <a:lnTo>
                    <a:pt x="14" y="364"/>
                  </a:lnTo>
                  <a:lnTo>
                    <a:pt x="14" y="363"/>
                  </a:lnTo>
                  <a:lnTo>
                    <a:pt x="16" y="361"/>
                  </a:lnTo>
                  <a:lnTo>
                    <a:pt x="16" y="359"/>
                  </a:lnTo>
                  <a:lnTo>
                    <a:pt x="16" y="357"/>
                  </a:lnTo>
                  <a:lnTo>
                    <a:pt x="16" y="356"/>
                  </a:lnTo>
                  <a:lnTo>
                    <a:pt x="16" y="354"/>
                  </a:lnTo>
                  <a:lnTo>
                    <a:pt x="14" y="354"/>
                  </a:lnTo>
                  <a:lnTo>
                    <a:pt x="14" y="352"/>
                  </a:lnTo>
                  <a:lnTo>
                    <a:pt x="12" y="352"/>
                  </a:lnTo>
                  <a:lnTo>
                    <a:pt x="12" y="351"/>
                  </a:lnTo>
                  <a:lnTo>
                    <a:pt x="12" y="349"/>
                  </a:lnTo>
                  <a:lnTo>
                    <a:pt x="12" y="347"/>
                  </a:lnTo>
                  <a:lnTo>
                    <a:pt x="12" y="346"/>
                  </a:lnTo>
                  <a:lnTo>
                    <a:pt x="10" y="346"/>
                  </a:lnTo>
                  <a:lnTo>
                    <a:pt x="10" y="344"/>
                  </a:lnTo>
                  <a:lnTo>
                    <a:pt x="9" y="344"/>
                  </a:lnTo>
                  <a:lnTo>
                    <a:pt x="9" y="342"/>
                  </a:lnTo>
                  <a:lnTo>
                    <a:pt x="7" y="340"/>
                  </a:lnTo>
                  <a:lnTo>
                    <a:pt x="7" y="339"/>
                  </a:lnTo>
                  <a:lnTo>
                    <a:pt x="7" y="337"/>
                  </a:lnTo>
                  <a:lnTo>
                    <a:pt x="5" y="337"/>
                  </a:lnTo>
                  <a:lnTo>
                    <a:pt x="5" y="335"/>
                  </a:lnTo>
                  <a:lnTo>
                    <a:pt x="5" y="334"/>
                  </a:lnTo>
                  <a:lnTo>
                    <a:pt x="5" y="332"/>
                  </a:lnTo>
                  <a:lnTo>
                    <a:pt x="4" y="330"/>
                  </a:lnTo>
                  <a:lnTo>
                    <a:pt x="4" y="329"/>
                  </a:lnTo>
                  <a:lnTo>
                    <a:pt x="4" y="327"/>
                  </a:lnTo>
                  <a:lnTo>
                    <a:pt x="4" y="327"/>
                  </a:lnTo>
                  <a:lnTo>
                    <a:pt x="4" y="325"/>
                  </a:lnTo>
                  <a:lnTo>
                    <a:pt x="4" y="323"/>
                  </a:lnTo>
                  <a:lnTo>
                    <a:pt x="4" y="322"/>
                  </a:lnTo>
                  <a:lnTo>
                    <a:pt x="5" y="322"/>
                  </a:lnTo>
                  <a:lnTo>
                    <a:pt x="5" y="320"/>
                  </a:lnTo>
                  <a:lnTo>
                    <a:pt x="5" y="318"/>
                  </a:lnTo>
                  <a:lnTo>
                    <a:pt x="5" y="317"/>
                  </a:lnTo>
                  <a:lnTo>
                    <a:pt x="4" y="315"/>
                  </a:lnTo>
                  <a:lnTo>
                    <a:pt x="4" y="313"/>
                  </a:lnTo>
                  <a:lnTo>
                    <a:pt x="2" y="313"/>
                  </a:lnTo>
                  <a:lnTo>
                    <a:pt x="2" y="312"/>
                  </a:lnTo>
                  <a:lnTo>
                    <a:pt x="2" y="310"/>
                  </a:lnTo>
                  <a:lnTo>
                    <a:pt x="0" y="310"/>
                  </a:lnTo>
                  <a:lnTo>
                    <a:pt x="0" y="308"/>
                  </a:lnTo>
                  <a:lnTo>
                    <a:pt x="0" y="306"/>
                  </a:lnTo>
                  <a:lnTo>
                    <a:pt x="0" y="305"/>
                  </a:lnTo>
                  <a:lnTo>
                    <a:pt x="0" y="303"/>
                  </a:lnTo>
                  <a:lnTo>
                    <a:pt x="2" y="303"/>
                  </a:lnTo>
                  <a:lnTo>
                    <a:pt x="2" y="301"/>
                  </a:lnTo>
                  <a:lnTo>
                    <a:pt x="2" y="300"/>
                  </a:lnTo>
                  <a:lnTo>
                    <a:pt x="4" y="300"/>
                  </a:lnTo>
                  <a:lnTo>
                    <a:pt x="5" y="300"/>
                  </a:lnTo>
                  <a:lnTo>
                    <a:pt x="5" y="298"/>
                  </a:lnTo>
                  <a:lnTo>
                    <a:pt x="7" y="298"/>
                  </a:lnTo>
                  <a:lnTo>
                    <a:pt x="7" y="296"/>
                  </a:lnTo>
                  <a:lnTo>
                    <a:pt x="9" y="296"/>
                  </a:lnTo>
                  <a:lnTo>
                    <a:pt x="10" y="296"/>
                  </a:lnTo>
                  <a:lnTo>
                    <a:pt x="10" y="294"/>
                  </a:lnTo>
                  <a:lnTo>
                    <a:pt x="10" y="293"/>
                  </a:lnTo>
                  <a:lnTo>
                    <a:pt x="12" y="293"/>
                  </a:lnTo>
                  <a:lnTo>
                    <a:pt x="12" y="291"/>
                  </a:lnTo>
                  <a:lnTo>
                    <a:pt x="14" y="291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7" y="289"/>
                  </a:lnTo>
                  <a:lnTo>
                    <a:pt x="19" y="289"/>
                  </a:lnTo>
                  <a:lnTo>
                    <a:pt x="21" y="289"/>
                  </a:lnTo>
                  <a:lnTo>
                    <a:pt x="22" y="289"/>
                  </a:lnTo>
                  <a:lnTo>
                    <a:pt x="24" y="289"/>
                  </a:lnTo>
                  <a:lnTo>
                    <a:pt x="26" y="289"/>
                  </a:lnTo>
                  <a:lnTo>
                    <a:pt x="26" y="288"/>
                  </a:lnTo>
                  <a:lnTo>
                    <a:pt x="26" y="288"/>
                  </a:lnTo>
                  <a:lnTo>
                    <a:pt x="26" y="286"/>
                  </a:lnTo>
                  <a:lnTo>
                    <a:pt x="26" y="286"/>
                  </a:lnTo>
                  <a:lnTo>
                    <a:pt x="26" y="284"/>
                  </a:lnTo>
                  <a:lnTo>
                    <a:pt x="26" y="283"/>
                  </a:lnTo>
                  <a:lnTo>
                    <a:pt x="27" y="283"/>
                  </a:lnTo>
                  <a:lnTo>
                    <a:pt x="27" y="281"/>
                  </a:lnTo>
                  <a:lnTo>
                    <a:pt x="29" y="281"/>
                  </a:lnTo>
                  <a:lnTo>
                    <a:pt x="29" y="279"/>
                  </a:lnTo>
                  <a:lnTo>
                    <a:pt x="31" y="279"/>
                  </a:lnTo>
                  <a:lnTo>
                    <a:pt x="31" y="277"/>
                  </a:lnTo>
                  <a:lnTo>
                    <a:pt x="31" y="276"/>
                  </a:lnTo>
                  <a:lnTo>
                    <a:pt x="33" y="274"/>
                  </a:lnTo>
                  <a:lnTo>
                    <a:pt x="33" y="272"/>
                  </a:lnTo>
                  <a:lnTo>
                    <a:pt x="33" y="271"/>
                  </a:lnTo>
                  <a:lnTo>
                    <a:pt x="34" y="271"/>
                  </a:lnTo>
                  <a:lnTo>
                    <a:pt x="34" y="269"/>
                  </a:lnTo>
                  <a:lnTo>
                    <a:pt x="34" y="267"/>
                  </a:lnTo>
                  <a:lnTo>
                    <a:pt x="34" y="266"/>
                  </a:lnTo>
                  <a:lnTo>
                    <a:pt x="34" y="264"/>
                  </a:lnTo>
                  <a:lnTo>
                    <a:pt x="34" y="262"/>
                  </a:lnTo>
                  <a:lnTo>
                    <a:pt x="33" y="262"/>
                  </a:lnTo>
                  <a:lnTo>
                    <a:pt x="33" y="260"/>
                  </a:lnTo>
                  <a:lnTo>
                    <a:pt x="34" y="259"/>
                  </a:lnTo>
                  <a:lnTo>
                    <a:pt x="33" y="259"/>
                  </a:lnTo>
                  <a:lnTo>
                    <a:pt x="33" y="257"/>
                  </a:lnTo>
                  <a:lnTo>
                    <a:pt x="34" y="257"/>
                  </a:lnTo>
                  <a:lnTo>
                    <a:pt x="36" y="257"/>
                  </a:lnTo>
                  <a:lnTo>
                    <a:pt x="38" y="257"/>
                  </a:lnTo>
                  <a:lnTo>
                    <a:pt x="39" y="257"/>
                  </a:lnTo>
                  <a:lnTo>
                    <a:pt x="41" y="257"/>
                  </a:lnTo>
                  <a:lnTo>
                    <a:pt x="43" y="257"/>
                  </a:lnTo>
                  <a:lnTo>
                    <a:pt x="45" y="255"/>
                  </a:lnTo>
                  <a:lnTo>
                    <a:pt x="46" y="255"/>
                  </a:lnTo>
                  <a:lnTo>
                    <a:pt x="48" y="255"/>
                  </a:lnTo>
                  <a:lnTo>
                    <a:pt x="48" y="254"/>
                  </a:lnTo>
                  <a:lnTo>
                    <a:pt x="48" y="252"/>
                  </a:lnTo>
                  <a:lnTo>
                    <a:pt x="50" y="252"/>
                  </a:lnTo>
                  <a:lnTo>
                    <a:pt x="48" y="252"/>
                  </a:lnTo>
                  <a:lnTo>
                    <a:pt x="48" y="250"/>
                  </a:lnTo>
                  <a:lnTo>
                    <a:pt x="50" y="250"/>
                  </a:lnTo>
                  <a:lnTo>
                    <a:pt x="50" y="249"/>
                  </a:lnTo>
                  <a:lnTo>
                    <a:pt x="50" y="247"/>
                  </a:lnTo>
                  <a:lnTo>
                    <a:pt x="50" y="245"/>
                  </a:lnTo>
                  <a:lnTo>
                    <a:pt x="51" y="245"/>
                  </a:lnTo>
                  <a:lnTo>
                    <a:pt x="53" y="245"/>
                  </a:lnTo>
                  <a:lnTo>
                    <a:pt x="53" y="243"/>
                  </a:lnTo>
                  <a:lnTo>
                    <a:pt x="55" y="243"/>
                  </a:lnTo>
                  <a:lnTo>
                    <a:pt x="56" y="243"/>
                  </a:lnTo>
                  <a:lnTo>
                    <a:pt x="58" y="242"/>
                  </a:lnTo>
                  <a:lnTo>
                    <a:pt x="60" y="242"/>
                  </a:lnTo>
                  <a:lnTo>
                    <a:pt x="62" y="242"/>
                  </a:lnTo>
                  <a:lnTo>
                    <a:pt x="63" y="240"/>
                  </a:lnTo>
                  <a:lnTo>
                    <a:pt x="65" y="240"/>
                  </a:lnTo>
                  <a:lnTo>
                    <a:pt x="67" y="240"/>
                  </a:lnTo>
                  <a:lnTo>
                    <a:pt x="67" y="240"/>
                  </a:lnTo>
                  <a:lnTo>
                    <a:pt x="68" y="240"/>
                  </a:lnTo>
                  <a:lnTo>
                    <a:pt x="70" y="240"/>
                  </a:lnTo>
                  <a:lnTo>
                    <a:pt x="72" y="240"/>
                  </a:lnTo>
                  <a:lnTo>
                    <a:pt x="73" y="242"/>
                  </a:lnTo>
                  <a:lnTo>
                    <a:pt x="75" y="243"/>
                  </a:lnTo>
                  <a:lnTo>
                    <a:pt x="77" y="243"/>
                  </a:lnTo>
                  <a:lnTo>
                    <a:pt x="77" y="245"/>
                  </a:lnTo>
                  <a:lnTo>
                    <a:pt x="75" y="245"/>
                  </a:lnTo>
                  <a:lnTo>
                    <a:pt x="75" y="245"/>
                  </a:lnTo>
                  <a:lnTo>
                    <a:pt x="77" y="245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7" y="247"/>
                  </a:lnTo>
                  <a:lnTo>
                    <a:pt x="79" y="247"/>
                  </a:lnTo>
                  <a:lnTo>
                    <a:pt x="79" y="249"/>
                  </a:lnTo>
                  <a:lnTo>
                    <a:pt x="80" y="249"/>
                  </a:lnTo>
                  <a:lnTo>
                    <a:pt x="82" y="249"/>
                  </a:lnTo>
                  <a:lnTo>
                    <a:pt x="82" y="250"/>
                  </a:lnTo>
                  <a:lnTo>
                    <a:pt x="84" y="250"/>
                  </a:lnTo>
                  <a:lnTo>
                    <a:pt x="85" y="250"/>
                  </a:lnTo>
                  <a:lnTo>
                    <a:pt x="87" y="250"/>
                  </a:lnTo>
                  <a:lnTo>
                    <a:pt x="87" y="249"/>
                  </a:lnTo>
                  <a:lnTo>
                    <a:pt x="89" y="249"/>
                  </a:lnTo>
                  <a:lnTo>
                    <a:pt x="90" y="249"/>
                  </a:lnTo>
                  <a:lnTo>
                    <a:pt x="92" y="247"/>
                  </a:lnTo>
                  <a:lnTo>
                    <a:pt x="94" y="247"/>
                  </a:lnTo>
                  <a:lnTo>
                    <a:pt x="94" y="245"/>
                  </a:lnTo>
                  <a:lnTo>
                    <a:pt x="96" y="245"/>
                  </a:lnTo>
                  <a:lnTo>
                    <a:pt x="99" y="245"/>
                  </a:lnTo>
                  <a:lnTo>
                    <a:pt x="101" y="245"/>
                  </a:lnTo>
                  <a:lnTo>
                    <a:pt x="102" y="245"/>
                  </a:lnTo>
                  <a:lnTo>
                    <a:pt x="104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6" y="245"/>
                  </a:lnTo>
                  <a:lnTo>
                    <a:pt x="107" y="245"/>
                  </a:lnTo>
                  <a:lnTo>
                    <a:pt x="107" y="245"/>
                  </a:lnTo>
                  <a:lnTo>
                    <a:pt x="107" y="243"/>
                  </a:lnTo>
                  <a:lnTo>
                    <a:pt x="107" y="242"/>
                  </a:lnTo>
                  <a:lnTo>
                    <a:pt x="107" y="240"/>
                  </a:lnTo>
                  <a:lnTo>
                    <a:pt x="107" y="240"/>
                  </a:lnTo>
                  <a:lnTo>
                    <a:pt x="107" y="238"/>
                  </a:lnTo>
                  <a:lnTo>
                    <a:pt x="107" y="237"/>
                  </a:lnTo>
                  <a:lnTo>
                    <a:pt x="106" y="237"/>
                  </a:lnTo>
                  <a:lnTo>
                    <a:pt x="104" y="237"/>
                  </a:lnTo>
                  <a:lnTo>
                    <a:pt x="104" y="235"/>
                  </a:lnTo>
                  <a:lnTo>
                    <a:pt x="102" y="235"/>
                  </a:lnTo>
                  <a:lnTo>
                    <a:pt x="101" y="235"/>
                  </a:lnTo>
                  <a:lnTo>
                    <a:pt x="99" y="235"/>
                  </a:lnTo>
                  <a:lnTo>
                    <a:pt x="99" y="233"/>
                  </a:lnTo>
                  <a:lnTo>
                    <a:pt x="97" y="233"/>
                  </a:lnTo>
                  <a:lnTo>
                    <a:pt x="97" y="232"/>
                  </a:lnTo>
                  <a:lnTo>
                    <a:pt x="99" y="232"/>
                  </a:lnTo>
                  <a:lnTo>
                    <a:pt x="99" y="230"/>
                  </a:lnTo>
                  <a:lnTo>
                    <a:pt x="97" y="230"/>
                  </a:lnTo>
                  <a:lnTo>
                    <a:pt x="96" y="230"/>
                  </a:lnTo>
                  <a:lnTo>
                    <a:pt x="94" y="230"/>
                  </a:lnTo>
                  <a:lnTo>
                    <a:pt x="94" y="228"/>
                  </a:lnTo>
                  <a:lnTo>
                    <a:pt x="92" y="228"/>
                  </a:lnTo>
                  <a:lnTo>
                    <a:pt x="92" y="226"/>
                  </a:lnTo>
                  <a:lnTo>
                    <a:pt x="94" y="226"/>
                  </a:lnTo>
                  <a:lnTo>
                    <a:pt x="94" y="225"/>
                  </a:lnTo>
                  <a:lnTo>
                    <a:pt x="96" y="225"/>
                  </a:lnTo>
                  <a:lnTo>
                    <a:pt x="96" y="223"/>
                  </a:lnTo>
                  <a:lnTo>
                    <a:pt x="94" y="223"/>
                  </a:lnTo>
                  <a:lnTo>
                    <a:pt x="96" y="223"/>
                  </a:lnTo>
                  <a:lnTo>
                    <a:pt x="96" y="221"/>
                  </a:lnTo>
                  <a:lnTo>
                    <a:pt x="94" y="221"/>
                  </a:lnTo>
                  <a:lnTo>
                    <a:pt x="96" y="221"/>
                  </a:lnTo>
                  <a:lnTo>
                    <a:pt x="96" y="220"/>
                  </a:lnTo>
                  <a:lnTo>
                    <a:pt x="96" y="218"/>
                  </a:lnTo>
                  <a:lnTo>
                    <a:pt x="94" y="218"/>
                  </a:lnTo>
                  <a:lnTo>
                    <a:pt x="94" y="216"/>
                  </a:lnTo>
                  <a:lnTo>
                    <a:pt x="94" y="215"/>
                  </a:lnTo>
                  <a:lnTo>
                    <a:pt x="94" y="213"/>
                  </a:lnTo>
                  <a:lnTo>
                    <a:pt x="94" y="211"/>
                  </a:lnTo>
                  <a:lnTo>
                    <a:pt x="96" y="209"/>
                  </a:lnTo>
                  <a:lnTo>
                    <a:pt x="96" y="208"/>
                  </a:lnTo>
                  <a:lnTo>
                    <a:pt x="97" y="208"/>
                  </a:lnTo>
                  <a:lnTo>
                    <a:pt x="99" y="208"/>
                  </a:lnTo>
                  <a:lnTo>
                    <a:pt x="99" y="206"/>
                  </a:lnTo>
                  <a:lnTo>
                    <a:pt x="101" y="206"/>
                  </a:lnTo>
                  <a:lnTo>
                    <a:pt x="99" y="204"/>
                  </a:lnTo>
                  <a:lnTo>
                    <a:pt x="101" y="204"/>
                  </a:lnTo>
                  <a:lnTo>
                    <a:pt x="101" y="204"/>
                  </a:lnTo>
                  <a:lnTo>
                    <a:pt x="102" y="204"/>
                  </a:lnTo>
                  <a:lnTo>
                    <a:pt x="102" y="203"/>
                  </a:lnTo>
                  <a:lnTo>
                    <a:pt x="104" y="203"/>
                  </a:lnTo>
                  <a:lnTo>
                    <a:pt x="104" y="201"/>
                  </a:lnTo>
                  <a:lnTo>
                    <a:pt x="106" y="201"/>
                  </a:lnTo>
                  <a:lnTo>
                    <a:pt x="106" y="199"/>
                  </a:lnTo>
                  <a:lnTo>
                    <a:pt x="104" y="199"/>
                  </a:lnTo>
                  <a:lnTo>
                    <a:pt x="104" y="198"/>
                  </a:lnTo>
                  <a:lnTo>
                    <a:pt x="106" y="198"/>
                  </a:lnTo>
                  <a:lnTo>
                    <a:pt x="106" y="196"/>
                  </a:lnTo>
                  <a:lnTo>
                    <a:pt x="107" y="196"/>
                  </a:lnTo>
                  <a:lnTo>
                    <a:pt x="107" y="194"/>
                  </a:lnTo>
                  <a:lnTo>
                    <a:pt x="107" y="192"/>
                  </a:lnTo>
                  <a:lnTo>
                    <a:pt x="107" y="191"/>
                  </a:lnTo>
                  <a:lnTo>
                    <a:pt x="107" y="189"/>
                  </a:lnTo>
                  <a:lnTo>
                    <a:pt x="107" y="189"/>
                  </a:lnTo>
                  <a:lnTo>
                    <a:pt x="109" y="189"/>
                  </a:lnTo>
                  <a:lnTo>
                    <a:pt x="111" y="189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6" y="189"/>
                  </a:lnTo>
                  <a:lnTo>
                    <a:pt x="116" y="187"/>
                  </a:lnTo>
                  <a:lnTo>
                    <a:pt x="116" y="186"/>
                  </a:lnTo>
                  <a:lnTo>
                    <a:pt x="118" y="186"/>
                  </a:lnTo>
                  <a:lnTo>
                    <a:pt x="118" y="184"/>
                  </a:lnTo>
                  <a:lnTo>
                    <a:pt x="119" y="184"/>
                  </a:lnTo>
                  <a:lnTo>
                    <a:pt x="119" y="182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5" y="182"/>
                  </a:lnTo>
                  <a:lnTo>
                    <a:pt x="125" y="181"/>
                  </a:lnTo>
                  <a:lnTo>
                    <a:pt x="126" y="181"/>
                  </a:lnTo>
                  <a:lnTo>
                    <a:pt x="128" y="181"/>
                  </a:lnTo>
                  <a:lnTo>
                    <a:pt x="128" y="182"/>
                  </a:lnTo>
                  <a:lnTo>
                    <a:pt x="130" y="182"/>
                  </a:lnTo>
                  <a:lnTo>
                    <a:pt x="131" y="182"/>
                  </a:lnTo>
                  <a:lnTo>
                    <a:pt x="133" y="182"/>
                  </a:lnTo>
                  <a:lnTo>
                    <a:pt x="135" y="182"/>
                  </a:lnTo>
                  <a:lnTo>
                    <a:pt x="135" y="181"/>
                  </a:lnTo>
                  <a:lnTo>
                    <a:pt x="136" y="181"/>
                  </a:lnTo>
                  <a:lnTo>
                    <a:pt x="138" y="181"/>
                  </a:lnTo>
                  <a:lnTo>
                    <a:pt x="140" y="181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2" y="181"/>
                  </a:lnTo>
                  <a:lnTo>
                    <a:pt x="142" y="182"/>
                  </a:lnTo>
                  <a:lnTo>
                    <a:pt x="143" y="182"/>
                  </a:lnTo>
                  <a:lnTo>
                    <a:pt x="143" y="184"/>
                  </a:lnTo>
                  <a:lnTo>
                    <a:pt x="145" y="184"/>
                  </a:lnTo>
                  <a:lnTo>
                    <a:pt x="145" y="186"/>
                  </a:lnTo>
                  <a:lnTo>
                    <a:pt x="147" y="186"/>
                  </a:lnTo>
                  <a:lnTo>
                    <a:pt x="148" y="186"/>
                  </a:lnTo>
                  <a:lnTo>
                    <a:pt x="148" y="186"/>
                  </a:lnTo>
                  <a:lnTo>
                    <a:pt x="148" y="184"/>
                  </a:lnTo>
                  <a:lnTo>
                    <a:pt x="148" y="182"/>
                  </a:lnTo>
                  <a:lnTo>
                    <a:pt x="150" y="182"/>
                  </a:lnTo>
                  <a:lnTo>
                    <a:pt x="150" y="181"/>
                  </a:lnTo>
                  <a:lnTo>
                    <a:pt x="152" y="181"/>
                  </a:lnTo>
                  <a:lnTo>
                    <a:pt x="153" y="181"/>
                  </a:lnTo>
                  <a:lnTo>
                    <a:pt x="153" y="179"/>
                  </a:lnTo>
                  <a:lnTo>
                    <a:pt x="153" y="177"/>
                  </a:lnTo>
                  <a:lnTo>
                    <a:pt x="153" y="175"/>
                  </a:lnTo>
                  <a:lnTo>
                    <a:pt x="153" y="174"/>
                  </a:lnTo>
                  <a:lnTo>
                    <a:pt x="155" y="174"/>
                  </a:lnTo>
                  <a:lnTo>
                    <a:pt x="155" y="172"/>
                  </a:lnTo>
                  <a:lnTo>
                    <a:pt x="157" y="172"/>
                  </a:lnTo>
                  <a:lnTo>
                    <a:pt x="157" y="170"/>
                  </a:lnTo>
                  <a:lnTo>
                    <a:pt x="159" y="170"/>
                  </a:lnTo>
                  <a:lnTo>
                    <a:pt x="159" y="169"/>
                  </a:lnTo>
                  <a:lnTo>
                    <a:pt x="159" y="167"/>
                  </a:lnTo>
                  <a:lnTo>
                    <a:pt x="157" y="167"/>
                  </a:lnTo>
                  <a:lnTo>
                    <a:pt x="157" y="165"/>
                  </a:lnTo>
                  <a:lnTo>
                    <a:pt x="157" y="163"/>
                  </a:lnTo>
                  <a:lnTo>
                    <a:pt x="159" y="163"/>
                  </a:lnTo>
                  <a:lnTo>
                    <a:pt x="159" y="163"/>
                  </a:lnTo>
                  <a:lnTo>
                    <a:pt x="159" y="162"/>
                  </a:lnTo>
                  <a:lnTo>
                    <a:pt x="159" y="160"/>
                  </a:lnTo>
                  <a:lnTo>
                    <a:pt x="159" y="158"/>
                  </a:lnTo>
                  <a:lnTo>
                    <a:pt x="160" y="158"/>
                  </a:lnTo>
                  <a:lnTo>
                    <a:pt x="160" y="157"/>
                  </a:lnTo>
                  <a:lnTo>
                    <a:pt x="162" y="157"/>
                  </a:lnTo>
                  <a:lnTo>
                    <a:pt x="162" y="155"/>
                  </a:lnTo>
                  <a:lnTo>
                    <a:pt x="164" y="155"/>
                  </a:lnTo>
                  <a:lnTo>
                    <a:pt x="165" y="155"/>
                  </a:lnTo>
                  <a:lnTo>
                    <a:pt x="167" y="155"/>
                  </a:lnTo>
                  <a:lnTo>
                    <a:pt x="167" y="153"/>
                  </a:lnTo>
                  <a:lnTo>
                    <a:pt x="167" y="152"/>
                  </a:lnTo>
                  <a:lnTo>
                    <a:pt x="167" y="150"/>
                  </a:lnTo>
                  <a:lnTo>
                    <a:pt x="169" y="150"/>
                  </a:lnTo>
                  <a:lnTo>
                    <a:pt x="170" y="150"/>
                  </a:lnTo>
                  <a:lnTo>
                    <a:pt x="174" y="150"/>
                  </a:lnTo>
                  <a:lnTo>
                    <a:pt x="179" y="148"/>
                  </a:lnTo>
                  <a:lnTo>
                    <a:pt x="181" y="148"/>
                  </a:lnTo>
                  <a:lnTo>
                    <a:pt x="184" y="145"/>
                  </a:lnTo>
                  <a:lnTo>
                    <a:pt x="186" y="145"/>
                  </a:lnTo>
                  <a:lnTo>
                    <a:pt x="191" y="143"/>
                  </a:lnTo>
                  <a:lnTo>
                    <a:pt x="193" y="145"/>
                  </a:lnTo>
                  <a:lnTo>
                    <a:pt x="194" y="146"/>
                  </a:lnTo>
                  <a:lnTo>
                    <a:pt x="196" y="148"/>
                  </a:lnTo>
                  <a:lnTo>
                    <a:pt x="201" y="148"/>
                  </a:lnTo>
                  <a:lnTo>
                    <a:pt x="206" y="153"/>
                  </a:lnTo>
                  <a:lnTo>
                    <a:pt x="208" y="157"/>
                  </a:lnTo>
                  <a:lnTo>
                    <a:pt x="208" y="158"/>
                  </a:lnTo>
                  <a:lnTo>
                    <a:pt x="210" y="158"/>
                  </a:lnTo>
                  <a:lnTo>
                    <a:pt x="210" y="160"/>
                  </a:lnTo>
                  <a:lnTo>
                    <a:pt x="211" y="160"/>
                  </a:lnTo>
                  <a:lnTo>
                    <a:pt x="213" y="162"/>
                  </a:lnTo>
                  <a:lnTo>
                    <a:pt x="213" y="163"/>
                  </a:lnTo>
                  <a:lnTo>
                    <a:pt x="216" y="163"/>
                  </a:lnTo>
                  <a:lnTo>
                    <a:pt x="216" y="165"/>
                  </a:lnTo>
                  <a:lnTo>
                    <a:pt x="218" y="167"/>
                  </a:lnTo>
                  <a:lnTo>
                    <a:pt x="220" y="169"/>
                  </a:lnTo>
                  <a:lnTo>
                    <a:pt x="220" y="170"/>
                  </a:lnTo>
                  <a:lnTo>
                    <a:pt x="222" y="170"/>
                  </a:lnTo>
                  <a:lnTo>
                    <a:pt x="223" y="170"/>
                  </a:lnTo>
                  <a:lnTo>
                    <a:pt x="227" y="169"/>
                  </a:lnTo>
                  <a:lnTo>
                    <a:pt x="232" y="165"/>
                  </a:lnTo>
                  <a:lnTo>
                    <a:pt x="233" y="165"/>
                  </a:lnTo>
                  <a:lnTo>
                    <a:pt x="235" y="165"/>
                  </a:lnTo>
                  <a:lnTo>
                    <a:pt x="237" y="165"/>
                  </a:lnTo>
                  <a:lnTo>
                    <a:pt x="239" y="163"/>
                  </a:lnTo>
                  <a:lnTo>
                    <a:pt x="242" y="163"/>
                  </a:lnTo>
                  <a:lnTo>
                    <a:pt x="244" y="163"/>
                  </a:lnTo>
                  <a:lnTo>
                    <a:pt x="245" y="162"/>
                  </a:lnTo>
                  <a:lnTo>
                    <a:pt x="247" y="162"/>
                  </a:lnTo>
                  <a:lnTo>
                    <a:pt x="247" y="160"/>
                  </a:lnTo>
                  <a:lnTo>
                    <a:pt x="247" y="158"/>
                  </a:lnTo>
                  <a:lnTo>
                    <a:pt x="249" y="15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61" y="150"/>
                  </a:lnTo>
                  <a:lnTo>
                    <a:pt x="261" y="148"/>
                  </a:lnTo>
                  <a:lnTo>
                    <a:pt x="262" y="146"/>
                  </a:lnTo>
                  <a:lnTo>
                    <a:pt x="264" y="146"/>
                  </a:lnTo>
                  <a:lnTo>
                    <a:pt x="264" y="145"/>
                  </a:lnTo>
                  <a:lnTo>
                    <a:pt x="266" y="145"/>
                  </a:lnTo>
                  <a:lnTo>
                    <a:pt x="268" y="143"/>
                  </a:lnTo>
                  <a:lnTo>
                    <a:pt x="269" y="143"/>
                  </a:lnTo>
                  <a:lnTo>
                    <a:pt x="269" y="141"/>
                  </a:lnTo>
                  <a:lnTo>
                    <a:pt x="271" y="141"/>
                  </a:lnTo>
                  <a:lnTo>
                    <a:pt x="271" y="141"/>
                  </a:lnTo>
                  <a:lnTo>
                    <a:pt x="274" y="141"/>
                  </a:lnTo>
                  <a:lnTo>
                    <a:pt x="276" y="141"/>
                  </a:lnTo>
                  <a:lnTo>
                    <a:pt x="276" y="140"/>
                  </a:lnTo>
                  <a:lnTo>
                    <a:pt x="279" y="136"/>
                  </a:lnTo>
                  <a:lnTo>
                    <a:pt x="281" y="133"/>
                  </a:lnTo>
                  <a:lnTo>
                    <a:pt x="281" y="131"/>
                  </a:lnTo>
                  <a:lnTo>
                    <a:pt x="281" y="129"/>
                  </a:lnTo>
                  <a:lnTo>
                    <a:pt x="281" y="128"/>
                  </a:lnTo>
                  <a:lnTo>
                    <a:pt x="281" y="126"/>
                  </a:lnTo>
                  <a:lnTo>
                    <a:pt x="283" y="124"/>
                  </a:lnTo>
                  <a:lnTo>
                    <a:pt x="283" y="123"/>
                  </a:lnTo>
                  <a:lnTo>
                    <a:pt x="285" y="123"/>
                  </a:lnTo>
                  <a:lnTo>
                    <a:pt x="285" y="121"/>
                  </a:lnTo>
                  <a:lnTo>
                    <a:pt x="286" y="119"/>
                  </a:lnTo>
                  <a:lnTo>
                    <a:pt x="286" y="118"/>
                  </a:lnTo>
                  <a:lnTo>
                    <a:pt x="288" y="118"/>
                  </a:lnTo>
                  <a:lnTo>
                    <a:pt x="288" y="116"/>
                  </a:lnTo>
                  <a:lnTo>
                    <a:pt x="290" y="116"/>
                  </a:lnTo>
                  <a:lnTo>
                    <a:pt x="290" y="114"/>
                  </a:lnTo>
                  <a:lnTo>
                    <a:pt x="291" y="114"/>
                  </a:lnTo>
                  <a:lnTo>
                    <a:pt x="291" y="112"/>
                  </a:lnTo>
                  <a:lnTo>
                    <a:pt x="293" y="111"/>
                  </a:lnTo>
                  <a:lnTo>
                    <a:pt x="295" y="111"/>
                  </a:lnTo>
                  <a:lnTo>
                    <a:pt x="296" y="111"/>
                  </a:lnTo>
                  <a:lnTo>
                    <a:pt x="296" y="109"/>
                  </a:lnTo>
                  <a:lnTo>
                    <a:pt x="298" y="109"/>
                  </a:lnTo>
                  <a:lnTo>
                    <a:pt x="300" y="109"/>
                  </a:lnTo>
                  <a:lnTo>
                    <a:pt x="300" y="107"/>
                  </a:lnTo>
                  <a:lnTo>
                    <a:pt x="300" y="106"/>
                  </a:lnTo>
                  <a:lnTo>
                    <a:pt x="300" y="104"/>
                  </a:lnTo>
                  <a:lnTo>
                    <a:pt x="298" y="104"/>
                  </a:lnTo>
                  <a:lnTo>
                    <a:pt x="298" y="102"/>
                  </a:lnTo>
                  <a:lnTo>
                    <a:pt x="296" y="102"/>
                  </a:lnTo>
                  <a:lnTo>
                    <a:pt x="295" y="102"/>
                  </a:lnTo>
                  <a:lnTo>
                    <a:pt x="293" y="101"/>
                  </a:lnTo>
                  <a:lnTo>
                    <a:pt x="291" y="101"/>
                  </a:lnTo>
                  <a:lnTo>
                    <a:pt x="290" y="99"/>
                  </a:lnTo>
                  <a:lnTo>
                    <a:pt x="288" y="97"/>
                  </a:lnTo>
                  <a:lnTo>
                    <a:pt x="288" y="95"/>
                  </a:lnTo>
                  <a:lnTo>
                    <a:pt x="288" y="94"/>
                  </a:lnTo>
                  <a:lnTo>
                    <a:pt x="286" y="94"/>
                  </a:lnTo>
                  <a:lnTo>
                    <a:pt x="286" y="92"/>
                  </a:lnTo>
                  <a:lnTo>
                    <a:pt x="286" y="90"/>
                  </a:lnTo>
                  <a:lnTo>
                    <a:pt x="285" y="90"/>
                  </a:lnTo>
                  <a:lnTo>
                    <a:pt x="285" y="89"/>
                  </a:lnTo>
                  <a:lnTo>
                    <a:pt x="285" y="87"/>
                  </a:lnTo>
                  <a:lnTo>
                    <a:pt x="286" y="87"/>
                  </a:lnTo>
                  <a:lnTo>
                    <a:pt x="286" y="85"/>
                  </a:lnTo>
                  <a:lnTo>
                    <a:pt x="288" y="85"/>
                  </a:lnTo>
                  <a:lnTo>
                    <a:pt x="288" y="84"/>
                  </a:lnTo>
                  <a:lnTo>
                    <a:pt x="288" y="82"/>
                  </a:lnTo>
                  <a:lnTo>
                    <a:pt x="288" y="82"/>
                  </a:lnTo>
                  <a:lnTo>
                    <a:pt x="288" y="80"/>
                  </a:lnTo>
                  <a:lnTo>
                    <a:pt x="286" y="80"/>
                  </a:lnTo>
                  <a:lnTo>
                    <a:pt x="286" y="78"/>
                  </a:lnTo>
                  <a:lnTo>
                    <a:pt x="286" y="77"/>
                  </a:lnTo>
                  <a:lnTo>
                    <a:pt x="285" y="77"/>
                  </a:lnTo>
                  <a:lnTo>
                    <a:pt x="283" y="77"/>
                  </a:lnTo>
                  <a:lnTo>
                    <a:pt x="283" y="75"/>
                  </a:lnTo>
                  <a:lnTo>
                    <a:pt x="283" y="73"/>
                  </a:lnTo>
                  <a:lnTo>
                    <a:pt x="281" y="73"/>
                  </a:lnTo>
                  <a:lnTo>
                    <a:pt x="279" y="73"/>
                  </a:lnTo>
                  <a:lnTo>
                    <a:pt x="279" y="72"/>
                  </a:lnTo>
                  <a:lnTo>
                    <a:pt x="279" y="70"/>
                  </a:lnTo>
                  <a:lnTo>
                    <a:pt x="278" y="70"/>
                  </a:lnTo>
                  <a:lnTo>
                    <a:pt x="276" y="67"/>
                  </a:lnTo>
                  <a:lnTo>
                    <a:pt x="274" y="67"/>
                  </a:lnTo>
                  <a:lnTo>
                    <a:pt x="274" y="65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60"/>
                  </a:lnTo>
                  <a:lnTo>
                    <a:pt x="273" y="58"/>
                  </a:lnTo>
                  <a:lnTo>
                    <a:pt x="273" y="56"/>
                  </a:lnTo>
                  <a:lnTo>
                    <a:pt x="273" y="55"/>
                  </a:lnTo>
                  <a:lnTo>
                    <a:pt x="273" y="53"/>
                  </a:lnTo>
                  <a:lnTo>
                    <a:pt x="273" y="51"/>
                  </a:lnTo>
                  <a:lnTo>
                    <a:pt x="273" y="50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4" y="46"/>
                  </a:lnTo>
                  <a:lnTo>
                    <a:pt x="274" y="44"/>
                  </a:lnTo>
                  <a:lnTo>
                    <a:pt x="276" y="43"/>
                  </a:lnTo>
                  <a:lnTo>
                    <a:pt x="276" y="41"/>
                  </a:lnTo>
                  <a:lnTo>
                    <a:pt x="278" y="38"/>
                  </a:lnTo>
                  <a:lnTo>
                    <a:pt x="278" y="36"/>
                  </a:lnTo>
                  <a:lnTo>
                    <a:pt x="279" y="36"/>
                  </a:lnTo>
                  <a:lnTo>
                    <a:pt x="279" y="34"/>
                  </a:lnTo>
                  <a:lnTo>
                    <a:pt x="283" y="34"/>
                  </a:lnTo>
                  <a:lnTo>
                    <a:pt x="285" y="33"/>
                  </a:lnTo>
                  <a:lnTo>
                    <a:pt x="286" y="31"/>
                  </a:lnTo>
                  <a:lnTo>
                    <a:pt x="286" y="29"/>
                  </a:lnTo>
                  <a:lnTo>
                    <a:pt x="288" y="26"/>
                  </a:lnTo>
                  <a:lnTo>
                    <a:pt x="290" y="21"/>
                  </a:lnTo>
                  <a:lnTo>
                    <a:pt x="290" y="19"/>
                  </a:lnTo>
                  <a:lnTo>
                    <a:pt x="291" y="19"/>
                  </a:lnTo>
                  <a:lnTo>
                    <a:pt x="291" y="17"/>
                  </a:lnTo>
                  <a:lnTo>
                    <a:pt x="291" y="15"/>
                  </a:lnTo>
                  <a:lnTo>
                    <a:pt x="293" y="15"/>
                  </a:lnTo>
                  <a:lnTo>
                    <a:pt x="293" y="14"/>
                  </a:lnTo>
                  <a:lnTo>
                    <a:pt x="293" y="12"/>
                  </a:lnTo>
                  <a:lnTo>
                    <a:pt x="295" y="12"/>
                  </a:lnTo>
                  <a:lnTo>
                    <a:pt x="296" y="10"/>
                  </a:lnTo>
                  <a:lnTo>
                    <a:pt x="296" y="9"/>
                  </a:lnTo>
                  <a:lnTo>
                    <a:pt x="296" y="7"/>
                  </a:lnTo>
                  <a:lnTo>
                    <a:pt x="296" y="5"/>
                  </a:lnTo>
                  <a:lnTo>
                    <a:pt x="296" y="4"/>
                  </a:lnTo>
                  <a:lnTo>
                    <a:pt x="298" y="4"/>
                  </a:lnTo>
                  <a:lnTo>
                    <a:pt x="298" y="2"/>
                  </a:lnTo>
                  <a:lnTo>
                    <a:pt x="300" y="2"/>
                  </a:lnTo>
                  <a:lnTo>
                    <a:pt x="302" y="2"/>
                  </a:lnTo>
                  <a:lnTo>
                    <a:pt x="302" y="0"/>
                  </a:lnTo>
                  <a:lnTo>
                    <a:pt x="303" y="0"/>
                  </a:lnTo>
                  <a:lnTo>
                    <a:pt x="303" y="0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7" y="0"/>
                  </a:lnTo>
                  <a:lnTo>
                    <a:pt x="308" y="0"/>
                  </a:lnTo>
                  <a:lnTo>
                    <a:pt x="310" y="0"/>
                  </a:lnTo>
                  <a:lnTo>
                    <a:pt x="310" y="2"/>
                  </a:lnTo>
                  <a:close/>
                </a:path>
              </a:pathLst>
            </a:custGeom>
            <a:solidFill>
              <a:srgbClr val="D7D7D7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  <p:sp>
          <p:nvSpPr>
            <p:cNvPr id="127" name="Freeform 29">
              <a:extLst>
                <a:ext uri="{FF2B5EF4-FFF2-40B4-BE49-F238E27FC236}">
                  <a16:creationId xmlns:a16="http://schemas.microsoft.com/office/drawing/2014/main" id="{9CE76A83-0F71-42C7-AF0A-24B84AFA4C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11675" y="5386388"/>
              <a:ext cx="484188" cy="527050"/>
            </a:xfrm>
            <a:custGeom>
              <a:avLst/>
              <a:gdLst>
                <a:gd name="T0" fmla="*/ 77 w 305"/>
                <a:gd name="T1" fmla="*/ 10 h 332"/>
                <a:gd name="T2" fmla="*/ 89 w 305"/>
                <a:gd name="T3" fmla="*/ 27 h 332"/>
                <a:gd name="T4" fmla="*/ 108 w 305"/>
                <a:gd name="T5" fmla="*/ 36 h 332"/>
                <a:gd name="T6" fmla="*/ 135 w 305"/>
                <a:gd name="T7" fmla="*/ 51 h 332"/>
                <a:gd name="T8" fmla="*/ 142 w 305"/>
                <a:gd name="T9" fmla="*/ 61 h 332"/>
                <a:gd name="T10" fmla="*/ 160 w 305"/>
                <a:gd name="T11" fmla="*/ 90 h 332"/>
                <a:gd name="T12" fmla="*/ 176 w 305"/>
                <a:gd name="T13" fmla="*/ 97 h 332"/>
                <a:gd name="T14" fmla="*/ 213 w 305"/>
                <a:gd name="T15" fmla="*/ 133 h 332"/>
                <a:gd name="T16" fmla="*/ 259 w 305"/>
                <a:gd name="T17" fmla="*/ 150 h 332"/>
                <a:gd name="T18" fmla="*/ 268 w 305"/>
                <a:gd name="T19" fmla="*/ 165 h 332"/>
                <a:gd name="T20" fmla="*/ 237 w 305"/>
                <a:gd name="T21" fmla="*/ 174 h 332"/>
                <a:gd name="T22" fmla="*/ 249 w 305"/>
                <a:gd name="T23" fmla="*/ 206 h 332"/>
                <a:gd name="T24" fmla="*/ 297 w 305"/>
                <a:gd name="T25" fmla="*/ 201 h 332"/>
                <a:gd name="T26" fmla="*/ 298 w 305"/>
                <a:gd name="T27" fmla="*/ 228 h 332"/>
                <a:gd name="T28" fmla="*/ 276 w 305"/>
                <a:gd name="T29" fmla="*/ 231 h 332"/>
                <a:gd name="T30" fmla="*/ 271 w 305"/>
                <a:gd name="T31" fmla="*/ 250 h 332"/>
                <a:gd name="T32" fmla="*/ 225 w 305"/>
                <a:gd name="T33" fmla="*/ 255 h 332"/>
                <a:gd name="T34" fmla="*/ 251 w 305"/>
                <a:gd name="T35" fmla="*/ 272 h 332"/>
                <a:gd name="T36" fmla="*/ 227 w 305"/>
                <a:gd name="T37" fmla="*/ 283 h 332"/>
                <a:gd name="T38" fmla="*/ 222 w 305"/>
                <a:gd name="T39" fmla="*/ 298 h 332"/>
                <a:gd name="T40" fmla="*/ 228 w 305"/>
                <a:gd name="T41" fmla="*/ 332 h 332"/>
                <a:gd name="T42" fmla="*/ 210 w 305"/>
                <a:gd name="T43" fmla="*/ 294 h 332"/>
                <a:gd name="T44" fmla="*/ 196 w 305"/>
                <a:gd name="T45" fmla="*/ 259 h 332"/>
                <a:gd name="T46" fmla="*/ 206 w 305"/>
                <a:gd name="T47" fmla="*/ 221 h 332"/>
                <a:gd name="T48" fmla="*/ 213 w 305"/>
                <a:gd name="T49" fmla="*/ 216 h 332"/>
                <a:gd name="T50" fmla="*/ 237 w 305"/>
                <a:gd name="T51" fmla="*/ 213 h 332"/>
                <a:gd name="T52" fmla="*/ 227 w 305"/>
                <a:gd name="T53" fmla="*/ 199 h 332"/>
                <a:gd name="T54" fmla="*/ 191 w 305"/>
                <a:gd name="T55" fmla="*/ 174 h 332"/>
                <a:gd name="T56" fmla="*/ 196 w 305"/>
                <a:gd name="T57" fmla="*/ 192 h 332"/>
                <a:gd name="T58" fmla="*/ 182 w 305"/>
                <a:gd name="T59" fmla="*/ 214 h 332"/>
                <a:gd name="T60" fmla="*/ 155 w 305"/>
                <a:gd name="T61" fmla="*/ 216 h 332"/>
                <a:gd name="T62" fmla="*/ 133 w 305"/>
                <a:gd name="T63" fmla="*/ 199 h 332"/>
                <a:gd name="T64" fmla="*/ 113 w 305"/>
                <a:gd name="T65" fmla="*/ 191 h 332"/>
                <a:gd name="T66" fmla="*/ 121 w 305"/>
                <a:gd name="T67" fmla="*/ 184 h 332"/>
                <a:gd name="T68" fmla="*/ 119 w 305"/>
                <a:gd name="T69" fmla="*/ 160 h 332"/>
                <a:gd name="T70" fmla="*/ 72 w 305"/>
                <a:gd name="T71" fmla="*/ 150 h 332"/>
                <a:gd name="T72" fmla="*/ 51 w 305"/>
                <a:gd name="T73" fmla="*/ 133 h 332"/>
                <a:gd name="T74" fmla="*/ 36 w 305"/>
                <a:gd name="T75" fmla="*/ 133 h 332"/>
                <a:gd name="T76" fmla="*/ 41 w 305"/>
                <a:gd name="T77" fmla="*/ 140 h 332"/>
                <a:gd name="T78" fmla="*/ 12 w 305"/>
                <a:gd name="T79" fmla="*/ 129 h 332"/>
                <a:gd name="T80" fmla="*/ 4 w 305"/>
                <a:gd name="T81" fmla="*/ 109 h 332"/>
                <a:gd name="T82" fmla="*/ 14 w 305"/>
                <a:gd name="T83" fmla="*/ 102 h 332"/>
                <a:gd name="T84" fmla="*/ 28 w 305"/>
                <a:gd name="T85" fmla="*/ 87 h 332"/>
                <a:gd name="T86" fmla="*/ 36 w 305"/>
                <a:gd name="T87" fmla="*/ 87 h 332"/>
                <a:gd name="T88" fmla="*/ 56 w 305"/>
                <a:gd name="T89" fmla="*/ 100 h 332"/>
                <a:gd name="T90" fmla="*/ 46 w 305"/>
                <a:gd name="T91" fmla="*/ 82 h 332"/>
                <a:gd name="T92" fmla="*/ 22 w 305"/>
                <a:gd name="T93" fmla="*/ 48 h 332"/>
                <a:gd name="T94" fmla="*/ 41 w 305"/>
                <a:gd name="T95" fmla="*/ 26 h 332"/>
                <a:gd name="T96" fmla="*/ 36 w 305"/>
                <a:gd name="T97" fmla="*/ 22 h 332"/>
                <a:gd name="T98" fmla="*/ 46 w 305"/>
                <a:gd name="T99" fmla="*/ 14 h 332"/>
                <a:gd name="T100" fmla="*/ 56 w 305"/>
                <a:gd name="T101" fmla="*/ 10 h 332"/>
                <a:gd name="T102" fmla="*/ 72 w 305"/>
                <a:gd name="T103" fmla="*/ 7 h 332"/>
                <a:gd name="T104" fmla="*/ 85 w 305"/>
                <a:gd name="T105" fmla="*/ 29 h 332"/>
                <a:gd name="T106" fmla="*/ 114 w 305"/>
                <a:gd name="T107" fmla="*/ 70 h 332"/>
                <a:gd name="T108" fmla="*/ 143 w 305"/>
                <a:gd name="T109" fmla="*/ 92 h 332"/>
                <a:gd name="T110" fmla="*/ 43 w 305"/>
                <a:gd name="T111" fmla="*/ 138 h 332"/>
                <a:gd name="T112" fmla="*/ 200 w 305"/>
                <a:gd name="T113" fmla="*/ 169 h 332"/>
                <a:gd name="T114" fmla="*/ 176 w 305"/>
                <a:gd name="T115" fmla="*/ 160 h 332"/>
                <a:gd name="T116" fmla="*/ 227 w 305"/>
                <a:gd name="T117" fmla="*/ 211 h 332"/>
                <a:gd name="T118" fmla="*/ 237 w 305"/>
                <a:gd name="T119" fmla="*/ 218 h 332"/>
                <a:gd name="T120" fmla="*/ 264 w 305"/>
                <a:gd name="T121" fmla="*/ 226 h 332"/>
                <a:gd name="T122" fmla="*/ 266 w 305"/>
                <a:gd name="T123" fmla="*/ 22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05" h="332">
                  <a:moveTo>
                    <a:pt x="58" y="9"/>
                  </a:moveTo>
                  <a:lnTo>
                    <a:pt x="56" y="9"/>
                  </a:lnTo>
                  <a:lnTo>
                    <a:pt x="56" y="7"/>
                  </a:lnTo>
                  <a:lnTo>
                    <a:pt x="58" y="7"/>
                  </a:lnTo>
                  <a:lnTo>
                    <a:pt x="58" y="5"/>
                  </a:lnTo>
                  <a:lnTo>
                    <a:pt x="56" y="5"/>
                  </a:lnTo>
                  <a:lnTo>
                    <a:pt x="55" y="5"/>
                  </a:lnTo>
                  <a:lnTo>
                    <a:pt x="56" y="5"/>
                  </a:lnTo>
                  <a:lnTo>
                    <a:pt x="56" y="3"/>
                  </a:lnTo>
                  <a:lnTo>
                    <a:pt x="58" y="3"/>
                  </a:lnTo>
                  <a:lnTo>
                    <a:pt x="58" y="5"/>
                  </a:lnTo>
                  <a:lnTo>
                    <a:pt x="60" y="5"/>
                  </a:lnTo>
                  <a:lnTo>
                    <a:pt x="60" y="3"/>
                  </a:lnTo>
                  <a:lnTo>
                    <a:pt x="60" y="2"/>
                  </a:lnTo>
                  <a:lnTo>
                    <a:pt x="62" y="2"/>
                  </a:lnTo>
                  <a:lnTo>
                    <a:pt x="60" y="3"/>
                  </a:lnTo>
                  <a:lnTo>
                    <a:pt x="62" y="3"/>
                  </a:lnTo>
                  <a:lnTo>
                    <a:pt x="62" y="2"/>
                  </a:lnTo>
                  <a:lnTo>
                    <a:pt x="63" y="2"/>
                  </a:lnTo>
                  <a:lnTo>
                    <a:pt x="65" y="2"/>
                  </a:lnTo>
                  <a:lnTo>
                    <a:pt x="65" y="0"/>
                  </a:lnTo>
                  <a:lnTo>
                    <a:pt x="67" y="0"/>
                  </a:lnTo>
                  <a:lnTo>
                    <a:pt x="68" y="0"/>
                  </a:lnTo>
                  <a:lnTo>
                    <a:pt x="68" y="2"/>
                  </a:lnTo>
                  <a:lnTo>
                    <a:pt x="70" y="2"/>
                  </a:lnTo>
                  <a:lnTo>
                    <a:pt x="70" y="3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3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4" y="3"/>
                  </a:lnTo>
                  <a:lnTo>
                    <a:pt x="74" y="5"/>
                  </a:lnTo>
                  <a:lnTo>
                    <a:pt x="75" y="5"/>
                  </a:lnTo>
                  <a:lnTo>
                    <a:pt x="77" y="7"/>
                  </a:lnTo>
                  <a:lnTo>
                    <a:pt x="77" y="9"/>
                  </a:lnTo>
                  <a:lnTo>
                    <a:pt x="75" y="9"/>
                  </a:lnTo>
                  <a:lnTo>
                    <a:pt x="75" y="7"/>
                  </a:lnTo>
                  <a:lnTo>
                    <a:pt x="75" y="9"/>
                  </a:lnTo>
                  <a:lnTo>
                    <a:pt x="75" y="10"/>
                  </a:lnTo>
                  <a:lnTo>
                    <a:pt x="77" y="10"/>
                  </a:lnTo>
                  <a:lnTo>
                    <a:pt x="79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79" y="10"/>
                  </a:lnTo>
                  <a:lnTo>
                    <a:pt x="80" y="10"/>
                  </a:lnTo>
                  <a:lnTo>
                    <a:pt x="80" y="12"/>
                  </a:lnTo>
                  <a:lnTo>
                    <a:pt x="80" y="14"/>
                  </a:lnTo>
                  <a:lnTo>
                    <a:pt x="82" y="14"/>
                  </a:lnTo>
                  <a:lnTo>
                    <a:pt x="82" y="15"/>
                  </a:lnTo>
                  <a:lnTo>
                    <a:pt x="80" y="15"/>
                  </a:lnTo>
                  <a:lnTo>
                    <a:pt x="80" y="14"/>
                  </a:lnTo>
                  <a:lnTo>
                    <a:pt x="79" y="14"/>
                  </a:lnTo>
                  <a:lnTo>
                    <a:pt x="79" y="12"/>
                  </a:lnTo>
                  <a:lnTo>
                    <a:pt x="79" y="14"/>
                  </a:lnTo>
                  <a:lnTo>
                    <a:pt x="79" y="15"/>
                  </a:lnTo>
                  <a:lnTo>
                    <a:pt x="80" y="15"/>
                  </a:lnTo>
                  <a:lnTo>
                    <a:pt x="80" y="17"/>
                  </a:lnTo>
                  <a:lnTo>
                    <a:pt x="80" y="19"/>
                  </a:lnTo>
                  <a:lnTo>
                    <a:pt x="80" y="17"/>
                  </a:lnTo>
                  <a:lnTo>
                    <a:pt x="82" y="17"/>
                  </a:lnTo>
                  <a:lnTo>
                    <a:pt x="82" y="19"/>
                  </a:lnTo>
                  <a:lnTo>
                    <a:pt x="84" y="19"/>
                  </a:lnTo>
                  <a:lnTo>
                    <a:pt x="84" y="21"/>
                  </a:lnTo>
                  <a:lnTo>
                    <a:pt x="82" y="21"/>
                  </a:lnTo>
                  <a:lnTo>
                    <a:pt x="80" y="21"/>
                  </a:lnTo>
                  <a:lnTo>
                    <a:pt x="82" y="21"/>
                  </a:lnTo>
                  <a:lnTo>
                    <a:pt x="82" y="22"/>
                  </a:lnTo>
                  <a:lnTo>
                    <a:pt x="84" y="22"/>
                  </a:lnTo>
                  <a:lnTo>
                    <a:pt x="82" y="22"/>
                  </a:lnTo>
                  <a:lnTo>
                    <a:pt x="82" y="24"/>
                  </a:lnTo>
                  <a:lnTo>
                    <a:pt x="82" y="26"/>
                  </a:lnTo>
                  <a:lnTo>
                    <a:pt x="84" y="26"/>
                  </a:lnTo>
                  <a:lnTo>
                    <a:pt x="84" y="24"/>
                  </a:lnTo>
                  <a:lnTo>
                    <a:pt x="85" y="24"/>
                  </a:lnTo>
                  <a:lnTo>
                    <a:pt x="84" y="24"/>
                  </a:lnTo>
                  <a:lnTo>
                    <a:pt x="84" y="22"/>
                  </a:lnTo>
                  <a:lnTo>
                    <a:pt x="85" y="22"/>
                  </a:lnTo>
                  <a:lnTo>
                    <a:pt x="85" y="24"/>
                  </a:lnTo>
                  <a:lnTo>
                    <a:pt x="87" y="26"/>
                  </a:lnTo>
                  <a:lnTo>
                    <a:pt x="89" y="26"/>
                  </a:lnTo>
                  <a:lnTo>
                    <a:pt x="89" y="27"/>
                  </a:lnTo>
                  <a:lnTo>
                    <a:pt x="91" y="27"/>
                  </a:lnTo>
                  <a:lnTo>
                    <a:pt x="91" y="29"/>
                  </a:lnTo>
                  <a:lnTo>
                    <a:pt x="92" y="29"/>
                  </a:lnTo>
                  <a:lnTo>
                    <a:pt x="92" y="27"/>
                  </a:lnTo>
                  <a:lnTo>
                    <a:pt x="94" y="27"/>
                  </a:lnTo>
                  <a:lnTo>
                    <a:pt x="94" y="26"/>
                  </a:lnTo>
                  <a:lnTo>
                    <a:pt x="94" y="26"/>
                  </a:lnTo>
                  <a:lnTo>
                    <a:pt x="94" y="27"/>
                  </a:lnTo>
                  <a:lnTo>
                    <a:pt x="96" y="27"/>
                  </a:lnTo>
                  <a:lnTo>
                    <a:pt x="96" y="26"/>
                  </a:lnTo>
                  <a:lnTo>
                    <a:pt x="94" y="26"/>
                  </a:lnTo>
                  <a:lnTo>
                    <a:pt x="94" y="24"/>
                  </a:lnTo>
                  <a:lnTo>
                    <a:pt x="96" y="24"/>
                  </a:lnTo>
                  <a:lnTo>
                    <a:pt x="96" y="26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4"/>
                  </a:lnTo>
                  <a:lnTo>
                    <a:pt x="97" y="26"/>
                  </a:lnTo>
                  <a:lnTo>
                    <a:pt x="97" y="27"/>
                  </a:lnTo>
                  <a:lnTo>
                    <a:pt x="99" y="27"/>
                  </a:lnTo>
                  <a:lnTo>
                    <a:pt x="99" y="29"/>
                  </a:lnTo>
                  <a:lnTo>
                    <a:pt x="97" y="29"/>
                  </a:lnTo>
                  <a:lnTo>
                    <a:pt x="99" y="29"/>
                  </a:lnTo>
                  <a:lnTo>
                    <a:pt x="99" y="31"/>
                  </a:lnTo>
                  <a:lnTo>
                    <a:pt x="101" y="31"/>
                  </a:lnTo>
                  <a:lnTo>
                    <a:pt x="101" y="29"/>
                  </a:lnTo>
                  <a:lnTo>
                    <a:pt x="102" y="29"/>
                  </a:lnTo>
                  <a:lnTo>
                    <a:pt x="104" y="29"/>
                  </a:lnTo>
                  <a:lnTo>
                    <a:pt x="106" y="29"/>
                  </a:lnTo>
                  <a:lnTo>
                    <a:pt x="106" y="31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4" y="31"/>
                  </a:lnTo>
                  <a:lnTo>
                    <a:pt x="104" y="32"/>
                  </a:lnTo>
                  <a:lnTo>
                    <a:pt x="102" y="32"/>
                  </a:lnTo>
                  <a:lnTo>
                    <a:pt x="104" y="32"/>
                  </a:lnTo>
                  <a:lnTo>
                    <a:pt x="104" y="34"/>
                  </a:lnTo>
                  <a:lnTo>
                    <a:pt x="106" y="34"/>
                  </a:lnTo>
                  <a:lnTo>
                    <a:pt x="106" y="36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9" y="36"/>
                  </a:lnTo>
                  <a:lnTo>
                    <a:pt x="111" y="36"/>
                  </a:lnTo>
                  <a:lnTo>
                    <a:pt x="111" y="38"/>
                  </a:lnTo>
                  <a:lnTo>
                    <a:pt x="109" y="38"/>
                  </a:lnTo>
                  <a:lnTo>
                    <a:pt x="111" y="38"/>
                  </a:lnTo>
                  <a:lnTo>
                    <a:pt x="111" y="39"/>
                  </a:lnTo>
                  <a:lnTo>
                    <a:pt x="113" y="39"/>
                  </a:lnTo>
                  <a:lnTo>
                    <a:pt x="114" y="39"/>
                  </a:lnTo>
                  <a:lnTo>
                    <a:pt x="114" y="41"/>
                  </a:lnTo>
                  <a:lnTo>
                    <a:pt x="116" y="43"/>
                  </a:lnTo>
                  <a:lnTo>
                    <a:pt x="118" y="43"/>
                  </a:lnTo>
                  <a:lnTo>
                    <a:pt x="118" y="44"/>
                  </a:lnTo>
                  <a:lnTo>
                    <a:pt x="118" y="46"/>
                  </a:lnTo>
                  <a:lnTo>
                    <a:pt x="119" y="46"/>
                  </a:lnTo>
                  <a:lnTo>
                    <a:pt x="119" y="48"/>
                  </a:lnTo>
                  <a:lnTo>
                    <a:pt x="121" y="48"/>
                  </a:lnTo>
                  <a:lnTo>
                    <a:pt x="121" y="49"/>
                  </a:lnTo>
                  <a:lnTo>
                    <a:pt x="123" y="49"/>
                  </a:lnTo>
                  <a:lnTo>
                    <a:pt x="123" y="51"/>
                  </a:lnTo>
                  <a:lnTo>
                    <a:pt x="123" y="51"/>
                  </a:lnTo>
                  <a:lnTo>
                    <a:pt x="123" y="53"/>
                  </a:lnTo>
                  <a:lnTo>
                    <a:pt x="123" y="55"/>
                  </a:lnTo>
                  <a:lnTo>
                    <a:pt x="125" y="55"/>
                  </a:lnTo>
                  <a:lnTo>
                    <a:pt x="125" y="56"/>
                  </a:lnTo>
                  <a:lnTo>
                    <a:pt x="126" y="56"/>
                  </a:lnTo>
                  <a:lnTo>
                    <a:pt x="128" y="56"/>
                  </a:lnTo>
                  <a:lnTo>
                    <a:pt x="128" y="55"/>
                  </a:lnTo>
                  <a:lnTo>
                    <a:pt x="126" y="55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6" y="51"/>
                  </a:lnTo>
                  <a:lnTo>
                    <a:pt x="128" y="51"/>
                  </a:lnTo>
                  <a:lnTo>
                    <a:pt x="130" y="51"/>
                  </a:lnTo>
                  <a:lnTo>
                    <a:pt x="131" y="51"/>
                  </a:lnTo>
                  <a:lnTo>
                    <a:pt x="133" y="51"/>
                  </a:lnTo>
                  <a:lnTo>
                    <a:pt x="133" y="51"/>
                  </a:lnTo>
                  <a:lnTo>
                    <a:pt x="135" y="51"/>
                  </a:lnTo>
                  <a:lnTo>
                    <a:pt x="135" y="51"/>
                  </a:lnTo>
                  <a:lnTo>
                    <a:pt x="137" y="51"/>
                  </a:lnTo>
                  <a:lnTo>
                    <a:pt x="137" y="51"/>
                  </a:lnTo>
                  <a:lnTo>
                    <a:pt x="138" y="51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40" y="55"/>
                  </a:lnTo>
                  <a:lnTo>
                    <a:pt x="138" y="55"/>
                  </a:lnTo>
                  <a:lnTo>
                    <a:pt x="138" y="56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40" y="56"/>
                  </a:lnTo>
                  <a:lnTo>
                    <a:pt x="140" y="58"/>
                  </a:lnTo>
                  <a:lnTo>
                    <a:pt x="138" y="58"/>
                  </a:lnTo>
                  <a:lnTo>
                    <a:pt x="138" y="56"/>
                  </a:lnTo>
                  <a:lnTo>
                    <a:pt x="138" y="55"/>
                  </a:lnTo>
                  <a:lnTo>
                    <a:pt x="137" y="55"/>
                  </a:lnTo>
                  <a:lnTo>
                    <a:pt x="137" y="53"/>
                  </a:lnTo>
                  <a:lnTo>
                    <a:pt x="137" y="51"/>
                  </a:lnTo>
                  <a:lnTo>
                    <a:pt x="135" y="51"/>
                  </a:lnTo>
                  <a:lnTo>
                    <a:pt x="135" y="53"/>
                  </a:lnTo>
                  <a:lnTo>
                    <a:pt x="135" y="55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3" y="55"/>
                  </a:lnTo>
                  <a:lnTo>
                    <a:pt x="133" y="56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8"/>
                  </a:lnTo>
                  <a:lnTo>
                    <a:pt x="137" y="58"/>
                  </a:lnTo>
                  <a:lnTo>
                    <a:pt x="135" y="60"/>
                  </a:lnTo>
                  <a:lnTo>
                    <a:pt x="137" y="60"/>
                  </a:lnTo>
                  <a:lnTo>
                    <a:pt x="138" y="60"/>
                  </a:lnTo>
                  <a:lnTo>
                    <a:pt x="140" y="60"/>
                  </a:lnTo>
                  <a:lnTo>
                    <a:pt x="140" y="61"/>
                  </a:lnTo>
                  <a:lnTo>
                    <a:pt x="138" y="61"/>
                  </a:lnTo>
                  <a:lnTo>
                    <a:pt x="140" y="61"/>
                  </a:lnTo>
                  <a:lnTo>
                    <a:pt x="142" y="61"/>
                  </a:lnTo>
                  <a:lnTo>
                    <a:pt x="143" y="63"/>
                  </a:lnTo>
                  <a:lnTo>
                    <a:pt x="142" y="63"/>
                  </a:lnTo>
                  <a:lnTo>
                    <a:pt x="143" y="63"/>
                  </a:lnTo>
                  <a:lnTo>
                    <a:pt x="145" y="63"/>
                  </a:lnTo>
                  <a:lnTo>
                    <a:pt x="147" y="65"/>
                  </a:lnTo>
                  <a:lnTo>
                    <a:pt x="148" y="65"/>
                  </a:lnTo>
                  <a:lnTo>
                    <a:pt x="148" y="66"/>
                  </a:lnTo>
                  <a:lnTo>
                    <a:pt x="150" y="66"/>
                  </a:lnTo>
                  <a:lnTo>
                    <a:pt x="152" y="66"/>
                  </a:lnTo>
                  <a:lnTo>
                    <a:pt x="154" y="66"/>
                  </a:lnTo>
                  <a:lnTo>
                    <a:pt x="154" y="68"/>
                  </a:lnTo>
                  <a:lnTo>
                    <a:pt x="155" y="68"/>
                  </a:lnTo>
                  <a:lnTo>
                    <a:pt x="155" y="70"/>
                  </a:lnTo>
                  <a:lnTo>
                    <a:pt x="157" y="70"/>
                  </a:lnTo>
                  <a:lnTo>
                    <a:pt x="155" y="70"/>
                  </a:lnTo>
                  <a:lnTo>
                    <a:pt x="155" y="72"/>
                  </a:lnTo>
                  <a:lnTo>
                    <a:pt x="154" y="72"/>
                  </a:lnTo>
                  <a:lnTo>
                    <a:pt x="152" y="72"/>
                  </a:lnTo>
                  <a:lnTo>
                    <a:pt x="154" y="72"/>
                  </a:lnTo>
                  <a:lnTo>
                    <a:pt x="154" y="73"/>
                  </a:lnTo>
                  <a:lnTo>
                    <a:pt x="154" y="75"/>
                  </a:lnTo>
                  <a:lnTo>
                    <a:pt x="154" y="77"/>
                  </a:lnTo>
                  <a:lnTo>
                    <a:pt x="152" y="77"/>
                  </a:lnTo>
                  <a:lnTo>
                    <a:pt x="150" y="77"/>
                  </a:lnTo>
                  <a:lnTo>
                    <a:pt x="150" y="78"/>
                  </a:lnTo>
                  <a:lnTo>
                    <a:pt x="152" y="78"/>
                  </a:lnTo>
                  <a:lnTo>
                    <a:pt x="152" y="80"/>
                  </a:lnTo>
                  <a:lnTo>
                    <a:pt x="154" y="82"/>
                  </a:lnTo>
                  <a:lnTo>
                    <a:pt x="154" y="83"/>
                  </a:lnTo>
                  <a:lnTo>
                    <a:pt x="155" y="83"/>
                  </a:lnTo>
                  <a:lnTo>
                    <a:pt x="157" y="83"/>
                  </a:lnTo>
                  <a:lnTo>
                    <a:pt x="157" y="82"/>
                  </a:lnTo>
                  <a:lnTo>
                    <a:pt x="157" y="83"/>
                  </a:lnTo>
                  <a:lnTo>
                    <a:pt x="159" y="83"/>
                  </a:lnTo>
                  <a:lnTo>
                    <a:pt x="159" y="85"/>
                  </a:lnTo>
                  <a:lnTo>
                    <a:pt x="160" y="85"/>
                  </a:lnTo>
                  <a:lnTo>
                    <a:pt x="160" y="87"/>
                  </a:lnTo>
                  <a:lnTo>
                    <a:pt x="160" y="89"/>
                  </a:lnTo>
                  <a:lnTo>
                    <a:pt x="159" y="89"/>
                  </a:lnTo>
                  <a:lnTo>
                    <a:pt x="160" y="89"/>
                  </a:lnTo>
                  <a:lnTo>
                    <a:pt x="160" y="90"/>
                  </a:lnTo>
                  <a:lnTo>
                    <a:pt x="160" y="92"/>
                  </a:lnTo>
                  <a:lnTo>
                    <a:pt x="160" y="92"/>
                  </a:lnTo>
                  <a:lnTo>
                    <a:pt x="162" y="92"/>
                  </a:lnTo>
                  <a:lnTo>
                    <a:pt x="164" y="92"/>
                  </a:lnTo>
                  <a:lnTo>
                    <a:pt x="165" y="92"/>
                  </a:lnTo>
                  <a:lnTo>
                    <a:pt x="167" y="92"/>
                  </a:lnTo>
                  <a:lnTo>
                    <a:pt x="167" y="92"/>
                  </a:lnTo>
                  <a:lnTo>
                    <a:pt x="169" y="92"/>
                  </a:lnTo>
                  <a:lnTo>
                    <a:pt x="169" y="92"/>
                  </a:lnTo>
                  <a:lnTo>
                    <a:pt x="171" y="9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4" y="92"/>
                  </a:lnTo>
                  <a:lnTo>
                    <a:pt x="176" y="92"/>
                  </a:lnTo>
                  <a:lnTo>
                    <a:pt x="176" y="90"/>
                  </a:lnTo>
                  <a:lnTo>
                    <a:pt x="176" y="90"/>
                  </a:lnTo>
                  <a:lnTo>
                    <a:pt x="177" y="90"/>
                  </a:lnTo>
                  <a:lnTo>
                    <a:pt x="177" y="92"/>
                  </a:lnTo>
                  <a:lnTo>
                    <a:pt x="176" y="92"/>
                  </a:lnTo>
                  <a:lnTo>
                    <a:pt x="177" y="92"/>
                  </a:lnTo>
                  <a:lnTo>
                    <a:pt x="177" y="92"/>
                  </a:lnTo>
                  <a:lnTo>
                    <a:pt x="179" y="92"/>
                  </a:lnTo>
                  <a:lnTo>
                    <a:pt x="179" y="92"/>
                  </a:lnTo>
                  <a:lnTo>
                    <a:pt x="181" y="92"/>
                  </a:lnTo>
                  <a:lnTo>
                    <a:pt x="181" y="92"/>
                  </a:lnTo>
                  <a:lnTo>
                    <a:pt x="179" y="92"/>
                  </a:lnTo>
                  <a:lnTo>
                    <a:pt x="177" y="92"/>
                  </a:lnTo>
                  <a:lnTo>
                    <a:pt x="177" y="94"/>
                  </a:lnTo>
                  <a:lnTo>
                    <a:pt x="179" y="94"/>
                  </a:lnTo>
                  <a:lnTo>
                    <a:pt x="179" y="95"/>
                  </a:lnTo>
                  <a:lnTo>
                    <a:pt x="179" y="94"/>
                  </a:lnTo>
                  <a:lnTo>
                    <a:pt x="181" y="94"/>
                  </a:lnTo>
                  <a:lnTo>
                    <a:pt x="181" y="95"/>
                  </a:lnTo>
                  <a:lnTo>
                    <a:pt x="182" y="94"/>
                  </a:lnTo>
                  <a:lnTo>
                    <a:pt x="182" y="95"/>
                  </a:lnTo>
                  <a:lnTo>
                    <a:pt x="181" y="95"/>
                  </a:lnTo>
                  <a:lnTo>
                    <a:pt x="179" y="95"/>
                  </a:lnTo>
                  <a:lnTo>
                    <a:pt x="177" y="95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7"/>
                  </a:lnTo>
                  <a:lnTo>
                    <a:pt x="176" y="95"/>
                  </a:lnTo>
                  <a:lnTo>
                    <a:pt x="176" y="97"/>
                  </a:lnTo>
                  <a:lnTo>
                    <a:pt x="176" y="99"/>
                  </a:lnTo>
                  <a:lnTo>
                    <a:pt x="176" y="99"/>
                  </a:lnTo>
                  <a:lnTo>
                    <a:pt x="177" y="99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1" y="100"/>
                  </a:lnTo>
                  <a:lnTo>
                    <a:pt x="182" y="100"/>
                  </a:lnTo>
                  <a:lnTo>
                    <a:pt x="184" y="102"/>
                  </a:lnTo>
                  <a:lnTo>
                    <a:pt x="186" y="102"/>
                  </a:lnTo>
                  <a:lnTo>
                    <a:pt x="188" y="102"/>
                  </a:lnTo>
                  <a:lnTo>
                    <a:pt x="189" y="102"/>
                  </a:lnTo>
                  <a:lnTo>
                    <a:pt x="191" y="104"/>
                  </a:lnTo>
                  <a:lnTo>
                    <a:pt x="193" y="104"/>
                  </a:lnTo>
                  <a:lnTo>
                    <a:pt x="193" y="102"/>
                  </a:lnTo>
                  <a:lnTo>
                    <a:pt x="194" y="102"/>
                  </a:lnTo>
                  <a:lnTo>
                    <a:pt x="196" y="104"/>
                  </a:lnTo>
                  <a:lnTo>
                    <a:pt x="196" y="106"/>
                  </a:lnTo>
                  <a:lnTo>
                    <a:pt x="196" y="107"/>
                  </a:lnTo>
                  <a:lnTo>
                    <a:pt x="198" y="107"/>
                  </a:lnTo>
                  <a:lnTo>
                    <a:pt x="200" y="109"/>
                  </a:lnTo>
                  <a:lnTo>
                    <a:pt x="200" y="111"/>
                  </a:lnTo>
                  <a:lnTo>
                    <a:pt x="201" y="112"/>
                  </a:lnTo>
                  <a:lnTo>
                    <a:pt x="201" y="114"/>
                  </a:lnTo>
                  <a:lnTo>
                    <a:pt x="203" y="116"/>
                  </a:lnTo>
                  <a:lnTo>
                    <a:pt x="203" y="117"/>
                  </a:lnTo>
                  <a:lnTo>
                    <a:pt x="205" y="117"/>
                  </a:lnTo>
                  <a:lnTo>
                    <a:pt x="205" y="119"/>
                  </a:lnTo>
                  <a:lnTo>
                    <a:pt x="206" y="119"/>
                  </a:lnTo>
                  <a:lnTo>
                    <a:pt x="208" y="119"/>
                  </a:lnTo>
                  <a:lnTo>
                    <a:pt x="208" y="121"/>
                  </a:lnTo>
                  <a:lnTo>
                    <a:pt x="210" y="121"/>
                  </a:lnTo>
                  <a:lnTo>
                    <a:pt x="210" y="123"/>
                  </a:lnTo>
                  <a:lnTo>
                    <a:pt x="210" y="124"/>
                  </a:lnTo>
                  <a:lnTo>
                    <a:pt x="211" y="126"/>
                  </a:lnTo>
                  <a:lnTo>
                    <a:pt x="211" y="128"/>
                  </a:lnTo>
                  <a:lnTo>
                    <a:pt x="211" y="129"/>
                  </a:lnTo>
                  <a:lnTo>
                    <a:pt x="213" y="129"/>
                  </a:lnTo>
                  <a:lnTo>
                    <a:pt x="213" y="131"/>
                  </a:lnTo>
                  <a:lnTo>
                    <a:pt x="213" y="133"/>
                  </a:lnTo>
                  <a:lnTo>
                    <a:pt x="215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3"/>
                  </a:lnTo>
                  <a:lnTo>
                    <a:pt x="217" y="134"/>
                  </a:lnTo>
                  <a:lnTo>
                    <a:pt x="217" y="136"/>
                  </a:lnTo>
                  <a:lnTo>
                    <a:pt x="218" y="136"/>
                  </a:lnTo>
                  <a:lnTo>
                    <a:pt x="220" y="136"/>
                  </a:lnTo>
                  <a:lnTo>
                    <a:pt x="222" y="136"/>
                  </a:lnTo>
                  <a:lnTo>
                    <a:pt x="222" y="138"/>
                  </a:lnTo>
                  <a:lnTo>
                    <a:pt x="223" y="138"/>
                  </a:lnTo>
                  <a:lnTo>
                    <a:pt x="225" y="138"/>
                  </a:lnTo>
                  <a:lnTo>
                    <a:pt x="227" y="138"/>
                  </a:lnTo>
                  <a:lnTo>
                    <a:pt x="227" y="140"/>
                  </a:lnTo>
                  <a:lnTo>
                    <a:pt x="228" y="140"/>
                  </a:lnTo>
                  <a:lnTo>
                    <a:pt x="230" y="141"/>
                  </a:lnTo>
                  <a:lnTo>
                    <a:pt x="232" y="141"/>
                  </a:lnTo>
                  <a:lnTo>
                    <a:pt x="232" y="143"/>
                  </a:lnTo>
                  <a:lnTo>
                    <a:pt x="234" y="143"/>
                  </a:lnTo>
                  <a:lnTo>
                    <a:pt x="234" y="145"/>
                  </a:lnTo>
                  <a:lnTo>
                    <a:pt x="235" y="145"/>
                  </a:lnTo>
                  <a:lnTo>
                    <a:pt x="235" y="146"/>
                  </a:lnTo>
                  <a:lnTo>
                    <a:pt x="237" y="148"/>
                  </a:lnTo>
                  <a:lnTo>
                    <a:pt x="239" y="148"/>
                  </a:lnTo>
                  <a:lnTo>
                    <a:pt x="240" y="148"/>
                  </a:lnTo>
                  <a:lnTo>
                    <a:pt x="240" y="146"/>
                  </a:lnTo>
                  <a:lnTo>
                    <a:pt x="242" y="146"/>
                  </a:lnTo>
                  <a:lnTo>
                    <a:pt x="244" y="146"/>
                  </a:lnTo>
                  <a:lnTo>
                    <a:pt x="245" y="146"/>
                  </a:lnTo>
                  <a:lnTo>
                    <a:pt x="245" y="145"/>
                  </a:lnTo>
                  <a:lnTo>
                    <a:pt x="247" y="145"/>
                  </a:lnTo>
                  <a:lnTo>
                    <a:pt x="249" y="145"/>
                  </a:lnTo>
                  <a:lnTo>
                    <a:pt x="251" y="145"/>
                  </a:lnTo>
                  <a:lnTo>
                    <a:pt x="251" y="146"/>
                  </a:lnTo>
                  <a:lnTo>
                    <a:pt x="252" y="146"/>
                  </a:lnTo>
                  <a:lnTo>
                    <a:pt x="254" y="146"/>
                  </a:lnTo>
                  <a:lnTo>
                    <a:pt x="256" y="148"/>
                  </a:lnTo>
                  <a:lnTo>
                    <a:pt x="256" y="150"/>
                  </a:lnTo>
                  <a:lnTo>
                    <a:pt x="257" y="150"/>
                  </a:lnTo>
                  <a:lnTo>
                    <a:pt x="257" y="150"/>
                  </a:lnTo>
                  <a:lnTo>
                    <a:pt x="259" y="150"/>
                  </a:lnTo>
                  <a:lnTo>
                    <a:pt x="259" y="152"/>
                  </a:lnTo>
                  <a:lnTo>
                    <a:pt x="261" y="150"/>
                  </a:lnTo>
                  <a:lnTo>
                    <a:pt x="262" y="150"/>
                  </a:lnTo>
                  <a:lnTo>
                    <a:pt x="262" y="148"/>
                  </a:lnTo>
                  <a:lnTo>
                    <a:pt x="264" y="148"/>
                  </a:lnTo>
                  <a:lnTo>
                    <a:pt x="264" y="146"/>
                  </a:lnTo>
                  <a:lnTo>
                    <a:pt x="266" y="146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9" y="148"/>
                  </a:lnTo>
                  <a:lnTo>
                    <a:pt x="271" y="148"/>
                  </a:lnTo>
                  <a:lnTo>
                    <a:pt x="273" y="148"/>
                  </a:lnTo>
                  <a:lnTo>
                    <a:pt x="271" y="155"/>
                  </a:lnTo>
                  <a:lnTo>
                    <a:pt x="269" y="155"/>
                  </a:lnTo>
                  <a:lnTo>
                    <a:pt x="268" y="155"/>
                  </a:lnTo>
                  <a:lnTo>
                    <a:pt x="266" y="157"/>
                  </a:lnTo>
                  <a:lnTo>
                    <a:pt x="266" y="158"/>
                  </a:lnTo>
                  <a:lnTo>
                    <a:pt x="268" y="158"/>
                  </a:lnTo>
                  <a:lnTo>
                    <a:pt x="268" y="160"/>
                  </a:lnTo>
                  <a:lnTo>
                    <a:pt x="268" y="162"/>
                  </a:lnTo>
                  <a:lnTo>
                    <a:pt x="266" y="160"/>
                  </a:lnTo>
                  <a:lnTo>
                    <a:pt x="264" y="160"/>
                  </a:lnTo>
                  <a:lnTo>
                    <a:pt x="262" y="160"/>
                  </a:lnTo>
                  <a:lnTo>
                    <a:pt x="261" y="160"/>
                  </a:lnTo>
                  <a:lnTo>
                    <a:pt x="261" y="158"/>
                  </a:lnTo>
                  <a:lnTo>
                    <a:pt x="259" y="158"/>
                  </a:lnTo>
                  <a:lnTo>
                    <a:pt x="259" y="160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7" y="160"/>
                  </a:lnTo>
                  <a:lnTo>
                    <a:pt x="257" y="162"/>
                  </a:lnTo>
                  <a:lnTo>
                    <a:pt x="259" y="162"/>
                  </a:lnTo>
                  <a:lnTo>
                    <a:pt x="261" y="162"/>
                  </a:lnTo>
                  <a:lnTo>
                    <a:pt x="262" y="162"/>
                  </a:lnTo>
                  <a:lnTo>
                    <a:pt x="264" y="162"/>
                  </a:lnTo>
                  <a:lnTo>
                    <a:pt x="266" y="162"/>
                  </a:lnTo>
                  <a:lnTo>
                    <a:pt x="268" y="162"/>
                  </a:lnTo>
                  <a:lnTo>
                    <a:pt x="266" y="162"/>
                  </a:lnTo>
                  <a:lnTo>
                    <a:pt x="266" y="163"/>
                  </a:lnTo>
                  <a:lnTo>
                    <a:pt x="268" y="163"/>
                  </a:lnTo>
                  <a:lnTo>
                    <a:pt x="268" y="165"/>
                  </a:lnTo>
                  <a:lnTo>
                    <a:pt x="268" y="163"/>
                  </a:lnTo>
                  <a:lnTo>
                    <a:pt x="266" y="165"/>
                  </a:lnTo>
                  <a:lnTo>
                    <a:pt x="266" y="163"/>
                  </a:lnTo>
                  <a:lnTo>
                    <a:pt x="266" y="165"/>
                  </a:lnTo>
                  <a:lnTo>
                    <a:pt x="264" y="165"/>
                  </a:lnTo>
                  <a:lnTo>
                    <a:pt x="262" y="165"/>
                  </a:lnTo>
                  <a:lnTo>
                    <a:pt x="262" y="167"/>
                  </a:lnTo>
                  <a:lnTo>
                    <a:pt x="262" y="165"/>
                  </a:lnTo>
                  <a:lnTo>
                    <a:pt x="261" y="165"/>
                  </a:lnTo>
                  <a:lnTo>
                    <a:pt x="259" y="165"/>
                  </a:lnTo>
                  <a:lnTo>
                    <a:pt x="257" y="165"/>
                  </a:lnTo>
                  <a:lnTo>
                    <a:pt x="257" y="163"/>
                  </a:lnTo>
                  <a:lnTo>
                    <a:pt x="257" y="163"/>
                  </a:lnTo>
                  <a:lnTo>
                    <a:pt x="256" y="163"/>
                  </a:lnTo>
                  <a:lnTo>
                    <a:pt x="254" y="163"/>
                  </a:lnTo>
                  <a:lnTo>
                    <a:pt x="252" y="163"/>
                  </a:lnTo>
                  <a:lnTo>
                    <a:pt x="252" y="165"/>
                  </a:lnTo>
                  <a:lnTo>
                    <a:pt x="251" y="167"/>
                  </a:lnTo>
                  <a:lnTo>
                    <a:pt x="251" y="169"/>
                  </a:lnTo>
                  <a:lnTo>
                    <a:pt x="249" y="169"/>
                  </a:lnTo>
                  <a:lnTo>
                    <a:pt x="249" y="170"/>
                  </a:lnTo>
                  <a:lnTo>
                    <a:pt x="251" y="172"/>
                  </a:lnTo>
                  <a:lnTo>
                    <a:pt x="249" y="172"/>
                  </a:lnTo>
                  <a:lnTo>
                    <a:pt x="249" y="174"/>
                  </a:lnTo>
                  <a:lnTo>
                    <a:pt x="247" y="174"/>
                  </a:lnTo>
                  <a:lnTo>
                    <a:pt x="247" y="174"/>
                  </a:lnTo>
                  <a:lnTo>
                    <a:pt x="245" y="174"/>
                  </a:lnTo>
                  <a:lnTo>
                    <a:pt x="245" y="174"/>
                  </a:lnTo>
                  <a:lnTo>
                    <a:pt x="245" y="175"/>
                  </a:lnTo>
                  <a:lnTo>
                    <a:pt x="244" y="175"/>
                  </a:lnTo>
                  <a:lnTo>
                    <a:pt x="242" y="175"/>
                  </a:lnTo>
                  <a:lnTo>
                    <a:pt x="242" y="174"/>
                  </a:lnTo>
                  <a:lnTo>
                    <a:pt x="244" y="174"/>
                  </a:lnTo>
                  <a:lnTo>
                    <a:pt x="244" y="172"/>
                  </a:lnTo>
                  <a:lnTo>
                    <a:pt x="244" y="170"/>
                  </a:lnTo>
                  <a:lnTo>
                    <a:pt x="242" y="172"/>
                  </a:lnTo>
                  <a:lnTo>
                    <a:pt x="242" y="174"/>
                  </a:lnTo>
                  <a:lnTo>
                    <a:pt x="240" y="174"/>
                  </a:lnTo>
                  <a:lnTo>
                    <a:pt x="239" y="174"/>
                  </a:lnTo>
                  <a:lnTo>
                    <a:pt x="239" y="174"/>
                  </a:lnTo>
                  <a:lnTo>
                    <a:pt x="237" y="174"/>
                  </a:lnTo>
                  <a:lnTo>
                    <a:pt x="237" y="175"/>
                  </a:lnTo>
                  <a:lnTo>
                    <a:pt x="235" y="175"/>
                  </a:lnTo>
                  <a:lnTo>
                    <a:pt x="234" y="175"/>
                  </a:lnTo>
                  <a:lnTo>
                    <a:pt x="235" y="175"/>
                  </a:lnTo>
                  <a:lnTo>
                    <a:pt x="235" y="177"/>
                  </a:lnTo>
                  <a:lnTo>
                    <a:pt x="237" y="177"/>
                  </a:lnTo>
                  <a:lnTo>
                    <a:pt x="237" y="179"/>
                  </a:lnTo>
                  <a:lnTo>
                    <a:pt x="239" y="179"/>
                  </a:lnTo>
                  <a:lnTo>
                    <a:pt x="239" y="180"/>
                  </a:lnTo>
                  <a:lnTo>
                    <a:pt x="239" y="182"/>
                  </a:lnTo>
                  <a:lnTo>
                    <a:pt x="237" y="182"/>
                  </a:lnTo>
                  <a:lnTo>
                    <a:pt x="237" y="184"/>
                  </a:lnTo>
                  <a:lnTo>
                    <a:pt x="239" y="184"/>
                  </a:lnTo>
                  <a:lnTo>
                    <a:pt x="240" y="186"/>
                  </a:lnTo>
                  <a:lnTo>
                    <a:pt x="240" y="187"/>
                  </a:lnTo>
                  <a:lnTo>
                    <a:pt x="242" y="187"/>
                  </a:lnTo>
                  <a:lnTo>
                    <a:pt x="242" y="189"/>
                  </a:lnTo>
                  <a:lnTo>
                    <a:pt x="244" y="189"/>
                  </a:lnTo>
                  <a:lnTo>
                    <a:pt x="244" y="191"/>
                  </a:lnTo>
                  <a:lnTo>
                    <a:pt x="244" y="192"/>
                  </a:lnTo>
                  <a:lnTo>
                    <a:pt x="242" y="192"/>
                  </a:lnTo>
                  <a:lnTo>
                    <a:pt x="242" y="194"/>
                  </a:lnTo>
                  <a:lnTo>
                    <a:pt x="244" y="196"/>
                  </a:lnTo>
                  <a:lnTo>
                    <a:pt x="244" y="194"/>
                  </a:lnTo>
                  <a:lnTo>
                    <a:pt x="245" y="194"/>
                  </a:lnTo>
                  <a:lnTo>
                    <a:pt x="245" y="192"/>
                  </a:lnTo>
                  <a:lnTo>
                    <a:pt x="245" y="194"/>
                  </a:lnTo>
                  <a:lnTo>
                    <a:pt x="247" y="194"/>
                  </a:lnTo>
                  <a:lnTo>
                    <a:pt x="247" y="196"/>
                  </a:lnTo>
                  <a:lnTo>
                    <a:pt x="247" y="197"/>
                  </a:lnTo>
                  <a:lnTo>
                    <a:pt x="245" y="197"/>
                  </a:lnTo>
                  <a:lnTo>
                    <a:pt x="247" y="197"/>
                  </a:lnTo>
                  <a:lnTo>
                    <a:pt x="247" y="199"/>
                  </a:lnTo>
                  <a:lnTo>
                    <a:pt x="247" y="201"/>
                  </a:lnTo>
                  <a:lnTo>
                    <a:pt x="249" y="201"/>
                  </a:lnTo>
                  <a:lnTo>
                    <a:pt x="247" y="201"/>
                  </a:lnTo>
                  <a:lnTo>
                    <a:pt x="247" y="203"/>
                  </a:lnTo>
                  <a:lnTo>
                    <a:pt x="245" y="203"/>
                  </a:lnTo>
                  <a:lnTo>
                    <a:pt x="245" y="204"/>
                  </a:lnTo>
                  <a:lnTo>
                    <a:pt x="247" y="206"/>
                  </a:lnTo>
                  <a:lnTo>
                    <a:pt x="249" y="206"/>
                  </a:lnTo>
                  <a:lnTo>
                    <a:pt x="249" y="208"/>
                  </a:lnTo>
                  <a:lnTo>
                    <a:pt x="251" y="208"/>
                  </a:lnTo>
                  <a:lnTo>
                    <a:pt x="252" y="208"/>
                  </a:lnTo>
                  <a:lnTo>
                    <a:pt x="251" y="206"/>
                  </a:lnTo>
                  <a:lnTo>
                    <a:pt x="252" y="204"/>
                  </a:lnTo>
                  <a:lnTo>
                    <a:pt x="254" y="204"/>
                  </a:lnTo>
                  <a:lnTo>
                    <a:pt x="254" y="203"/>
                  </a:lnTo>
                  <a:lnTo>
                    <a:pt x="254" y="201"/>
                  </a:lnTo>
                  <a:lnTo>
                    <a:pt x="254" y="199"/>
                  </a:lnTo>
                  <a:lnTo>
                    <a:pt x="256" y="199"/>
                  </a:lnTo>
                  <a:lnTo>
                    <a:pt x="256" y="197"/>
                  </a:lnTo>
                  <a:lnTo>
                    <a:pt x="257" y="197"/>
                  </a:lnTo>
                  <a:lnTo>
                    <a:pt x="257" y="197"/>
                  </a:lnTo>
                  <a:lnTo>
                    <a:pt x="259" y="199"/>
                  </a:lnTo>
                  <a:lnTo>
                    <a:pt x="259" y="197"/>
                  </a:lnTo>
                  <a:lnTo>
                    <a:pt x="261" y="199"/>
                  </a:lnTo>
                  <a:lnTo>
                    <a:pt x="262" y="199"/>
                  </a:lnTo>
                  <a:lnTo>
                    <a:pt x="264" y="201"/>
                  </a:lnTo>
                  <a:lnTo>
                    <a:pt x="266" y="201"/>
                  </a:lnTo>
                  <a:lnTo>
                    <a:pt x="268" y="203"/>
                  </a:lnTo>
                  <a:lnTo>
                    <a:pt x="269" y="203"/>
                  </a:lnTo>
                  <a:lnTo>
                    <a:pt x="271" y="203"/>
                  </a:lnTo>
                  <a:lnTo>
                    <a:pt x="273" y="203"/>
                  </a:lnTo>
                  <a:lnTo>
                    <a:pt x="274" y="203"/>
                  </a:lnTo>
                  <a:lnTo>
                    <a:pt x="274" y="204"/>
                  </a:lnTo>
                  <a:lnTo>
                    <a:pt x="276" y="204"/>
                  </a:lnTo>
                  <a:lnTo>
                    <a:pt x="278" y="204"/>
                  </a:lnTo>
                  <a:lnTo>
                    <a:pt x="280" y="204"/>
                  </a:lnTo>
                  <a:lnTo>
                    <a:pt x="280" y="206"/>
                  </a:lnTo>
                  <a:lnTo>
                    <a:pt x="281" y="206"/>
                  </a:lnTo>
                  <a:lnTo>
                    <a:pt x="283" y="206"/>
                  </a:lnTo>
                  <a:lnTo>
                    <a:pt x="285" y="206"/>
                  </a:lnTo>
                  <a:lnTo>
                    <a:pt x="286" y="206"/>
                  </a:lnTo>
                  <a:lnTo>
                    <a:pt x="288" y="206"/>
                  </a:lnTo>
                  <a:lnTo>
                    <a:pt x="290" y="206"/>
                  </a:lnTo>
                  <a:lnTo>
                    <a:pt x="291" y="204"/>
                  </a:lnTo>
                  <a:lnTo>
                    <a:pt x="293" y="204"/>
                  </a:lnTo>
                  <a:lnTo>
                    <a:pt x="293" y="203"/>
                  </a:lnTo>
                  <a:lnTo>
                    <a:pt x="295" y="203"/>
                  </a:lnTo>
                  <a:lnTo>
                    <a:pt x="297" y="203"/>
                  </a:lnTo>
                  <a:lnTo>
                    <a:pt x="297" y="201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1"/>
                  </a:lnTo>
                  <a:lnTo>
                    <a:pt x="298" y="203"/>
                  </a:lnTo>
                  <a:lnTo>
                    <a:pt x="298" y="204"/>
                  </a:lnTo>
                  <a:lnTo>
                    <a:pt x="300" y="206"/>
                  </a:lnTo>
                  <a:lnTo>
                    <a:pt x="300" y="208"/>
                  </a:lnTo>
                  <a:lnTo>
                    <a:pt x="300" y="209"/>
                  </a:lnTo>
                  <a:lnTo>
                    <a:pt x="302" y="209"/>
                  </a:lnTo>
                  <a:lnTo>
                    <a:pt x="303" y="211"/>
                  </a:lnTo>
                  <a:lnTo>
                    <a:pt x="303" y="213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3" y="214"/>
                  </a:lnTo>
                  <a:lnTo>
                    <a:pt x="305" y="214"/>
                  </a:lnTo>
                  <a:lnTo>
                    <a:pt x="305" y="216"/>
                  </a:lnTo>
                  <a:lnTo>
                    <a:pt x="303" y="216"/>
                  </a:lnTo>
                  <a:lnTo>
                    <a:pt x="303" y="218"/>
                  </a:lnTo>
                  <a:lnTo>
                    <a:pt x="303" y="220"/>
                  </a:lnTo>
                  <a:lnTo>
                    <a:pt x="302" y="220"/>
                  </a:lnTo>
                  <a:lnTo>
                    <a:pt x="302" y="218"/>
                  </a:lnTo>
                  <a:lnTo>
                    <a:pt x="302" y="216"/>
                  </a:lnTo>
                  <a:lnTo>
                    <a:pt x="302" y="218"/>
                  </a:lnTo>
                  <a:lnTo>
                    <a:pt x="300" y="218"/>
                  </a:lnTo>
                  <a:lnTo>
                    <a:pt x="300" y="220"/>
                  </a:lnTo>
                  <a:lnTo>
                    <a:pt x="300" y="218"/>
                  </a:lnTo>
                  <a:lnTo>
                    <a:pt x="298" y="218"/>
                  </a:lnTo>
                  <a:lnTo>
                    <a:pt x="298" y="220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3"/>
                  </a:lnTo>
                  <a:lnTo>
                    <a:pt x="300" y="223"/>
                  </a:lnTo>
                  <a:lnTo>
                    <a:pt x="300" y="225"/>
                  </a:lnTo>
                  <a:lnTo>
                    <a:pt x="302" y="226"/>
                  </a:lnTo>
                  <a:lnTo>
                    <a:pt x="302" y="228"/>
                  </a:lnTo>
                  <a:lnTo>
                    <a:pt x="303" y="228"/>
                  </a:lnTo>
                  <a:lnTo>
                    <a:pt x="302" y="228"/>
                  </a:lnTo>
                  <a:lnTo>
                    <a:pt x="300" y="228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5" y="228"/>
                  </a:lnTo>
                  <a:lnTo>
                    <a:pt x="293" y="228"/>
                  </a:lnTo>
                  <a:lnTo>
                    <a:pt x="293" y="230"/>
                  </a:lnTo>
                  <a:lnTo>
                    <a:pt x="293" y="231"/>
                  </a:lnTo>
                  <a:lnTo>
                    <a:pt x="291" y="230"/>
                  </a:lnTo>
                  <a:lnTo>
                    <a:pt x="291" y="228"/>
                  </a:lnTo>
                  <a:lnTo>
                    <a:pt x="290" y="228"/>
                  </a:lnTo>
                  <a:lnTo>
                    <a:pt x="288" y="226"/>
                  </a:lnTo>
                  <a:lnTo>
                    <a:pt x="286" y="226"/>
                  </a:lnTo>
                  <a:lnTo>
                    <a:pt x="285" y="226"/>
                  </a:lnTo>
                  <a:lnTo>
                    <a:pt x="283" y="225"/>
                  </a:lnTo>
                  <a:lnTo>
                    <a:pt x="281" y="225"/>
                  </a:lnTo>
                  <a:lnTo>
                    <a:pt x="280" y="225"/>
                  </a:lnTo>
                  <a:lnTo>
                    <a:pt x="280" y="223"/>
                  </a:lnTo>
                  <a:lnTo>
                    <a:pt x="278" y="223"/>
                  </a:lnTo>
                  <a:lnTo>
                    <a:pt x="278" y="225"/>
                  </a:lnTo>
                  <a:lnTo>
                    <a:pt x="280" y="225"/>
                  </a:lnTo>
                  <a:lnTo>
                    <a:pt x="280" y="226"/>
                  </a:lnTo>
                  <a:lnTo>
                    <a:pt x="280" y="228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8" y="228"/>
                  </a:lnTo>
                  <a:lnTo>
                    <a:pt x="278" y="226"/>
                  </a:lnTo>
                  <a:lnTo>
                    <a:pt x="276" y="226"/>
                  </a:lnTo>
                  <a:lnTo>
                    <a:pt x="274" y="226"/>
                  </a:lnTo>
                  <a:lnTo>
                    <a:pt x="274" y="228"/>
                  </a:lnTo>
                  <a:lnTo>
                    <a:pt x="274" y="230"/>
                  </a:lnTo>
                  <a:lnTo>
                    <a:pt x="273" y="230"/>
                  </a:lnTo>
                  <a:lnTo>
                    <a:pt x="273" y="228"/>
                  </a:lnTo>
                  <a:lnTo>
                    <a:pt x="271" y="228"/>
                  </a:lnTo>
                  <a:lnTo>
                    <a:pt x="271" y="230"/>
                  </a:lnTo>
                  <a:lnTo>
                    <a:pt x="271" y="231"/>
                  </a:lnTo>
                  <a:lnTo>
                    <a:pt x="273" y="230"/>
                  </a:lnTo>
                  <a:lnTo>
                    <a:pt x="273" y="231"/>
                  </a:lnTo>
                  <a:lnTo>
                    <a:pt x="273" y="233"/>
                  </a:lnTo>
                  <a:lnTo>
                    <a:pt x="274" y="233"/>
                  </a:lnTo>
                  <a:lnTo>
                    <a:pt x="276" y="233"/>
                  </a:lnTo>
                  <a:lnTo>
                    <a:pt x="276" y="231"/>
                  </a:lnTo>
                  <a:lnTo>
                    <a:pt x="274" y="231"/>
                  </a:lnTo>
                  <a:lnTo>
                    <a:pt x="274" y="230"/>
                  </a:lnTo>
                  <a:lnTo>
                    <a:pt x="276" y="230"/>
                  </a:lnTo>
                  <a:lnTo>
                    <a:pt x="278" y="230"/>
                  </a:lnTo>
                  <a:lnTo>
                    <a:pt x="280" y="230"/>
                  </a:lnTo>
                  <a:lnTo>
                    <a:pt x="281" y="231"/>
                  </a:lnTo>
                  <a:lnTo>
                    <a:pt x="283" y="231"/>
                  </a:lnTo>
                  <a:lnTo>
                    <a:pt x="283" y="233"/>
                  </a:lnTo>
                  <a:lnTo>
                    <a:pt x="283" y="235"/>
                  </a:lnTo>
                  <a:lnTo>
                    <a:pt x="281" y="235"/>
                  </a:lnTo>
                  <a:lnTo>
                    <a:pt x="281" y="237"/>
                  </a:lnTo>
                  <a:lnTo>
                    <a:pt x="283" y="237"/>
                  </a:lnTo>
                  <a:lnTo>
                    <a:pt x="285" y="235"/>
                  </a:lnTo>
                  <a:lnTo>
                    <a:pt x="285" y="237"/>
                  </a:lnTo>
                  <a:lnTo>
                    <a:pt x="285" y="238"/>
                  </a:lnTo>
                  <a:lnTo>
                    <a:pt x="286" y="238"/>
                  </a:lnTo>
                  <a:lnTo>
                    <a:pt x="285" y="238"/>
                  </a:lnTo>
                  <a:lnTo>
                    <a:pt x="285" y="240"/>
                  </a:lnTo>
                  <a:lnTo>
                    <a:pt x="285" y="242"/>
                  </a:lnTo>
                  <a:lnTo>
                    <a:pt x="283" y="242"/>
                  </a:lnTo>
                  <a:lnTo>
                    <a:pt x="283" y="243"/>
                  </a:lnTo>
                  <a:lnTo>
                    <a:pt x="281" y="243"/>
                  </a:lnTo>
                  <a:lnTo>
                    <a:pt x="281" y="245"/>
                  </a:lnTo>
                  <a:lnTo>
                    <a:pt x="281" y="243"/>
                  </a:lnTo>
                  <a:lnTo>
                    <a:pt x="280" y="243"/>
                  </a:lnTo>
                  <a:lnTo>
                    <a:pt x="280" y="245"/>
                  </a:lnTo>
                  <a:lnTo>
                    <a:pt x="280" y="247"/>
                  </a:lnTo>
                  <a:lnTo>
                    <a:pt x="281" y="247"/>
                  </a:lnTo>
                  <a:lnTo>
                    <a:pt x="281" y="248"/>
                  </a:lnTo>
                  <a:lnTo>
                    <a:pt x="281" y="250"/>
                  </a:lnTo>
                  <a:lnTo>
                    <a:pt x="281" y="252"/>
                  </a:lnTo>
                  <a:lnTo>
                    <a:pt x="281" y="254"/>
                  </a:lnTo>
                  <a:lnTo>
                    <a:pt x="281" y="252"/>
                  </a:lnTo>
                  <a:lnTo>
                    <a:pt x="280" y="252"/>
                  </a:lnTo>
                  <a:lnTo>
                    <a:pt x="278" y="250"/>
                  </a:lnTo>
                  <a:lnTo>
                    <a:pt x="276" y="250"/>
                  </a:lnTo>
                  <a:lnTo>
                    <a:pt x="274" y="250"/>
                  </a:lnTo>
                  <a:lnTo>
                    <a:pt x="274" y="252"/>
                  </a:lnTo>
                  <a:lnTo>
                    <a:pt x="273" y="252"/>
                  </a:lnTo>
                  <a:lnTo>
                    <a:pt x="273" y="250"/>
                  </a:lnTo>
                  <a:lnTo>
                    <a:pt x="271" y="250"/>
                  </a:lnTo>
                  <a:lnTo>
                    <a:pt x="269" y="250"/>
                  </a:lnTo>
                  <a:lnTo>
                    <a:pt x="268" y="250"/>
                  </a:lnTo>
                  <a:lnTo>
                    <a:pt x="268" y="248"/>
                  </a:lnTo>
                  <a:lnTo>
                    <a:pt x="266" y="248"/>
                  </a:lnTo>
                  <a:lnTo>
                    <a:pt x="264" y="250"/>
                  </a:lnTo>
                  <a:lnTo>
                    <a:pt x="262" y="250"/>
                  </a:lnTo>
                  <a:lnTo>
                    <a:pt x="261" y="250"/>
                  </a:lnTo>
                  <a:lnTo>
                    <a:pt x="259" y="250"/>
                  </a:lnTo>
                  <a:lnTo>
                    <a:pt x="257" y="250"/>
                  </a:lnTo>
                  <a:lnTo>
                    <a:pt x="257" y="250"/>
                  </a:lnTo>
                  <a:lnTo>
                    <a:pt x="257" y="248"/>
                  </a:lnTo>
                  <a:lnTo>
                    <a:pt x="256" y="248"/>
                  </a:lnTo>
                  <a:lnTo>
                    <a:pt x="254" y="250"/>
                  </a:lnTo>
                  <a:lnTo>
                    <a:pt x="252" y="250"/>
                  </a:lnTo>
                  <a:lnTo>
                    <a:pt x="252" y="248"/>
                  </a:lnTo>
                  <a:lnTo>
                    <a:pt x="252" y="250"/>
                  </a:lnTo>
                  <a:lnTo>
                    <a:pt x="251" y="250"/>
                  </a:lnTo>
                  <a:lnTo>
                    <a:pt x="251" y="248"/>
                  </a:lnTo>
                  <a:lnTo>
                    <a:pt x="249" y="250"/>
                  </a:lnTo>
                  <a:lnTo>
                    <a:pt x="247" y="250"/>
                  </a:lnTo>
                  <a:lnTo>
                    <a:pt x="245" y="250"/>
                  </a:lnTo>
                  <a:lnTo>
                    <a:pt x="244" y="250"/>
                  </a:lnTo>
                  <a:lnTo>
                    <a:pt x="242" y="250"/>
                  </a:lnTo>
                  <a:lnTo>
                    <a:pt x="240" y="250"/>
                  </a:lnTo>
                  <a:lnTo>
                    <a:pt x="239" y="250"/>
                  </a:lnTo>
                  <a:lnTo>
                    <a:pt x="239" y="248"/>
                  </a:lnTo>
                  <a:lnTo>
                    <a:pt x="239" y="250"/>
                  </a:lnTo>
                  <a:lnTo>
                    <a:pt x="237" y="250"/>
                  </a:lnTo>
                  <a:lnTo>
                    <a:pt x="235" y="250"/>
                  </a:lnTo>
                  <a:lnTo>
                    <a:pt x="234" y="252"/>
                  </a:lnTo>
                  <a:lnTo>
                    <a:pt x="232" y="252"/>
                  </a:lnTo>
                  <a:lnTo>
                    <a:pt x="230" y="252"/>
                  </a:lnTo>
                  <a:lnTo>
                    <a:pt x="230" y="250"/>
                  </a:lnTo>
                  <a:lnTo>
                    <a:pt x="228" y="250"/>
                  </a:lnTo>
                  <a:lnTo>
                    <a:pt x="227" y="252"/>
                  </a:lnTo>
                  <a:lnTo>
                    <a:pt x="225" y="252"/>
                  </a:lnTo>
                  <a:lnTo>
                    <a:pt x="223" y="254"/>
                  </a:lnTo>
                  <a:lnTo>
                    <a:pt x="223" y="255"/>
                  </a:lnTo>
                  <a:lnTo>
                    <a:pt x="223" y="254"/>
                  </a:lnTo>
                  <a:lnTo>
                    <a:pt x="225" y="254"/>
                  </a:lnTo>
                  <a:lnTo>
                    <a:pt x="225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5" y="255"/>
                  </a:lnTo>
                  <a:lnTo>
                    <a:pt x="223" y="255"/>
                  </a:lnTo>
                  <a:lnTo>
                    <a:pt x="223" y="257"/>
                  </a:lnTo>
                  <a:lnTo>
                    <a:pt x="223" y="259"/>
                  </a:lnTo>
                  <a:lnTo>
                    <a:pt x="225" y="259"/>
                  </a:lnTo>
                  <a:lnTo>
                    <a:pt x="227" y="259"/>
                  </a:lnTo>
                  <a:lnTo>
                    <a:pt x="228" y="259"/>
                  </a:lnTo>
                  <a:lnTo>
                    <a:pt x="230" y="259"/>
                  </a:lnTo>
                  <a:lnTo>
                    <a:pt x="232" y="259"/>
                  </a:lnTo>
                  <a:lnTo>
                    <a:pt x="234" y="259"/>
                  </a:lnTo>
                  <a:lnTo>
                    <a:pt x="235" y="259"/>
                  </a:lnTo>
                  <a:lnTo>
                    <a:pt x="237" y="257"/>
                  </a:lnTo>
                  <a:lnTo>
                    <a:pt x="239" y="257"/>
                  </a:lnTo>
                  <a:lnTo>
                    <a:pt x="240" y="257"/>
                  </a:lnTo>
                  <a:lnTo>
                    <a:pt x="240" y="259"/>
                  </a:lnTo>
                  <a:lnTo>
                    <a:pt x="242" y="259"/>
                  </a:lnTo>
                  <a:lnTo>
                    <a:pt x="244" y="259"/>
                  </a:lnTo>
                  <a:lnTo>
                    <a:pt x="245" y="259"/>
                  </a:lnTo>
                  <a:lnTo>
                    <a:pt x="245" y="260"/>
                  </a:lnTo>
                  <a:lnTo>
                    <a:pt x="247" y="260"/>
                  </a:lnTo>
                  <a:lnTo>
                    <a:pt x="249" y="260"/>
                  </a:lnTo>
                  <a:lnTo>
                    <a:pt x="249" y="262"/>
                  </a:lnTo>
                  <a:lnTo>
                    <a:pt x="251" y="260"/>
                  </a:lnTo>
                  <a:lnTo>
                    <a:pt x="252" y="262"/>
                  </a:lnTo>
                  <a:lnTo>
                    <a:pt x="254" y="262"/>
                  </a:lnTo>
                  <a:lnTo>
                    <a:pt x="254" y="264"/>
                  </a:lnTo>
                  <a:lnTo>
                    <a:pt x="254" y="262"/>
                  </a:lnTo>
                  <a:lnTo>
                    <a:pt x="252" y="262"/>
                  </a:lnTo>
                  <a:lnTo>
                    <a:pt x="252" y="264"/>
                  </a:lnTo>
                  <a:lnTo>
                    <a:pt x="251" y="264"/>
                  </a:lnTo>
                  <a:lnTo>
                    <a:pt x="251" y="265"/>
                  </a:lnTo>
                  <a:lnTo>
                    <a:pt x="251" y="267"/>
                  </a:lnTo>
                  <a:lnTo>
                    <a:pt x="252" y="267"/>
                  </a:lnTo>
                  <a:lnTo>
                    <a:pt x="252" y="269"/>
                  </a:lnTo>
                  <a:lnTo>
                    <a:pt x="252" y="271"/>
                  </a:lnTo>
                  <a:lnTo>
                    <a:pt x="252" y="272"/>
                  </a:lnTo>
                  <a:lnTo>
                    <a:pt x="251" y="272"/>
                  </a:lnTo>
                  <a:lnTo>
                    <a:pt x="251" y="271"/>
                  </a:lnTo>
                  <a:lnTo>
                    <a:pt x="251" y="272"/>
                  </a:lnTo>
                  <a:lnTo>
                    <a:pt x="249" y="271"/>
                  </a:lnTo>
                  <a:lnTo>
                    <a:pt x="249" y="272"/>
                  </a:lnTo>
                  <a:lnTo>
                    <a:pt x="247" y="271"/>
                  </a:lnTo>
                  <a:lnTo>
                    <a:pt x="247" y="272"/>
                  </a:lnTo>
                  <a:lnTo>
                    <a:pt x="249" y="272"/>
                  </a:lnTo>
                  <a:lnTo>
                    <a:pt x="251" y="272"/>
                  </a:lnTo>
                  <a:lnTo>
                    <a:pt x="251" y="274"/>
                  </a:lnTo>
                  <a:lnTo>
                    <a:pt x="252" y="274"/>
                  </a:lnTo>
                  <a:lnTo>
                    <a:pt x="252" y="276"/>
                  </a:lnTo>
                  <a:lnTo>
                    <a:pt x="252" y="277"/>
                  </a:lnTo>
                  <a:lnTo>
                    <a:pt x="251" y="279"/>
                  </a:lnTo>
                  <a:lnTo>
                    <a:pt x="249" y="281"/>
                  </a:lnTo>
                  <a:lnTo>
                    <a:pt x="249" y="279"/>
                  </a:lnTo>
                  <a:lnTo>
                    <a:pt x="249" y="281"/>
                  </a:lnTo>
                  <a:lnTo>
                    <a:pt x="247" y="283"/>
                  </a:lnTo>
                  <a:lnTo>
                    <a:pt x="249" y="283"/>
                  </a:lnTo>
                  <a:lnTo>
                    <a:pt x="247" y="284"/>
                  </a:lnTo>
                  <a:lnTo>
                    <a:pt x="245" y="284"/>
                  </a:lnTo>
                  <a:lnTo>
                    <a:pt x="244" y="284"/>
                  </a:lnTo>
                  <a:lnTo>
                    <a:pt x="244" y="286"/>
                  </a:lnTo>
                  <a:lnTo>
                    <a:pt x="242" y="284"/>
                  </a:lnTo>
                  <a:lnTo>
                    <a:pt x="242" y="286"/>
                  </a:lnTo>
                  <a:lnTo>
                    <a:pt x="240" y="286"/>
                  </a:lnTo>
                  <a:lnTo>
                    <a:pt x="240" y="284"/>
                  </a:lnTo>
                  <a:lnTo>
                    <a:pt x="239" y="284"/>
                  </a:lnTo>
                  <a:lnTo>
                    <a:pt x="237" y="284"/>
                  </a:lnTo>
                  <a:lnTo>
                    <a:pt x="237" y="286"/>
                  </a:lnTo>
                  <a:lnTo>
                    <a:pt x="237" y="284"/>
                  </a:lnTo>
                  <a:lnTo>
                    <a:pt x="235" y="286"/>
                  </a:lnTo>
                  <a:lnTo>
                    <a:pt x="235" y="284"/>
                  </a:lnTo>
                  <a:lnTo>
                    <a:pt x="234" y="284"/>
                  </a:lnTo>
                  <a:lnTo>
                    <a:pt x="234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2" y="284"/>
                  </a:lnTo>
                  <a:lnTo>
                    <a:pt x="232" y="286"/>
                  </a:lnTo>
                  <a:lnTo>
                    <a:pt x="230" y="286"/>
                  </a:lnTo>
                  <a:lnTo>
                    <a:pt x="230" y="284"/>
                  </a:lnTo>
                  <a:lnTo>
                    <a:pt x="228" y="284"/>
                  </a:lnTo>
                  <a:lnTo>
                    <a:pt x="227" y="284"/>
                  </a:lnTo>
                  <a:lnTo>
                    <a:pt x="227" y="283"/>
                  </a:lnTo>
                  <a:lnTo>
                    <a:pt x="227" y="284"/>
                  </a:lnTo>
                  <a:lnTo>
                    <a:pt x="225" y="284"/>
                  </a:lnTo>
                  <a:lnTo>
                    <a:pt x="225" y="283"/>
                  </a:lnTo>
                  <a:lnTo>
                    <a:pt x="223" y="283"/>
                  </a:lnTo>
                  <a:lnTo>
                    <a:pt x="223" y="281"/>
                  </a:lnTo>
                  <a:lnTo>
                    <a:pt x="222" y="281"/>
                  </a:lnTo>
                  <a:lnTo>
                    <a:pt x="220" y="281"/>
                  </a:lnTo>
                  <a:lnTo>
                    <a:pt x="218" y="281"/>
                  </a:lnTo>
                  <a:lnTo>
                    <a:pt x="218" y="279"/>
                  </a:lnTo>
                  <a:lnTo>
                    <a:pt x="217" y="279"/>
                  </a:lnTo>
                  <a:lnTo>
                    <a:pt x="217" y="279"/>
                  </a:lnTo>
                  <a:lnTo>
                    <a:pt x="215" y="279"/>
                  </a:lnTo>
                  <a:lnTo>
                    <a:pt x="215" y="277"/>
                  </a:lnTo>
                  <a:lnTo>
                    <a:pt x="213" y="277"/>
                  </a:lnTo>
                  <a:lnTo>
                    <a:pt x="211" y="277"/>
                  </a:lnTo>
                  <a:lnTo>
                    <a:pt x="210" y="276"/>
                  </a:lnTo>
                  <a:lnTo>
                    <a:pt x="208" y="276"/>
                  </a:lnTo>
                  <a:lnTo>
                    <a:pt x="210" y="276"/>
                  </a:lnTo>
                  <a:lnTo>
                    <a:pt x="210" y="277"/>
                  </a:lnTo>
                  <a:lnTo>
                    <a:pt x="208" y="277"/>
                  </a:lnTo>
                  <a:lnTo>
                    <a:pt x="206" y="279"/>
                  </a:lnTo>
                  <a:lnTo>
                    <a:pt x="206" y="281"/>
                  </a:lnTo>
                  <a:lnTo>
                    <a:pt x="208" y="281"/>
                  </a:lnTo>
                  <a:lnTo>
                    <a:pt x="208" y="283"/>
                  </a:lnTo>
                  <a:lnTo>
                    <a:pt x="208" y="284"/>
                  </a:lnTo>
                  <a:lnTo>
                    <a:pt x="208" y="286"/>
                  </a:lnTo>
                  <a:lnTo>
                    <a:pt x="208" y="288"/>
                  </a:lnTo>
                  <a:lnTo>
                    <a:pt x="210" y="288"/>
                  </a:lnTo>
                  <a:lnTo>
                    <a:pt x="210" y="289"/>
                  </a:lnTo>
                  <a:lnTo>
                    <a:pt x="211" y="289"/>
                  </a:lnTo>
                  <a:lnTo>
                    <a:pt x="213" y="291"/>
                  </a:lnTo>
                  <a:lnTo>
                    <a:pt x="213" y="293"/>
                  </a:lnTo>
                  <a:lnTo>
                    <a:pt x="215" y="293"/>
                  </a:lnTo>
                  <a:lnTo>
                    <a:pt x="215" y="294"/>
                  </a:lnTo>
                  <a:lnTo>
                    <a:pt x="217" y="294"/>
                  </a:lnTo>
                  <a:lnTo>
                    <a:pt x="217" y="296"/>
                  </a:lnTo>
                  <a:lnTo>
                    <a:pt x="217" y="296"/>
                  </a:lnTo>
                  <a:lnTo>
                    <a:pt x="218" y="296"/>
                  </a:lnTo>
                  <a:lnTo>
                    <a:pt x="220" y="296"/>
                  </a:lnTo>
                  <a:lnTo>
                    <a:pt x="222" y="296"/>
                  </a:lnTo>
                  <a:lnTo>
                    <a:pt x="222" y="298"/>
                  </a:lnTo>
                  <a:lnTo>
                    <a:pt x="222" y="300"/>
                  </a:lnTo>
                  <a:lnTo>
                    <a:pt x="223" y="301"/>
                  </a:lnTo>
                  <a:lnTo>
                    <a:pt x="223" y="303"/>
                  </a:lnTo>
                  <a:lnTo>
                    <a:pt x="225" y="303"/>
                  </a:lnTo>
                  <a:lnTo>
                    <a:pt x="223" y="305"/>
                  </a:lnTo>
                  <a:lnTo>
                    <a:pt x="225" y="305"/>
                  </a:lnTo>
                  <a:lnTo>
                    <a:pt x="225" y="306"/>
                  </a:lnTo>
                  <a:lnTo>
                    <a:pt x="223" y="308"/>
                  </a:lnTo>
                  <a:lnTo>
                    <a:pt x="223" y="310"/>
                  </a:lnTo>
                  <a:lnTo>
                    <a:pt x="225" y="310"/>
                  </a:lnTo>
                  <a:lnTo>
                    <a:pt x="223" y="310"/>
                  </a:lnTo>
                  <a:lnTo>
                    <a:pt x="223" y="311"/>
                  </a:lnTo>
                  <a:lnTo>
                    <a:pt x="222" y="311"/>
                  </a:lnTo>
                  <a:lnTo>
                    <a:pt x="222" y="313"/>
                  </a:lnTo>
                  <a:lnTo>
                    <a:pt x="222" y="315"/>
                  </a:lnTo>
                  <a:lnTo>
                    <a:pt x="222" y="317"/>
                  </a:lnTo>
                  <a:lnTo>
                    <a:pt x="223" y="317"/>
                  </a:lnTo>
                  <a:lnTo>
                    <a:pt x="223" y="318"/>
                  </a:lnTo>
                  <a:lnTo>
                    <a:pt x="222" y="318"/>
                  </a:lnTo>
                  <a:lnTo>
                    <a:pt x="223" y="318"/>
                  </a:lnTo>
                  <a:lnTo>
                    <a:pt x="223" y="320"/>
                  </a:lnTo>
                  <a:lnTo>
                    <a:pt x="222" y="322"/>
                  </a:lnTo>
                  <a:lnTo>
                    <a:pt x="220" y="322"/>
                  </a:lnTo>
                  <a:lnTo>
                    <a:pt x="220" y="323"/>
                  </a:lnTo>
                  <a:lnTo>
                    <a:pt x="222" y="323"/>
                  </a:lnTo>
                  <a:lnTo>
                    <a:pt x="223" y="323"/>
                  </a:lnTo>
                  <a:lnTo>
                    <a:pt x="223" y="325"/>
                  </a:lnTo>
                  <a:lnTo>
                    <a:pt x="223" y="327"/>
                  </a:lnTo>
                  <a:lnTo>
                    <a:pt x="223" y="328"/>
                  </a:lnTo>
                  <a:lnTo>
                    <a:pt x="225" y="328"/>
                  </a:lnTo>
                  <a:lnTo>
                    <a:pt x="227" y="328"/>
                  </a:lnTo>
                  <a:lnTo>
                    <a:pt x="228" y="328"/>
                  </a:lnTo>
                  <a:lnTo>
                    <a:pt x="230" y="328"/>
                  </a:lnTo>
                  <a:lnTo>
                    <a:pt x="232" y="328"/>
                  </a:lnTo>
                  <a:lnTo>
                    <a:pt x="234" y="328"/>
                  </a:lnTo>
                  <a:lnTo>
                    <a:pt x="234" y="330"/>
                  </a:lnTo>
                  <a:lnTo>
                    <a:pt x="232" y="330"/>
                  </a:lnTo>
                  <a:lnTo>
                    <a:pt x="230" y="330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8" y="332"/>
                  </a:lnTo>
                  <a:lnTo>
                    <a:pt x="227" y="332"/>
                  </a:lnTo>
                  <a:lnTo>
                    <a:pt x="225" y="332"/>
                  </a:lnTo>
                  <a:lnTo>
                    <a:pt x="225" y="330"/>
                  </a:lnTo>
                  <a:lnTo>
                    <a:pt x="223" y="330"/>
                  </a:lnTo>
                  <a:lnTo>
                    <a:pt x="222" y="328"/>
                  </a:lnTo>
                  <a:lnTo>
                    <a:pt x="222" y="327"/>
                  </a:lnTo>
                  <a:lnTo>
                    <a:pt x="220" y="327"/>
                  </a:lnTo>
                  <a:lnTo>
                    <a:pt x="218" y="325"/>
                  </a:lnTo>
                  <a:lnTo>
                    <a:pt x="218" y="323"/>
                  </a:lnTo>
                  <a:lnTo>
                    <a:pt x="218" y="322"/>
                  </a:lnTo>
                  <a:lnTo>
                    <a:pt x="220" y="322"/>
                  </a:lnTo>
                  <a:lnTo>
                    <a:pt x="220" y="320"/>
                  </a:lnTo>
                  <a:lnTo>
                    <a:pt x="220" y="318"/>
                  </a:lnTo>
                  <a:lnTo>
                    <a:pt x="220" y="317"/>
                  </a:lnTo>
                  <a:lnTo>
                    <a:pt x="220" y="315"/>
                  </a:lnTo>
                  <a:lnTo>
                    <a:pt x="220" y="313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20" y="311"/>
                  </a:lnTo>
                  <a:lnTo>
                    <a:pt x="218" y="311"/>
                  </a:lnTo>
                  <a:lnTo>
                    <a:pt x="218" y="310"/>
                  </a:lnTo>
                  <a:lnTo>
                    <a:pt x="220" y="310"/>
                  </a:lnTo>
                  <a:lnTo>
                    <a:pt x="218" y="310"/>
                  </a:lnTo>
                  <a:lnTo>
                    <a:pt x="218" y="308"/>
                  </a:lnTo>
                  <a:lnTo>
                    <a:pt x="217" y="308"/>
                  </a:lnTo>
                  <a:lnTo>
                    <a:pt x="217" y="308"/>
                  </a:lnTo>
                  <a:lnTo>
                    <a:pt x="217" y="306"/>
                  </a:lnTo>
                  <a:lnTo>
                    <a:pt x="215" y="306"/>
                  </a:lnTo>
                  <a:lnTo>
                    <a:pt x="215" y="305"/>
                  </a:lnTo>
                  <a:lnTo>
                    <a:pt x="217" y="305"/>
                  </a:lnTo>
                  <a:lnTo>
                    <a:pt x="215" y="303"/>
                  </a:lnTo>
                  <a:lnTo>
                    <a:pt x="213" y="303"/>
                  </a:lnTo>
                  <a:lnTo>
                    <a:pt x="211" y="303"/>
                  </a:lnTo>
                  <a:lnTo>
                    <a:pt x="213" y="301"/>
                  </a:lnTo>
                  <a:lnTo>
                    <a:pt x="213" y="300"/>
                  </a:lnTo>
                  <a:lnTo>
                    <a:pt x="213" y="298"/>
                  </a:lnTo>
                  <a:lnTo>
                    <a:pt x="211" y="298"/>
                  </a:lnTo>
                  <a:lnTo>
                    <a:pt x="211" y="296"/>
                  </a:lnTo>
                  <a:lnTo>
                    <a:pt x="210" y="296"/>
                  </a:lnTo>
                  <a:lnTo>
                    <a:pt x="210" y="296"/>
                  </a:lnTo>
                  <a:lnTo>
                    <a:pt x="210" y="294"/>
                  </a:lnTo>
                  <a:lnTo>
                    <a:pt x="210" y="293"/>
                  </a:lnTo>
                  <a:lnTo>
                    <a:pt x="208" y="293"/>
                  </a:lnTo>
                  <a:lnTo>
                    <a:pt x="208" y="291"/>
                  </a:lnTo>
                  <a:lnTo>
                    <a:pt x="210" y="291"/>
                  </a:lnTo>
                  <a:lnTo>
                    <a:pt x="210" y="289"/>
                  </a:lnTo>
                  <a:lnTo>
                    <a:pt x="208" y="289"/>
                  </a:lnTo>
                  <a:lnTo>
                    <a:pt x="208" y="288"/>
                  </a:lnTo>
                  <a:lnTo>
                    <a:pt x="206" y="288"/>
                  </a:lnTo>
                  <a:lnTo>
                    <a:pt x="206" y="286"/>
                  </a:lnTo>
                  <a:lnTo>
                    <a:pt x="206" y="284"/>
                  </a:lnTo>
                  <a:lnTo>
                    <a:pt x="208" y="284"/>
                  </a:lnTo>
                  <a:lnTo>
                    <a:pt x="208" y="283"/>
                  </a:lnTo>
                  <a:lnTo>
                    <a:pt x="206" y="283"/>
                  </a:lnTo>
                  <a:lnTo>
                    <a:pt x="208" y="283"/>
                  </a:lnTo>
                  <a:lnTo>
                    <a:pt x="206" y="281"/>
                  </a:lnTo>
                  <a:lnTo>
                    <a:pt x="206" y="279"/>
                  </a:lnTo>
                  <a:lnTo>
                    <a:pt x="206" y="277"/>
                  </a:lnTo>
                  <a:lnTo>
                    <a:pt x="208" y="277"/>
                  </a:lnTo>
                  <a:lnTo>
                    <a:pt x="206" y="277"/>
                  </a:lnTo>
                  <a:lnTo>
                    <a:pt x="206" y="276"/>
                  </a:lnTo>
                  <a:lnTo>
                    <a:pt x="205" y="276"/>
                  </a:lnTo>
                  <a:lnTo>
                    <a:pt x="205" y="274"/>
                  </a:lnTo>
                  <a:lnTo>
                    <a:pt x="203" y="272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72"/>
                  </a:lnTo>
                  <a:lnTo>
                    <a:pt x="201" y="271"/>
                  </a:lnTo>
                  <a:lnTo>
                    <a:pt x="201" y="269"/>
                  </a:lnTo>
                  <a:lnTo>
                    <a:pt x="200" y="269"/>
                  </a:lnTo>
                  <a:lnTo>
                    <a:pt x="200" y="267"/>
                  </a:lnTo>
                  <a:lnTo>
                    <a:pt x="200" y="265"/>
                  </a:lnTo>
                  <a:lnTo>
                    <a:pt x="198" y="265"/>
                  </a:lnTo>
                  <a:lnTo>
                    <a:pt x="198" y="264"/>
                  </a:lnTo>
                  <a:lnTo>
                    <a:pt x="196" y="264"/>
                  </a:lnTo>
                  <a:lnTo>
                    <a:pt x="196" y="262"/>
                  </a:lnTo>
                  <a:lnTo>
                    <a:pt x="194" y="262"/>
                  </a:lnTo>
                  <a:lnTo>
                    <a:pt x="196" y="262"/>
                  </a:lnTo>
                  <a:lnTo>
                    <a:pt x="196" y="260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6" y="259"/>
                  </a:lnTo>
                  <a:lnTo>
                    <a:pt x="198" y="259"/>
                  </a:lnTo>
                  <a:lnTo>
                    <a:pt x="198" y="257"/>
                  </a:lnTo>
                  <a:lnTo>
                    <a:pt x="198" y="255"/>
                  </a:lnTo>
                  <a:lnTo>
                    <a:pt x="200" y="255"/>
                  </a:lnTo>
                  <a:lnTo>
                    <a:pt x="200" y="255"/>
                  </a:lnTo>
                  <a:lnTo>
                    <a:pt x="201" y="255"/>
                  </a:lnTo>
                  <a:lnTo>
                    <a:pt x="201" y="254"/>
                  </a:lnTo>
                  <a:lnTo>
                    <a:pt x="203" y="254"/>
                  </a:lnTo>
                  <a:lnTo>
                    <a:pt x="203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5" y="252"/>
                  </a:lnTo>
                  <a:lnTo>
                    <a:pt x="206" y="252"/>
                  </a:lnTo>
                  <a:lnTo>
                    <a:pt x="206" y="250"/>
                  </a:lnTo>
                  <a:lnTo>
                    <a:pt x="206" y="248"/>
                  </a:lnTo>
                  <a:lnTo>
                    <a:pt x="208" y="248"/>
                  </a:lnTo>
                  <a:lnTo>
                    <a:pt x="208" y="247"/>
                  </a:lnTo>
                  <a:lnTo>
                    <a:pt x="210" y="247"/>
                  </a:lnTo>
                  <a:lnTo>
                    <a:pt x="210" y="245"/>
                  </a:lnTo>
                  <a:lnTo>
                    <a:pt x="210" y="243"/>
                  </a:lnTo>
                  <a:lnTo>
                    <a:pt x="210" y="242"/>
                  </a:lnTo>
                  <a:lnTo>
                    <a:pt x="210" y="240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08" y="238"/>
                  </a:lnTo>
                  <a:lnTo>
                    <a:pt x="210" y="238"/>
                  </a:lnTo>
                  <a:lnTo>
                    <a:pt x="210" y="237"/>
                  </a:lnTo>
                  <a:lnTo>
                    <a:pt x="210" y="235"/>
                  </a:lnTo>
                  <a:lnTo>
                    <a:pt x="210" y="233"/>
                  </a:lnTo>
                  <a:lnTo>
                    <a:pt x="210" y="231"/>
                  </a:lnTo>
                  <a:lnTo>
                    <a:pt x="210" y="230"/>
                  </a:lnTo>
                  <a:lnTo>
                    <a:pt x="211" y="230"/>
                  </a:lnTo>
                  <a:lnTo>
                    <a:pt x="210" y="230"/>
                  </a:lnTo>
                  <a:lnTo>
                    <a:pt x="210" y="228"/>
                  </a:lnTo>
                  <a:lnTo>
                    <a:pt x="210" y="226"/>
                  </a:lnTo>
                  <a:lnTo>
                    <a:pt x="208" y="226"/>
                  </a:lnTo>
                  <a:lnTo>
                    <a:pt x="208" y="225"/>
                  </a:lnTo>
                  <a:lnTo>
                    <a:pt x="208" y="223"/>
                  </a:lnTo>
                  <a:lnTo>
                    <a:pt x="208" y="221"/>
                  </a:lnTo>
                  <a:lnTo>
                    <a:pt x="206" y="221"/>
                  </a:lnTo>
                  <a:lnTo>
                    <a:pt x="206" y="220"/>
                  </a:lnTo>
                  <a:lnTo>
                    <a:pt x="205" y="220"/>
                  </a:lnTo>
                  <a:lnTo>
                    <a:pt x="205" y="218"/>
                  </a:lnTo>
                  <a:lnTo>
                    <a:pt x="203" y="218"/>
                  </a:lnTo>
                  <a:lnTo>
                    <a:pt x="201" y="218"/>
                  </a:lnTo>
                  <a:lnTo>
                    <a:pt x="200" y="218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198" y="216"/>
                  </a:lnTo>
                  <a:lnTo>
                    <a:pt x="200" y="216"/>
                  </a:lnTo>
                  <a:lnTo>
                    <a:pt x="200" y="214"/>
                  </a:lnTo>
                  <a:lnTo>
                    <a:pt x="198" y="214"/>
                  </a:lnTo>
                  <a:lnTo>
                    <a:pt x="198" y="214"/>
                  </a:lnTo>
                  <a:lnTo>
                    <a:pt x="200" y="214"/>
                  </a:lnTo>
                  <a:lnTo>
                    <a:pt x="201" y="214"/>
                  </a:lnTo>
                  <a:lnTo>
                    <a:pt x="203" y="214"/>
                  </a:lnTo>
                  <a:lnTo>
                    <a:pt x="203" y="213"/>
                  </a:lnTo>
                  <a:lnTo>
                    <a:pt x="203" y="214"/>
                  </a:lnTo>
                  <a:lnTo>
                    <a:pt x="205" y="214"/>
                  </a:lnTo>
                  <a:lnTo>
                    <a:pt x="205" y="214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6" y="214"/>
                  </a:lnTo>
                  <a:lnTo>
                    <a:pt x="206" y="216"/>
                  </a:lnTo>
                  <a:lnTo>
                    <a:pt x="208" y="216"/>
                  </a:lnTo>
                  <a:lnTo>
                    <a:pt x="208" y="218"/>
                  </a:lnTo>
                  <a:lnTo>
                    <a:pt x="210" y="216"/>
                  </a:lnTo>
                  <a:lnTo>
                    <a:pt x="210" y="214"/>
                  </a:lnTo>
                  <a:lnTo>
                    <a:pt x="211" y="214"/>
                  </a:lnTo>
                  <a:lnTo>
                    <a:pt x="213" y="214"/>
                  </a:lnTo>
                  <a:lnTo>
                    <a:pt x="215" y="214"/>
                  </a:lnTo>
                  <a:lnTo>
                    <a:pt x="215" y="213"/>
                  </a:lnTo>
                  <a:lnTo>
                    <a:pt x="215" y="211"/>
                  </a:lnTo>
                  <a:lnTo>
                    <a:pt x="217" y="211"/>
                  </a:lnTo>
                  <a:lnTo>
                    <a:pt x="217" y="213"/>
                  </a:lnTo>
                  <a:lnTo>
                    <a:pt x="217" y="214"/>
                  </a:lnTo>
                  <a:lnTo>
                    <a:pt x="215" y="214"/>
                  </a:lnTo>
                  <a:lnTo>
                    <a:pt x="215" y="214"/>
                  </a:lnTo>
                  <a:lnTo>
                    <a:pt x="215" y="216"/>
                  </a:lnTo>
                  <a:lnTo>
                    <a:pt x="213" y="216"/>
                  </a:lnTo>
                  <a:lnTo>
                    <a:pt x="215" y="216"/>
                  </a:lnTo>
                  <a:lnTo>
                    <a:pt x="217" y="216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7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18" y="214"/>
                  </a:lnTo>
                  <a:lnTo>
                    <a:pt x="220" y="213"/>
                  </a:lnTo>
                  <a:lnTo>
                    <a:pt x="220" y="211"/>
                  </a:lnTo>
                  <a:lnTo>
                    <a:pt x="222" y="211"/>
                  </a:lnTo>
                  <a:lnTo>
                    <a:pt x="222" y="209"/>
                  </a:lnTo>
                  <a:lnTo>
                    <a:pt x="220" y="209"/>
                  </a:lnTo>
                  <a:lnTo>
                    <a:pt x="222" y="209"/>
                  </a:lnTo>
                  <a:lnTo>
                    <a:pt x="222" y="208"/>
                  </a:lnTo>
                  <a:lnTo>
                    <a:pt x="222" y="206"/>
                  </a:lnTo>
                  <a:lnTo>
                    <a:pt x="222" y="204"/>
                  </a:lnTo>
                  <a:lnTo>
                    <a:pt x="222" y="203"/>
                  </a:lnTo>
                  <a:lnTo>
                    <a:pt x="223" y="203"/>
                  </a:lnTo>
                  <a:lnTo>
                    <a:pt x="223" y="201"/>
                  </a:lnTo>
                  <a:lnTo>
                    <a:pt x="225" y="201"/>
                  </a:lnTo>
                  <a:lnTo>
                    <a:pt x="227" y="201"/>
                  </a:lnTo>
                  <a:lnTo>
                    <a:pt x="228" y="201"/>
                  </a:lnTo>
                  <a:lnTo>
                    <a:pt x="228" y="203"/>
                  </a:lnTo>
                  <a:lnTo>
                    <a:pt x="230" y="203"/>
                  </a:lnTo>
                  <a:lnTo>
                    <a:pt x="232" y="203"/>
                  </a:lnTo>
                  <a:lnTo>
                    <a:pt x="232" y="204"/>
                  </a:lnTo>
                  <a:lnTo>
                    <a:pt x="232" y="206"/>
                  </a:lnTo>
                  <a:lnTo>
                    <a:pt x="232" y="208"/>
                  </a:lnTo>
                  <a:lnTo>
                    <a:pt x="234" y="208"/>
                  </a:lnTo>
                  <a:lnTo>
                    <a:pt x="234" y="206"/>
                  </a:lnTo>
                  <a:lnTo>
                    <a:pt x="234" y="208"/>
                  </a:lnTo>
                  <a:lnTo>
                    <a:pt x="235" y="208"/>
                  </a:lnTo>
                  <a:lnTo>
                    <a:pt x="237" y="209"/>
                  </a:lnTo>
                  <a:lnTo>
                    <a:pt x="239" y="209"/>
                  </a:lnTo>
                  <a:lnTo>
                    <a:pt x="237" y="209"/>
                  </a:lnTo>
                  <a:lnTo>
                    <a:pt x="237" y="211"/>
                  </a:lnTo>
                  <a:lnTo>
                    <a:pt x="235" y="213"/>
                  </a:lnTo>
                  <a:lnTo>
                    <a:pt x="237" y="213"/>
                  </a:lnTo>
                  <a:lnTo>
                    <a:pt x="237" y="214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4"/>
                  </a:lnTo>
                  <a:lnTo>
                    <a:pt x="242" y="214"/>
                  </a:lnTo>
                  <a:lnTo>
                    <a:pt x="244" y="214"/>
                  </a:lnTo>
                  <a:lnTo>
                    <a:pt x="245" y="214"/>
                  </a:lnTo>
                  <a:lnTo>
                    <a:pt x="247" y="214"/>
                  </a:lnTo>
                  <a:lnTo>
                    <a:pt x="247" y="216"/>
                  </a:lnTo>
                  <a:lnTo>
                    <a:pt x="249" y="216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49" y="214"/>
                  </a:lnTo>
                  <a:lnTo>
                    <a:pt x="249" y="213"/>
                  </a:lnTo>
                  <a:lnTo>
                    <a:pt x="249" y="214"/>
                  </a:lnTo>
                  <a:lnTo>
                    <a:pt x="251" y="214"/>
                  </a:lnTo>
                  <a:lnTo>
                    <a:pt x="251" y="213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51" y="211"/>
                  </a:lnTo>
                  <a:lnTo>
                    <a:pt x="251" y="209"/>
                  </a:lnTo>
                  <a:lnTo>
                    <a:pt x="249" y="209"/>
                  </a:lnTo>
                  <a:lnTo>
                    <a:pt x="247" y="208"/>
                  </a:lnTo>
                  <a:lnTo>
                    <a:pt x="245" y="208"/>
                  </a:lnTo>
                  <a:lnTo>
                    <a:pt x="245" y="206"/>
                  </a:lnTo>
                  <a:lnTo>
                    <a:pt x="244" y="206"/>
                  </a:lnTo>
                  <a:lnTo>
                    <a:pt x="244" y="204"/>
                  </a:lnTo>
                  <a:lnTo>
                    <a:pt x="242" y="204"/>
                  </a:lnTo>
                  <a:lnTo>
                    <a:pt x="240" y="204"/>
                  </a:lnTo>
                  <a:lnTo>
                    <a:pt x="240" y="203"/>
                  </a:lnTo>
                  <a:lnTo>
                    <a:pt x="239" y="203"/>
                  </a:lnTo>
                  <a:lnTo>
                    <a:pt x="237" y="203"/>
                  </a:lnTo>
                  <a:lnTo>
                    <a:pt x="237" y="201"/>
                  </a:lnTo>
                  <a:lnTo>
                    <a:pt x="235" y="201"/>
                  </a:lnTo>
                  <a:lnTo>
                    <a:pt x="234" y="199"/>
                  </a:lnTo>
                  <a:lnTo>
                    <a:pt x="232" y="199"/>
                  </a:lnTo>
                  <a:lnTo>
                    <a:pt x="230" y="199"/>
                  </a:lnTo>
                  <a:lnTo>
                    <a:pt x="228" y="199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7" y="199"/>
                  </a:lnTo>
                  <a:lnTo>
                    <a:pt x="227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5" y="197"/>
                  </a:lnTo>
                  <a:lnTo>
                    <a:pt x="223" y="197"/>
                  </a:lnTo>
                  <a:lnTo>
                    <a:pt x="222" y="197"/>
                  </a:lnTo>
                  <a:lnTo>
                    <a:pt x="222" y="196"/>
                  </a:lnTo>
                  <a:lnTo>
                    <a:pt x="222" y="194"/>
                  </a:lnTo>
                  <a:lnTo>
                    <a:pt x="220" y="192"/>
                  </a:lnTo>
                  <a:lnTo>
                    <a:pt x="220" y="191"/>
                  </a:lnTo>
                  <a:lnTo>
                    <a:pt x="218" y="191"/>
                  </a:lnTo>
                  <a:lnTo>
                    <a:pt x="218" y="189"/>
                  </a:lnTo>
                  <a:lnTo>
                    <a:pt x="217" y="189"/>
                  </a:lnTo>
                  <a:lnTo>
                    <a:pt x="217" y="187"/>
                  </a:lnTo>
                  <a:lnTo>
                    <a:pt x="217" y="187"/>
                  </a:lnTo>
                  <a:lnTo>
                    <a:pt x="217" y="186"/>
                  </a:lnTo>
                  <a:lnTo>
                    <a:pt x="215" y="186"/>
                  </a:lnTo>
                  <a:lnTo>
                    <a:pt x="213" y="186"/>
                  </a:lnTo>
                  <a:lnTo>
                    <a:pt x="213" y="184"/>
                  </a:lnTo>
                  <a:lnTo>
                    <a:pt x="211" y="184"/>
                  </a:lnTo>
                  <a:lnTo>
                    <a:pt x="211" y="182"/>
                  </a:lnTo>
                  <a:lnTo>
                    <a:pt x="210" y="182"/>
                  </a:lnTo>
                  <a:lnTo>
                    <a:pt x="208" y="182"/>
                  </a:lnTo>
                  <a:lnTo>
                    <a:pt x="208" y="180"/>
                  </a:lnTo>
                  <a:lnTo>
                    <a:pt x="206" y="180"/>
                  </a:lnTo>
                  <a:lnTo>
                    <a:pt x="205" y="180"/>
                  </a:lnTo>
                  <a:lnTo>
                    <a:pt x="205" y="179"/>
                  </a:lnTo>
                  <a:lnTo>
                    <a:pt x="205" y="180"/>
                  </a:lnTo>
                  <a:lnTo>
                    <a:pt x="203" y="180"/>
                  </a:lnTo>
                  <a:lnTo>
                    <a:pt x="203" y="179"/>
                  </a:lnTo>
                  <a:lnTo>
                    <a:pt x="201" y="179"/>
                  </a:lnTo>
                  <a:lnTo>
                    <a:pt x="200" y="179"/>
                  </a:lnTo>
                  <a:lnTo>
                    <a:pt x="198" y="179"/>
                  </a:lnTo>
                  <a:lnTo>
                    <a:pt x="198" y="177"/>
                  </a:lnTo>
                  <a:lnTo>
                    <a:pt x="196" y="177"/>
                  </a:lnTo>
                  <a:lnTo>
                    <a:pt x="196" y="175"/>
                  </a:lnTo>
                  <a:lnTo>
                    <a:pt x="194" y="175"/>
                  </a:lnTo>
                  <a:lnTo>
                    <a:pt x="194" y="174"/>
                  </a:lnTo>
                  <a:lnTo>
                    <a:pt x="193" y="174"/>
                  </a:lnTo>
                  <a:lnTo>
                    <a:pt x="191" y="174"/>
                  </a:lnTo>
                  <a:lnTo>
                    <a:pt x="191" y="174"/>
                  </a:lnTo>
                  <a:lnTo>
                    <a:pt x="189" y="174"/>
                  </a:lnTo>
                  <a:lnTo>
                    <a:pt x="188" y="174"/>
                  </a:lnTo>
                  <a:lnTo>
                    <a:pt x="186" y="172"/>
                  </a:lnTo>
                  <a:lnTo>
                    <a:pt x="186" y="174"/>
                  </a:lnTo>
                  <a:lnTo>
                    <a:pt x="188" y="174"/>
                  </a:lnTo>
                  <a:lnTo>
                    <a:pt x="188" y="174"/>
                  </a:lnTo>
                  <a:lnTo>
                    <a:pt x="188" y="175"/>
                  </a:lnTo>
                  <a:lnTo>
                    <a:pt x="189" y="175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89" y="177"/>
                  </a:lnTo>
                  <a:lnTo>
                    <a:pt x="191" y="177"/>
                  </a:lnTo>
                  <a:lnTo>
                    <a:pt x="191" y="179"/>
                  </a:lnTo>
                  <a:lnTo>
                    <a:pt x="189" y="179"/>
                  </a:lnTo>
                  <a:lnTo>
                    <a:pt x="188" y="177"/>
                  </a:lnTo>
                  <a:lnTo>
                    <a:pt x="188" y="179"/>
                  </a:lnTo>
                  <a:lnTo>
                    <a:pt x="189" y="179"/>
                  </a:lnTo>
                  <a:lnTo>
                    <a:pt x="191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3" y="180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4" y="180"/>
                  </a:lnTo>
                  <a:lnTo>
                    <a:pt x="194" y="182"/>
                  </a:lnTo>
                  <a:lnTo>
                    <a:pt x="196" y="184"/>
                  </a:lnTo>
                  <a:lnTo>
                    <a:pt x="198" y="184"/>
                  </a:lnTo>
                  <a:lnTo>
                    <a:pt x="198" y="186"/>
                  </a:lnTo>
                  <a:lnTo>
                    <a:pt x="196" y="187"/>
                  </a:lnTo>
                  <a:lnTo>
                    <a:pt x="196" y="186"/>
                  </a:lnTo>
                  <a:lnTo>
                    <a:pt x="194" y="186"/>
                  </a:lnTo>
                  <a:lnTo>
                    <a:pt x="194" y="187"/>
                  </a:lnTo>
                  <a:lnTo>
                    <a:pt x="196" y="187"/>
                  </a:lnTo>
                  <a:lnTo>
                    <a:pt x="196" y="189"/>
                  </a:lnTo>
                  <a:lnTo>
                    <a:pt x="198" y="189"/>
                  </a:lnTo>
                  <a:lnTo>
                    <a:pt x="198" y="191"/>
                  </a:lnTo>
                  <a:lnTo>
                    <a:pt x="200" y="191"/>
                  </a:lnTo>
                  <a:lnTo>
                    <a:pt x="198" y="192"/>
                  </a:lnTo>
                  <a:lnTo>
                    <a:pt x="198" y="194"/>
                  </a:lnTo>
                  <a:lnTo>
                    <a:pt x="196" y="194"/>
                  </a:lnTo>
                  <a:lnTo>
                    <a:pt x="196" y="192"/>
                  </a:lnTo>
                  <a:lnTo>
                    <a:pt x="196" y="194"/>
                  </a:lnTo>
                  <a:lnTo>
                    <a:pt x="194" y="194"/>
                  </a:lnTo>
                  <a:lnTo>
                    <a:pt x="196" y="194"/>
                  </a:lnTo>
                  <a:lnTo>
                    <a:pt x="196" y="196"/>
                  </a:lnTo>
                  <a:lnTo>
                    <a:pt x="194" y="196"/>
                  </a:lnTo>
                  <a:lnTo>
                    <a:pt x="194" y="197"/>
                  </a:lnTo>
                  <a:lnTo>
                    <a:pt x="193" y="197"/>
                  </a:lnTo>
                  <a:lnTo>
                    <a:pt x="189" y="197"/>
                  </a:lnTo>
                  <a:lnTo>
                    <a:pt x="189" y="199"/>
                  </a:lnTo>
                  <a:lnTo>
                    <a:pt x="188" y="199"/>
                  </a:lnTo>
                  <a:lnTo>
                    <a:pt x="188" y="201"/>
                  </a:lnTo>
                  <a:lnTo>
                    <a:pt x="188" y="203"/>
                  </a:lnTo>
                  <a:lnTo>
                    <a:pt x="188" y="201"/>
                  </a:lnTo>
                  <a:lnTo>
                    <a:pt x="189" y="201"/>
                  </a:lnTo>
                  <a:lnTo>
                    <a:pt x="191" y="201"/>
                  </a:lnTo>
                  <a:lnTo>
                    <a:pt x="191" y="203"/>
                  </a:lnTo>
                  <a:lnTo>
                    <a:pt x="193" y="203"/>
                  </a:lnTo>
                  <a:lnTo>
                    <a:pt x="191" y="204"/>
                  </a:lnTo>
                  <a:lnTo>
                    <a:pt x="193" y="204"/>
                  </a:lnTo>
                  <a:lnTo>
                    <a:pt x="193" y="203"/>
                  </a:lnTo>
                  <a:lnTo>
                    <a:pt x="194" y="203"/>
                  </a:lnTo>
                  <a:lnTo>
                    <a:pt x="194" y="204"/>
                  </a:lnTo>
                  <a:lnTo>
                    <a:pt x="196" y="204"/>
                  </a:lnTo>
                  <a:lnTo>
                    <a:pt x="196" y="206"/>
                  </a:lnTo>
                  <a:lnTo>
                    <a:pt x="194" y="206"/>
                  </a:lnTo>
                  <a:lnTo>
                    <a:pt x="194" y="208"/>
                  </a:lnTo>
                  <a:lnTo>
                    <a:pt x="193" y="208"/>
                  </a:lnTo>
                  <a:lnTo>
                    <a:pt x="193" y="209"/>
                  </a:lnTo>
                  <a:lnTo>
                    <a:pt x="194" y="209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4" y="211"/>
                  </a:lnTo>
                  <a:lnTo>
                    <a:pt x="193" y="211"/>
                  </a:lnTo>
                  <a:lnTo>
                    <a:pt x="191" y="211"/>
                  </a:lnTo>
                  <a:lnTo>
                    <a:pt x="189" y="211"/>
                  </a:lnTo>
                  <a:lnTo>
                    <a:pt x="188" y="211"/>
                  </a:lnTo>
                  <a:lnTo>
                    <a:pt x="188" y="213"/>
                  </a:lnTo>
                  <a:lnTo>
                    <a:pt x="186" y="213"/>
                  </a:lnTo>
                  <a:lnTo>
                    <a:pt x="184" y="213"/>
                  </a:lnTo>
                  <a:lnTo>
                    <a:pt x="184" y="214"/>
                  </a:lnTo>
                  <a:lnTo>
                    <a:pt x="182" y="214"/>
                  </a:lnTo>
                  <a:lnTo>
                    <a:pt x="181" y="214"/>
                  </a:lnTo>
                  <a:lnTo>
                    <a:pt x="179" y="214"/>
                  </a:lnTo>
                  <a:lnTo>
                    <a:pt x="177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6" y="214"/>
                  </a:lnTo>
                  <a:lnTo>
                    <a:pt x="174" y="214"/>
                  </a:lnTo>
                  <a:lnTo>
                    <a:pt x="172" y="214"/>
                  </a:lnTo>
                  <a:lnTo>
                    <a:pt x="171" y="214"/>
                  </a:lnTo>
                  <a:lnTo>
                    <a:pt x="171" y="216"/>
                  </a:lnTo>
                  <a:lnTo>
                    <a:pt x="171" y="214"/>
                  </a:lnTo>
                  <a:lnTo>
                    <a:pt x="169" y="214"/>
                  </a:lnTo>
                  <a:lnTo>
                    <a:pt x="169" y="216"/>
                  </a:lnTo>
                  <a:lnTo>
                    <a:pt x="169" y="214"/>
                  </a:lnTo>
                  <a:lnTo>
                    <a:pt x="167" y="214"/>
                  </a:lnTo>
                  <a:lnTo>
                    <a:pt x="167" y="216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7" y="214"/>
                  </a:lnTo>
                  <a:lnTo>
                    <a:pt x="165" y="214"/>
                  </a:lnTo>
                  <a:lnTo>
                    <a:pt x="165" y="216"/>
                  </a:lnTo>
                  <a:lnTo>
                    <a:pt x="164" y="216"/>
                  </a:lnTo>
                  <a:lnTo>
                    <a:pt x="162" y="216"/>
                  </a:lnTo>
                  <a:lnTo>
                    <a:pt x="160" y="216"/>
                  </a:lnTo>
                  <a:lnTo>
                    <a:pt x="162" y="216"/>
                  </a:lnTo>
                  <a:lnTo>
                    <a:pt x="162" y="218"/>
                  </a:lnTo>
                  <a:lnTo>
                    <a:pt x="162" y="216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4" y="216"/>
                  </a:lnTo>
                  <a:lnTo>
                    <a:pt x="164" y="218"/>
                  </a:lnTo>
                  <a:lnTo>
                    <a:pt x="162" y="218"/>
                  </a:lnTo>
                  <a:lnTo>
                    <a:pt x="162" y="220"/>
                  </a:lnTo>
                  <a:lnTo>
                    <a:pt x="162" y="218"/>
                  </a:lnTo>
                  <a:lnTo>
                    <a:pt x="160" y="218"/>
                  </a:lnTo>
                  <a:lnTo>
                    <a:pt x="160" y="220"/>
                  </a:lnTo>
                  <a:lnTo>
                    <a:pt x="159" y="220"/>
                  </a:lnTo>
                  <a:lnTo>
                    <a:pt x="157" y="220"/>
                  </a:lnTo>
                  <a:lnTo>
                    <a:pt x="157" y="218"/>
                  </a:lnTo>
                  <a:lnTo>
                    <a:pt x="155" y="218"/>
                  </a:lnTo>
                  <a:lnTo>
                    <a:pt x="155" y="216"/>
                  </a:lnTo>
                  <a:lnTo>
                    <a:pt x="154" y="216"/>
                  </a:lnTo>
                  <a:lnTo>
                    <a:pt x="154" y="214"/>
                  </a:lnTo>
                  <a:lnTo>
                    <a:pt x="155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2" y="214"/>
                  </a:lnTo>
                  <a:lnTo>
                    <a:pt x="154" y="214"/>
                  </a:lnTo>
                  <a:lnTo>
                    <a:pt x="152" y="214"/>
                  </a:lnTo>
                  <a:lnTo>
                    <a:pt x="150" y="214"/>
                  </a:lnTo>
                  <a:lnTo>
                    <a:pt x="148" y="214"/>
                  </a:lnTo>
                  <a:lnTo>
                    <a:pt x="147" y="214"/>
                  </a:lnTo>
                  <a:lnTo>
                    <a:pt x="145" y="214"/>
                  </a:lnTo>
                  <a:lnTo>
                    <a:pt x="143" y="214"/>
                  </a:lnTo>
                  <a:lnTo>
                    <a:pt x="142" y="214"/>
                  </a:lnTo>
                  <a:lnTo>
                    <a:pt x="140" y="214"/>
                  </a:lnTo>
                  <a:lnTo>
                    <a:pt x="140" y="213"/>
                  </a:lnTo>
                  <a:lnTo>
                    <a:pt x="138" y="213"/>
                  </a:lnTo>
                  <a:lnTo>
                    <a:pt x="137" y="213"/>
                  </a:lnTo>
                  <a:lnTo>
                    <a:pt x="137" y="211"/>
                  </a:lnTo>
                  <a:lnTo>
                    <a:pt x="135" y="211"/>
                  </a:lnTo>
                  <a:lnTo>
                    <a:pt x="135" y="209"/>
                  </a:lnTo>
                  <a:lnTo>
                    <a:pt x="135" y="209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3" y="206"/>
                  </a:lnTo>
                  <a:lnTo>
                    <a:pt x="133" y="204"/>
                  </a:lnTo>
                  <a:lnTo>
                    <a:pt x="131" y="204"/>
                  </a:lnTo>
                  <a:lnTo>
                    <a:pt x="131" y="203"/>
                  </a:lnTo>
                  <a:lnTo>
                    <a:pt x="133" y="203"/>
                  </a:lnTo>
                  <a:lnTo>
                    <a:pt x="135" y="203"/>
                  </a:lnTo>
                  <a:lnTo>
                    <a:pt x="135" y="201"/>
                  </a:lnTo>
                  <a:lnTo>
                    <a:pt x="135" y="199"/>
                  </a:lnTo>
                  <a:lnTo>
                    <a:pt x="133" y="199"/>
                  </a:lnTo>
                  <a:lnTo>
                    <a:pt x="135" y="199"/>
                  </a:lnTo>
                  <a:lnTo>
                    <a:pt x="135" y="197"/>
                  </a:lnTo>
                  <a:lnTo>
                    <a:pt x="133" y="197"/>
                  </a:lnTo>
                  <a:lnTo>
                    <a:pt x="133" y="199"/>
                  </a:lnTo>
                  <a:lnTo>
                    <a:pt x="131" y="199"/>
                  </a:lnTo>
                  <a:lnTo>
                    <a:pt x="131" y="201"/>
                  </a:lnTo>
                  <a:lnTo>
                    <a:pt x="130" y="201"/>
                  </a:lnTo>
                  <a:lnTo>
                    <a:pt x="130" y="199"/>
                  </a:lnTo>
                  <a:lnTo>
                    <a:pt x="128" y="199"/>
                  </a:lnTo>
                  <a:lnTo>
                    <a:pt x="128" y="197"/>
                  </a:lnTo>
                  <a:lnTo>
                    <a:pt x="128" y="199"/>
                  </a:lnTo>
                  <a:lnTo>
                    <a:pt x="126" y="199"/>
                  </a:lnTo>
                  <a:lnTo>
                    <a:pt x="126" y="197"/>
                  </a:lnTo>
                  <a:lnTo>
                    <a:pt x="125" y="197"/>
                  </a:lnTo>
                  <a:lnTo>
                    <a:pt x="123" y="197"/>
                  </a:lnTo>
                  <a:lnTo>
                    <a:pt x="123" y="199"/>
                  </a:lnTo>
                  <a:lnTo>
                    <a:pt x="121" y="199"/>
                  </a:lnTo>
                  <a:lnTo>
                    <a:pt x="121" y="201"/>
                  </a:lnTo>
                  <a:lnTo>
                    <a:pt x="119" y="201"/>
                  </a:lnTo>
                  <a:lnTo>
                    <a:pt x="119" y="203"/>
                  </a:lnTo>
                  <a:lnTo>
                    <a:pt x="118" y="203"/>
                  </a:lnTo>
                  <a:lnTo>
                    <a:pt x="116" y="203"/>
                  </a:lnTo>
                  <a:lnTo>
                    <a:pt x="114" y="203"/>
                  </a:lnTo>
                  <a:lnTo>
                    <a:pt x="113" y="203"/>
                  </a:lnTo>
                  <a:lnTo>
                    <a:pt x="113" y="204"/>
                  </a:lnTo>
                  <a:lnTo>
                    <a:pt x="111" y="204"/>
                  </a:lnTo>
                  <a:lnTo>
                    <a:pt x="109" y="203"/>
                  </a:lnTo>
                  <a:lnTo>
                    <a:pt x="108" y="203"/>
                  </a:lnTo>
                  <a:lnTo>
                    <a:pt x="108" y="201"/>
                  </a:lnTo>
                  <a:lnTo>
                    <a:pt x="108" y="199"/>
                  </a:lnTo>
                  <a:lnTo>
                    <a:pt x="106" y="199"/>
                  </a:lnTo>
                  <a:lnTo>
                    <a:pt x="106" y="197"/>
                  </a:lnTo>
                  <a:lnTo>
                    <a:pt x="108" y="196"/>
                  </a:lnTo>
                  <a:lnTo>
                    <a:pt x="106" y="196"/>
                  </a:lnTo>
                  <a:lnTo>
                    <a:pt x="106" y="194"/>
                  </a:lnTo>
                  <a:lnTo>
                    <a:pt x="108" y="194"/>
                  </a:lnTo>
                  <a:lnTo>
                    <a:pt x="108" y="192"/>
                  </a:lnTo>
                  <a:lnTo>
                    <a:pt x="108" y="194"/>
                  </a:lnTo>
                  <a:lnTo>
                    <a:pt x="108" y="196"/>
                  </a:lnTo>
                  <a:lnTo>
                    <a:pt x="109" y="196"/>
                  </a:lnTo>
                  <a:lnTo>
                    <a:pt x="111" y="194"/>
                  </a:lnTo>
                  <a:lnTo>
                    <a:pt x="111" y="192"/>
                  </a:lnTo>
                  <a:lnTo>
                    <a:pt x="113" y="192"/>
                  </a:lnTo>
                  <a:lnTo>
                    <a:pt x="114" y="191"/>
                  </a:lnTo>
                  <a:lnTo>
                    <a:pt x="113" y="191"/>
                  </a:lnTo>
                  <a:lnTo>
                    <a:pt x="113" y="189"/>
                  </a:lnTo>
                  <a:lnTo>
                    <a:pt x="114" y="189"/>
                  </a:lnTo>
                  <a:lnTo>
                    <a:pt x="113" y="189"/>
                  </a:lnTo>
                  <a:lnTo>
                    <a:pt x="114" y="187"/>
                  </a:lnTo>
                  <a:lnTo>
                    <a:pt x="113" y="187"/>
                  </a:lnTo>
                  <a:lnTo>
                    <a:pt x="114" y="187"/>
                  </a:lnTo>
                  <a:lnTo>
                    <a:pt x="114" y="186"/>
                  </a:lnTo>
                  <a:lnTo>
                    <a:pt x="114" y="184"/>
                  </a:lnTo>
                  <a:lnTo>
                    <a:pt x="116" y="184"/>
                  </a:lnTo>
                  <a:lnTo>
                    <a:pt x="118" y="184"/>
                  </a:lnTo>
                  <a:lnTo>
                    <a:pt x="118" y="182"/>
                  </a:lnTo>
                  <a:lnTo>
                    <a:pt x="118" y="180"/>
                  </a:lnTo>
                  <a:lnTo>
                    <a:pt x="119" y="180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19" y="175"/>
                  </a:lnTo>
                  <a:lnTo>
                    <a:pt x="119" y="174"/>
                  </a:lnTo>
                  <a:lnTo>
                    <a:pt x="119" y="175"/>
                  </a:lnTo>
                  <a:lnTo>
                    <a:pt x="121" y="177"/>
                  </a:lnTo>
                  <a:lnTo>
                    <a:pt x="119" y="177"/>
                  </a:lnTo>
                  <a:lnTo>
                    <a:pt x="119" y="179"/>
                  </a:lnTo>
                  <a:lnTo>
                    <a:pt x="119" y="177"/>
                  </a:lnTo>
                  <a:lnTo>
                    <a:pt x="121" y="177"/>
                  </a:lnTo>
                  <a:lnTo>
                    <a:pt x="121" y="175"/>
                  </a:lnTo>
                  <a:lnTo>
                    <a:pt x="121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3" y="174"/>
                  </a:lnTo>
                  <a:lnTo>
                    <a:pt x="125" y="174"/>
                  </a:lnTo>
                  <a:lnTo>
                    <a:pt x="125" y="174"/>
                  </a:lnTo>
                  <a:lnTo>
                    <a:pt x="123" y="174"/>
                  </a:lnTo>
                  <a:lnTo>
                    <a:pt x="123" y="175"/>
                  </a:lnTo>
                  <a:lnTo>
                    <a:pt x="123" y="177"/>
                  </a:lnTo>
                  <a:lnTo>
                    <a:pt x="125" y="177"/>
                  </a:lnTo>
                  <a:lnTo>
                    <a:pt x="125" y="179"/>
                  </a:lnTo>
                  <a:lnTo>
                    <a:pt x="123" y="179"/>
                  </a:lnTo>
                  <a:lnTo>
                    <a:pt x="123" y="180"/>
                  </a:lnTo>
                  <a:lnTo>
                    <a:pt x="123" y="182"/>
                  </a:lnTo>
                  <a:lnTo>
                    <a:pt x="121" y="182"/>
                  </a:lnTo>
                  <a:lnTo>
                    <a:pt x="121" y="184"/>
                  </a:lnTo>
                  <a:lnTo>
                    <a:pt x="119" y="184"/>
                  </a:lnTo>
                  <a:lnTo>
                    <a:pt x="121" y="184"/>
                  </a:lnTo>
                  <a:lnTo>
                    <a:pt x="121" y="182"/>
                  </a:lnTo>
                  <a:lnTo>
                    <a:pt x="123" y="182"/>
                  </a:lnTo>
                  <a:lnTo>
                    <a:pt x="123" y="180"/>
                  </a:lnTo>
                  <a:lnTo>
                    <a:pt x="125" y="180"/>
                  </a:lnTo>
                  <a:lnTo>
                    <a:pt x="125" y="179"/>
                  </a:lnTo>
                  <a:lnTo>
                    <a:pt x="125" y="177"/>
                  </a:lnTo>
                  <a:lnTo>
                    <a:pt x="125" y="175"/>
                  </a:lnTo>
                  <a:lnTo>
                    <a:pt x="126" y="175"/>
                  </a:lnTo>
                  <a:lnTo>
                    <a:pt x="126" y="174"/>
                  </a:lnTo>
                  <a:lnTo>
                    <a:pt x="126" y="174"/>
                  </a:lnTo>
                  <a:lnTo>
                    <a:pt x="128" y="172"/>
                  </a:lnTo>
                  <a:lnTo>
                    <a:pt x="126" y="172"/>
                  </a:lnTo>
                  <a:lnTo>
                    <a:pt x="126" y="170"/>
                  </a:lnTo>
                  <a:lnTo>
                    <a:pt x="126" y="169"/>
                  </a:lnTo>
                  <a:lnTo>
                    <a:pt x="125" y="169"/>
                  </a:lnTo>
                  <a:lnTo>
                    <a:pt x="125" y="167"/>
                  </a:lnTo>
                  <a:lnTo>
                    <a:pt x="123" y="167"/>
                  </a:lnTo>
                  <a:lnTo>
                    <a:pt x="123" y="165"/>
                  </a:lnTo>
                  <a:lnTo>
                    <a:pt x="123" y="163"/>
                  </a:lnTo>
                  <a:lnTo>
                    <a:pt x="123" y="162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19" y="162"/>
                  </a:lnTo>
                  <a:lnTo>
                    <a:pt x="119" y="163"/>
                  </a:lnTo>
                  <a:lnTo>
                    <a:pt x="121" y="163"/>
                  </a:lnTo>
                  <a:lnTo>
                    <a:pt x="119" y="163"/>
                  </a:lnTo>
                  <a:lnTo>
                    <a:pt x="119" y="165"/>
                  </a:lnTo>
                  <a:lnTo>
                    <a:pt x="119" y="167"/>
                  </a:lnTo>
                  <a:lnTo>
                    <a:pt x="118" y="167"/>
                  </a:lnTo>
                  <a:lnTo>
                    <a:pt x="116" y="165"/>
                  </a:lnTo>
                  <a:lnTo>
                    <a:pt x="116" y="167"/>
                  </a:lnTo>
                  <a:lnTo>
                    <a:pt x="116" y="165"/>
                  </a:lnTo>
                  <a:lnTo>
                    <a:pt x="118" y="165"/>
                  </a:lnTo>
                  <a:lnTo>
                    <a:pt x="118" y="167"/>
                  </a:lnTo>
                  <a:lnTo>
                    <a:pt x="119" y="167"/>
                  </a:lnTo>
                  <a:lnTo>
                    <a:pt x="119" y="165"/>
                  </a:lnTo>
                  <a:lnTo>
                    <a:pt x="119" y="163"/>
                  </a:lnTo>
                  <a:lnTo>
                    <a:pt x="119" y="162"/>
                  </a:lnTo>
                  <a:lnTo>
                    <a:pt x="119" y="160"/>
                  </a:lnTo>
                  <a:lnTo>
                    <a:pt x="121" y="160"/>
                  </a:lnTo>
                  <a:lnTo>
                    <a:pt x="123" y="160"/>
                  </a:lnTo>
                  <a:lnTo>
                    <a:pt x="121" y="160"/>
                  </a:lnTo>
                  <a:lnTo>
                    <a:pt x="121" y="158"/>
                  </a:lnTo>
                  <a:lnTo>
                    <a:pt x="119" y="158"/>
                  </a:lnTo>
                  <a:lnTo>
                    <a:pt x="118" y="158"/>
                  </a:lnTo>
                  <a:lnTo>
                    <a:pt x="116" y="158"/>
                  </a:lnTo>
                  <a:lnTo>
                    <a:pt x="114" y="158"/>
                  </a:lnTo>
                  <a:lnTo>
                    <a:pt x="113" y="158"/>
                  </a:lnTo>
                  <a:lnTo>
                    <a:pt x="111" y="158"/>
                  </a:lnTo>
                  <a:lnTo>
                    <a:pt x="111" y="157"/>
                  </a:lnTo>
                  <a:lnTo>
                    <a:pt x="109" y="157"/>
                  </a:lnTo>
                  <a:lnTo>
                    <a:pt x="108" y="157"/>
                  </a:lnTo>
                  <a:lnTo>
                    <a:pt x="108" y="155"/>
                  </a:lnTo>
                  <a:lnTo>
                    <a:pt x="106" y="155"/>
                  </a:lnTo>
                  <a:lnTo>
                    <a:pt x="104" y="155"/>
                  </a:lnTo>
                  <a:lnTo>
                    <a:pt x="104" y="153"/>
                  </a:lnTo>
                  <a:lnTo>
                    <a:pt x="102" y="153"/>
                  </a:lnTo>
                  <a:lnTo>
                    <a:pt x="101" y="153"/>
                  </a:lnTo>
                  <a:lnTo>
                    <a:pt x="101" y="152"/>
                  </a:lnTo>
                  <a:lnTo>
                    <a:pt x="99" y="152"/>
                  </a:lnTo>
                  <a:lnTo>
                    <a:pt x="97" y="152"/>
                  </a:lnTo>
                  <a:lnTo>
                    <a:pt x="96" y="152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92" y="152"/>
                  </a:lnTo>
                  <a:lnTo>
                    <a:pt x="91" y="152"/>
                  </a:lnTo>
                  <a:lnTo>
                    <a:pt x="89" y="152"/>
                  </a:lnTo>
                  <a:lnTo>
                    <a:pt x="87" y="152"/>
                  </a:lnTo>
                  <a:lnTo>
                    <a:pt x="85" y="152"/>
                  </a:lnTo>
                  <a:lnTo>
                    <a:pt x="84" y="152"/>
                  </a:lnTo>
                  <a:lnTo>
                    <a:pt x="84" y="150"/>
                  </a:lnTo>
                  <a:lnTo>
                    <a:pt x="84" y="152"/>
                  </a:lnTo>
                  <a:lnTo>
                    <a:pt x="82" y="152"/>
                  </a:lnTo>
                  <a:lnTo>
                    <a:pt x="80" y="152"/>
                  </a:lnTo>
                  <a:lnTo>
                    <a:pt x="79" y="152"/>
                  </a:lnTo>
                  <a:lnTo>
                    <a:pt x="77" y="152"/>
                  </a:lnTo>
                  <a:lnTo>
                    <a:pt x="75" y="152"/>
                  </a:lnTo>
                  <a:lnTo>
                    <a:pt x="74" y="152"/>
                  </a:lnTo>
                  <a:lnTo>
                    <a:pt x="74" y="150"/>
                  </a:lnTo>
                  <a:lnTo>
                    <a:pt x="72" y="150"/>
                  </a:lnTo>
                  <a:lnTo>
                    <a:pt x="72" y="148"/>
                  </a:lnTo>
                  <a:lnTo>
                    <a:pt x="70" y="146"/>
                  </a:lnTo>
                  <a:lnTo>
                    <a:pt x="70" y="145"/>
                  </a:lnTo>
                  <a:lnTo>
                    <a:pt x="70" y="143"/>
                  </a:lnTo>
                  <a:lnTo>
                    <a:pt x="70" y="141"/>
                  </a:lnTo>
                  <a:lnTo>
                    <a:pt x="72" y="141"/>
                  </a:lnTo>
                  <a:lnTo>
                    <a:pt x="74" y="141"/>
                  </a:lnTo>
                  <a:lnTo>
                    <a:pt x="75" y="141"/>
                  </a:lnTo>
                  <a:lnTo>
                    <a:pt x="74" y="141"/>
                  </a:lnTo>
                  <a:lnTo>
                    <a:pt x="74" y="140"/>
                  </a:lnTo>
                  <a:lnTo>
                    <a:pt x="72" y="140"/>
                  </a:lnTo>
                  <a:lnTo>
                    <a:pt x="70" y="140"/>
                  </a:lnTo>
                  <a:lnTo>
                    <a:pt x="70" y="138"/>
                  </a:lnTo>
                  <a:lnTo>
                    <a:pt x="68" y="138"/>
                  </a:lnTo>
                  <a:lnTo>
                    <a:pt x="68" y="136"/>
                  </a:lnTo>
                  <a:lnTo>
                    <a:pt x="67" y="136"/>
                  </a:lnTo>
                  <a:lnTo>
                    <a:pt x="67" y="138"/>
                  </a:lnTo>
                  <a:lnTo>
                    <a:pt x="67" y="140"/>
                  </a:lnTo>
                  <a:lnTo>
                    <a:pt x="67" y="141"/>
                  </a:lnTo>
                  <a:lnTo>
                    <a:pt x="65" y="141"/>
                  </a:lnTo>
                  <a:lnTo>
                    <a:pt x="63" y="141"/>
                  </a:lnTo>
                  <a:lnTo>
                    <a:pt x="62" y="141"/>
                  </a:lnTo>
                  <a:lnTo>
                    <a:pt x="62" y="140"/>
                  </a:lnTo>
                  <a:lnTo>
                    <a:pt x="60" y="140"/>
                  </a:lnTo>
                  <a:lnTo>
                    <a:pt x="58" y="140"/>
                  </a:lnTo>
                  <a:lnTo>
                    <a:pt x="58" y="141"/>
                  </a:lnTo>
                  <a:lnTo>
                    <a:pt x="56" y="141"/>
                  </a:lnTo>
                  <a:lnTo>
                    <a:pt x="56" y="140"/>
                  </a:lnTo>
                  <a:lnTo>
                    <a:pt x="55" y="140"/>
                  </a:lnTo>
                  <a:lnTo>
                    <a:pt x="55" y="138"/>
                  </a:lnTo>
                  <a:lnTo>
                    <a:pt x="55" y="140"/>
                  </a:lnTo>
                  <a:lnTo>
                    <a:pt x="53" y="140"/>
                  </a:lnTo>
                  <a:lnTo>
                    <a:pt x="53" y="138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6"/>
                  </a:lnTo>
                  <a:lnTo>
                    <a:pt x="53" y="134"/>
                  </a:lnTo>
                  <a:lnTo>
                    <a:pt x="53" y="134"/>
                  </a:lnTo>
                  <a:lnTo>
                    <a:pt x="53" y="133"/>
                  </a:lnTo>
                  <a:lnTo>
                    <a:pt x="53" y="133"/>
                  </a:lnTo>
                  <a:lnTo>
                    <a:pt x="51" y="133"/>
                  </a:lnTo>
                  <a:lnTo>
                    <a:pt x="51" y="131"/>
                  </a:lnTo>
                  <a:lnTo>
                    <a:pt x="53" y="131"/>
                  </a:lnTo>
                  <a:lnTo>
                    <a:pt x="53" y="129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24"/>
                  </a:lnTo>
                  <a:lnTo>
                    <a:pt x="53" y="123"/>
                  </a:lnTo>
                  <a:lnTo>
                    <a:pt x="51" y="123"/>
                  </a:lnTo>
                  <a:lnTo>
                    <a:pt x="51" y="121"/>
                  </a:lnTo>
                  <a:lnTo>
                    <a:pt x="50" y="121"/>
                  </a:lnTo>
                  <a:lnTo>
                    <a:pt x="48" y="121"/>
                  </a:lnTo>
                  <a:lnTo>
                    <a:pt x="48" y="119"/>
                  </a:lnTo>
                  <a:lnTo>
                    <a:pt x="48" y="117"/>
                  </a:lnTo>
                  <a:lnTo>
                    <a:pt x="46" y="117"/>
                  </a:lnTo>
                  <a:lnTo>
                    <a:pt x="46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4"/>
                  </a:lnTo>
                  <a:lnTo>
                    <a:pt x="46" y="116"/>
                  </a:lnTo>
                  <a:lnTo>
                    <a:pt x="45" y="116"/>
                  </a:lnTo>
                  <a:lnTo>
                    <a:pt x="43" y="116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1" y="116"/>
                  </a:lnTo>
                  <a:lnTo>
                    <a:pt x="41" y="117"/>
                  </a:lnTo>
                  <a:lnTo>
                    <a:pt x="39" y="117"/>
                  </a:lnTo>
                  <a:lnTo>
                    <a:pt x="39" y="119"/>
                  </a:lnTo>
                  <a:lnTo>
                    <a:pt x="38" y="119"/>
                  </a:lnTo>
                  <a:lnTo>
                    <a:pt x="38" y="121"/>
                  </a:lnTo>
                  <a:lnTo>
                    <a:pt x="38" y="123"/>
                  </a:lnTo>
                  <a:lnTo>
                    <a:pt x="38" y="124"/>
                  </a:lnTo>
                  <a:lnTo>
                    <a:pt x="38" y="126"/>
                  </a:lnTo>
                  <a:lnTo>
                    <a:pt x="38" y="128"/>
                  </a:lnTo>
                  <a:lnTo>
                    <a:pt x="36" y="128"/>
                  </a:lnTo>
                  <a:lnTo>
                    <a:pt x="36" y="129"/>
                  </a:lnTo>
                  <a:lnTo>
                    <a:pt x="36" y="131"/>
                  </a:lnTo>
                  <a:lnTo>
                    <a:pt x="36" y="133"/>
                  </a:lnTo>
                  <a:lnTo>
                    <a:pt x="38" y="133"/>
                  </a:lnTo>
                  <a:lnTo>
                    <a:pt x="39" y="133"/>
                  </a:lnTo>
                  <a:lnTo>
                    <a:pt x="39" y="131"/>
                  </a:lnTo>
                  <a:lnTo>
                    <a:pt x="41" y="131"/>
                  </a:lnTo>
                  <a:lnTo>
                    <a:pt x="41" y="133"/>
                  </a:lnTo>
                  <a:lnTo>
                    <a:pt x="43" y="133"/>
                  </a:lnTo>
                  <a:lnTo>
                    <a:pt x="45" y="133"/>
                  </a:lnTo>
                  <a:lnTo>
                    <a:pt x="45" y="133"/>
                  </a:lnTo>
                  <a:lnTo>
                    <a:pt x="43" y="133"/>
                  </a:lnTo>
                  <a:lnTo>
                    <a:pt x="43" y="134"/>
                  </a:lnTo>
                  <a:lnTo>
                    <a:pt x="45" y="134"/>
                  </a:lnTo>
                  <a:lnTo>
                    <a:pt x="45" y="133"/>
                  </a:lnTo>
                  <a:lnTo>
                    <a:pt x="46" y="133"/>
                  </a:lnTo>
                  <a:lnTo>
                    <a:pt x="46" y="134"/>
                  </a:lnTo>
                  <a:lnTo>
                    <a:pt x="48" y="134"/>
                  </a:lnTo>
                  <a:lnTo>
                    <a:pt x="46" y="134"/>
                  </a:lnTo>
                  <a:lnTo>
                    <a:pt x="46" y="136"/>
                  </a:lnTo>
                  <a:lnTo>
                    <a:pt x="48" y="136"/>
                  </a:lnTo>
                  <a:lnTo>
                    <a:pt x="48" y="134"/>
                  </a:lnTo>
                  <a:lnTo>
                    <a:pt x="48" y="136"/>
                  </a:lnTo>
                  <a:lnTo>
                    <a:pt x="48" y="138"/>
                  </a:lnTo>
                  <a:lnTo>
                    <a:pt x="50" y="138"/>
                  </a:lnTo>
                  <a:lnTo>
                    <a:pt x="50" y="136"/>
                  </a:lnTo>
                  <a:lnTo>
                    <a:pt x="51" y="136"/>
                  </a:lnTo>
                  <a:lnTo>
                    <a:pt x="51" y="138"/>
                  </a:lnTo>
                  <a:lnTo>
                    <a:pt x="51" y="140"/>
                  </a:lnTo>
                  <a:lnTo>
                    <a:pt x="51" y="141"/>
                  </a:lnTo>
                  <a:lnTo>
                    <a:pt x="53" y="143"/>
                  </a:lnTo>
                  <a:lnTo>
                    <a:pt x="51" y="143"/>
                  </a:lnTo>
                  <a:lnTo>
                    <a:pt x="51" y="141"/>
                  </a:lnTo>
                  <a:lnTo>
                    <a:pt x="51" y="143"/>
                  </a:lnTo>
                  <a:lnTo>
                    <a:pt x="50" y="143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6" y="141"/>
                  </a:lnTo>
                  <a:lnTo>
                    <a:pt x="46" y="140"/>
                  </a:lnTo>
                  <a:lnTo>
                    <a:pt x="45" y="140"/>
                  </a:lnTo>
                  <a:lnTo>
                    <a:pt x="43" y="140"/>
                  </a:lnTo>
                  <a:lnTo>
                    <a:pt x="43" y="138"/>
                  </a:lnTo>
                  <a:lnTo>
                    <a:pt x="43" y="140"/>
                  </a:lnTo>
                  <a:lnTo>
                    <a:pt x="41" y="140"/>
                  </a:lnTo>
                  <a:lnTo>
                    <a:pt x="43" y="140"/>
                  </a:lnTo>
                  <a:lnTo>
                    <a:pt x="43" y="141"/>
                  </a:lnTo>
                  <a:lnTo>
                    <a:pt x="41" y="141"/>
                  </a:lnTo>
                  <a:lnTo>
                    <a:pt x="41" y="140"/>
                  </a:lnTo>
                  <a:lnTo>
                    <a:pt x="39" y="140"/>
                  </a:lnTo>
                  <a:lnTo>
                    <a:pt x="39" y="141"/>
                  </a:lnTo>
                  <a:lnTo>
                    <a:pt x="38" y="141"/>
                  </a:lnTo>
                  <a:lnTo>
                    <a:pt x="38" y="140"/>
                  </a:lnTo>
                  <a:lnTo>
                    <a:pt x="38" y="141"/>
                  </a:lnTo>
                  <a:lnTo>
                    <a:pt x="38" y="143"/>
                  </a:lnTo>
                  <a:lnTo>
                    <a:pt x="36" y="143"/>
                  </a:lnTo>
                  <a:lnTo>
                    <a:pt x="36" y="145"/>
                  </a:lnTo>
                  <a:lnTo>
                    <a:pt x="34" y="145"/>
                  </a:lnTo>
                  <a:lnTo>
                    <a:pt x="34" y="143"/>
                  </a:lnTo>
                  <a:lnTo>
                    <a:pt x="33" y="143"/>
                  </a:lnTo>
                  <a:lnTo>
                    <a:pt x="33" y="141"/>
                  </a:lnTo>
                  <a:lnTo>
                    <a:pt x="31" y="141"/>
                  </a:lnTo>
                  <a:lnTo>
                    <a:pt x="31" y="140"/>
                  </a:lnTo>
                  <a:lnTo>
                    <a:pt x="29" y="140"/>
                  </a:lnTo>
                  <a:lnTo>
                    <a:pt x="29" y="138"/>
                  </a:lnTo>
                  <a:lnTo>
                    <a:pt x="31" y="138"/>
                  </a:lnTo>
                  <a:lnTo>
                    <a:pt x="31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28" y="134"/>
                  </a:lnTo>
                  <a:lnTo>
                    <a:pt x="26" y="134"/>
                  </a:lnTo>
                  <a:lnTo>
                    <a:pt x="24" y="134"/>
                  </a:lnTo>
                  <a:lnTo>
                    <a:pt x="22" y="134"/>
                  </a:lnTo>
                  <a:lnTo>
                    <a:pt x="22" y="133"/>
                  </a:lnTo>
                  <a:lnTo>
                    <a:pt x="21" y="133"/>
                  </a:lnTo>
                  <a:lnTo>
                    <a:pt x="19" y="133"/>
                  </a:lnTo>
                  <a:lnTo>
                    <a:pt x="19" y="133"/>
                  </a:lnTo>
                  <a:lnTo>
                    <a:pt x="17" y="133"/>
                  </a:lnTo>
                  <a:lnTo>
                    <a:pt x="16" y="133"/>
                  </a:lnTo>
                  <a:lnTo>
                    <a:pt x="14" y="133"/>
                  </a:lnTo>
                  <a:lnTo>
                    <a:pt x="14" y="131"/>
                  </a:lnTo>
                  <a:lnTo>
                    <a:pt x="12" y="131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2" y="129"/>
                  </a:lnTo>
                  <a:lnTo>
                    <a:pt x="11" y="128"/>
                  </a:lnTo>
                  <a:lnTo>
                    <a:pt x="7" y="128"/>
                  </a:lnTo>
                  <a:lnTo>
                    <a:pt x="9" y="128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1" y="128"/>
                  </a:lnTo>
                  <a:lnTo>
                    <a:pt x="11" y="129"/>
                  </a:lnTo>
                  <a:lnTo>
                    <a:pt x="12" y="129"/>
                  </a:lnTo>
                  <a:lnTo>
                    <a:pt x="11" y="129"/>
                  </a:lnTo>
                  <a:lnTo>
                    <a:pt x="11" y="131"/>
                  </a:lnTo>
                  <a:lnTo>
                    <a:pt x="9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5" y="129"/>
                  </a:lnTo>
                  <a:lnTo>
                    <a:pt x="7" y="129"/>
                  </a:lnTo>
                  <a:lnTo>
                    <a:pt x="5" y="129"/>
                  </a:lnTo>
                  <a:lnTo>
                    <a:pt x="4" y="129"/>
                  </a:lnTo>
                  <a:lnTo>
                    <a:pt x="4" y="128"/>
                  </a:lnTo>
                  <a:lnTo>
                    <a:pt x="2" y="128"/>
                  </a:lnTo>
                  <a:lnTo>
                    <a:pt x="2" y="126"/>
                  </a:lnTo>
                  <a:lnTo>
                    <a:pt x="2" y="124"/>
                  </a:lnTo>
                  <a:lnTo>
                    <a:pt x="4" y="124"/>
                  </a:lnTo>
                  <a:lnTo>
                    <a:pt x="5" y="124"/>
                  </a:lnTo>
                  <a:lnTo>
                    <a:pt x="7" y="124"/>
                  </a:lnTo>
                  <a:lnTo>
                    <a:pt x="7" y="123"/>
                  </a:lnTo>
                  <a:lnTo>
                    <a:pt x="9" y="123"/>
                  </a:lnTo>
                  <a:lnTo>
                    <a:pt x="7" y="123"/>
                  </a:lnTo>
                  <a:lnTo>
                    <a:pt x="7" y="121"/>
                  </a:lnTo>
                  <a:lnTo>
                    <a:pt x="7" y="119"/>
                  </a:lnTo>
                  <a:lnTo>
                    <a:pt x="5" y="119"/>
                  </a:lnTo>
                  <a:lnTo>
                    <a:pt x="5" y="117"/>
                  </a:lnTo>
                  <a:lnTo>
                    <a:pt x="5" y="116"/>
                  </a:lnTo>
                  <a:lnTo>
                    <a:pt x="4" y="116"/>
                  </a:lnTo>
                  <a:lnTo>
                    <a:pt x="2" y="116"/>
                  </a:lnTo>
                  <a:lnTo>
                    <a:pt x="2" y="114"/>
                  </a:lnTo>
                  <a:lnTo>
                    <a:pt x="4" y="114"/>
                  </a:lnTo>
                  <a:lnTo>
                    <a:pt x="4" y="112"/>
                  </a:lnTo>
                  <a:lnTo>
                    <a:pt x="2" y="112"/>
                  </a:lnTo>
                  <a:lnTo>
                    <a:pt x="2" y="111"/>
                  </a:lnTo>
                  <a:lnTo>
                    <a:pt x="2" y="109"/>
                  </a:lnTo>
                  <a:lnTo>
                    <a:pt x="4" y="109"/>
                  </a:lnTo>
                  <a:lnTo>
                    <a:pt x="4" y="107"/>
                  </a:lnTo>
                  <a:lnTo>
                    <a:pt x="2" y="107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2" y="106"/>
                  </a:lnTo>
                  <a:lnTo>
                    <a:pt x="4" y="106"/>
                  </a:lnTo>
                  <a:lnTo>
                    <a:pt x="4" y="104"/>
                  </a:lnTo>
                  <a:lnTo>
                    <a:pt x="4" y="102"/>
                  </a:lnTo>
                  <a:lnTo>
                    <a:pt x="2" y="102"/>
                  </a:lnTo>
                  <a:lnTo>
                    <a:pt x="2" y="100"/>
                  </a:lnTo>
                  <a:lnTo>
                    <a:pt x="4" y="100"/>
                  </a:lnTo>
                  <a:lnTo>
                    <a:pt x="4" y="99"/>
                  </a:lnTo>
                  <a:lnTo>
                    <a:pt x="4" y="100"/>
                  </a:lnTo>
                  <a:lnTo>
                    <a:pt x="2" y="100"/>
                  </a:lnTo>
                  <a:lnTo>
                    <a:pt x="2" y="99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2" y="97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2" y="95"/>
                  </a:lnTo>
                  <a:lnTo>
                    <a:pt x="4" y="95"/>
                  </a:lnTo>
                  <a:lnTo>
                    <a:pt x="4" y="97"/>
                  </a:lnTo>
                  <a:lnTo>
                    <a:pt x="5" y="97"/>
                  </a:lnTo>
                  <a:lnTo>
                    <a:pt x="7" y="97"/>
                  </a:lnTo>
                  <a:lnTo>
                    <a:pt x="7" y="99"/>
                  </a:lnTo>
                  <a:lnTo>
                    <a:pt x="5" y="99"/>
                  </a:lnTo>
                  <a:lnTo>
                    <a:pt x="5" y="100"/>
                  </a:lnTo>
                  <a:lnTo>
                    <a:pt x="7" y="100"/>
                  </a:lnTo>
                  <a:lnTo>
                    <a:pt x="7" y="102"/>
                  </a:lnTo>
                  <a:lnTo>
                    <a:pt x="9" y="102"/>
                  </a:lnTo>
                  <a:lnTo>
                    <a:pt x="9" y="100"/>
                  </a:lnTo>
                  <a:lnTo>
                    <a:pt x="11" y="100"/>
                  </a:lnTo>
                  <a:lnTo>
                    <a:pt x="12" y="100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12" y="100"/>
                  </a:lnTo>
                  <a:lnTo>
                    <a:pt x="14" y="102"/>
                  </a:lnTo>
                  <a:lnTo>
                    <a:pt x="14" y="100"/>
                  </a:lnTo>
                  <a:lnTo>
                    <a:pt x="16" y="100"/>
                  </a:lnTo>
                  <a:lnTo>
                    <a:pt x="16" y="102"/>
                  </a:lnTo>
                  <a:lnTo>
                    <a:pt x="17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7" y="100"/>
                  </a:lnTo>
                  <a:lnTo>
                    <a:pt x="19" y="100"/>
                  </a:lnTo>
                  <a:lnTo>
                    <a:pt x="21" y="100"/>
                  </a:lnTo>
                  <a:lnTo>
                    <a:pt x="19" y="100"/>
                  </a:lnTo>
                  <a:lnTo>
                    <a:pt x="19" y="102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102"/>
                  </a:lnTo>
                  <a:lnTo>
                    <a:pt x="21" y="100"/>
                  </a:lnTo>
                  <a:lnTo>
                    <a:pt x="21" y="99"/>
                  </a:lnTo>
                  <a:lnTo>
                    <a:pt x="21" y="97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2" y="97"/>
                  </a:lnTo>
                  <a:lnTo>
                    <a:pt x="22" y="95"/>
                  </a:lnTo>
                  <a:lnTo>
                    <a:pt x="24" y="95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4" y="94"/>
                  </a:lnTo>
                  <a:lnTo>
                    <a:pt x="26" y="94"/>
                  </a:lnTo>
                  <a:lnTo>
                    <a:pt x="28" y="94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8" y="92"/>
                  </a:lnTo>
                  <a:lnTo>
                    <a:pt x="29" y="92"/>
                  </a:lnTo>
                  <a:lnTo>
                    <a:pt x="29" y="92"/>
                  </a:lnTo>
                  <a:lnTo>
                    <a:pt x="28" y="90"/>
                  </a:lnTo>
                  <a:lnTo>
                    <a:pt x="28" y="89"/>
                  </a:lnTo>
                  <a:lnTo>
                    <a:pt x="26" y="89"/>
                  </a:lnTo>
                  <a:lnTo>
                    <a:pt x="26" y="87"/>
                  </a:lnTo>
                  <a:lnTo>
                    <a:pt x="26" y="89"/>
                  </a:lnTo>
                  <a:lnTo>
                    <a:pt x="28" y="89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6" y="85"/>
                  </a:lnTo>
                  <a:lnTo>
                    <a:pt x="26" y="83"/>
                  </a:lnTo>
                  <a:lnTo>
                    <a:pt x="24" y="83"/>
                  </a:lnTo>
                  <a:lnTo>
                    <a:pt x="24" y="82"/>
                  </a:lnTo>
                  <a:lnTo>
                    <a:pt x="24" y="80"/>
                  </a:lnTo>
                  <a:lnTo>
                    <a:pt x="26" y="80"/>
                  </a:lnTo>
                  <a:lnTo>
                    <a:pt x="26" y="78"/>
                  </a:lnTo>
                  <a:lnTo>
                    <a:pt x="24" y="78"/>
                  </a:lnTo>
                  <a:lnTo>
                    <a:pt x="24" y="77"/>
                  </a:lnTo>
                  <a:lnTo>
                    <a:pt x="22" y="77"/>
                  </a:lnTo>
                  <a:lnTo>
                    <a:pt x="24" y="77"/>
                  </a:lnTo>
                  <a:lnTo>
                    <a:pt x="24" y="75"/>
                  </a:lnTo>
                  <a:lnTo>
                    <a:pt x="24" y="77"/>
                  </a:lnTo>
                  <a:lnTo>
                    <a:pt x="26" y="77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4" y="73"/>
                  </a:lnTo>
                  <a:lnTo>
                    <a:pt x="24" y="75"/>
                  </a:lnTo>
                  <a:lnTo>
                    <a:pt x="24" y="73"/>
                  </a:lnTo>
                  <a:lnTo>
                    <a:pt x="22" y="73"/>
                  </a:lnTo>
                  <a:lnTo>
                    <a:pt x="24" y="73"/>
                  </a:lnTo>
                  <a:lnTo>
                    <a:pt x="24" y="72"/>
                  </a:lnTo>
                  <a:lnTo>
                    <a:pt x="26" y="72"/>
                  </a:lnTo>
                  <a:lnTo>
                    <a:pt x="26" y="73"/>
                  </a:lnTo>
                  <a:lnTo>
                    <a:pt x="26" y="75"/>
                  </a:lnTo>
                  <a:lnTo>
                    <a:pt x="28" y="75"/>
                  </a:lnTo>
                  <a:lnTo>
                    <a:pt x="28" y="77"/>
                  </a:lnTo>
                  <a:lnTo>
                    <a:pt x="28" y="78"/>
                  </a:lnTo>
                  <a:lnTo>
                    <a:pt x="29" y="78"/>
                  </a:lnTo>
                  <a:lnTo>
                    <a:pt x="29" y="80"/>
                  </a:lnTo>
                  <a:lnTo>
                    <a:pt x="31" y="80"/>
                  </a:lnTo>
                  <a:lnTo>
                    <a:pt x="31" y="82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3" y="82"/>
                  </a:lnTo>
                  <a:lnTo>
                    <a:pt x="34" y="82"/>
                  </a:lnTo>
                  <a:lnTo>
                    <a:pt x="34" y="83"/>
                  </a:lnTo>
                  <a:lnTo>
                    <a:pt x="36" y="83"/>
                  </a:lnTo>
                  <a:lnTo>
                    <a:pt x="36" y="85"/>
                  </a:lnTo>
                  <a:lnTo>
                    <a:pt x="36" y="87"/>
                  </a:lnTo>
                  <a:lnTo>
                    <a:pt x="36" y="89"/>
                  </a:lnTo>
                  <a:lnTo>
                    <a:pt x="36" y="90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38" y="92"/>
                  </a:lnTo>
                  <a:lnTo>
                    <a:pt x="38" y="94"/>
                  </a:lnTo>
                  <a:lnTo>
                    <a:pt x="39" y="94"/>
                  </a:lnTo>
                  <a:lnTo>
                    <a:pt x="39" y="95"/>
                  </a:lnTo>
                  <a:lnTo>
                    <a:pt x="39" y="97"/>
                  </a:lnTo>
                  <a:lnTo>
                    <a:pt x="39" y="95"/>
                  </a:lnTo>
                  <a:lnTo>
                    <a:pt x="41" y="95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41" y="95"/>
                  </a:lnTo>
                  <a:lnTo>
                    <a:pt x="41" y="97"/>
                  </a:lnTo>
                  <a:lnTo>
                    <a:pt x="39" y="97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1" y="97"/>
                  </a:lnTo>
                  <a:lnTo>
                    <a:pt x="41" y="99"/>
                  </a:lnTo>
                  <a:lnTo>
                    <a:pt x="43" y="99"/>
                  </a:lnTo>
                  <a:lnTo>
                    <a:pt x="45" y="99"/>
                  </a:lnTo>
                  <a:lnTo>
                    <a:pt x="46" y="100"/>
                  </a:lnTo>
                  <a:lnTo>
                    <a:pt x="48" y="100"/>
                  </a:lnTo>
                  <a:lnTo>
                    <a:pt x="48" y="102"/>
                  </a:lnTo>
                  <a:lnTo>
                    <a:pt x="50" y="102"/>
                  </a:lnTo>
                  <a:lnTo>
                    <a:pt x="51" y="102"/>
                  </a:lnTo>
                  <a:lnTo>
                    <a:pt x="53" y="102"/>
                  </a:lnTo>
                  <a:lnTo>
                    <a:pt x="53" y="104"/>
                  </a:lnTo>
                  <a:lnTo>
                    <a:pt x="53" y="102"/>
                  </a:lnTo>
                  <a:lnTo>
                    <a:pt x="55" y="102"/>
                  </a:lnTo>
                  <a:lnTo>
                    <a:pt x="55" y="104"/>
                  </a:lnTo>
                  <a:lnTo>
                    <a:pt x="56" y="104"/>
                  </a:lnTo>
                  <a:lnTo>
                    <a:pt x="56" y="102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6" y="100"/>
                  </a:lnTo>
                  <a:lnTo>
                    <a:pt x="56" y="99"/>
                  </a:lnTo>
                  <a:lnTo>
                    <a:pt x="55" y="99"/>
                  </a:lnTo>
                  <a:lnTo>
                    <a:pt x="53" y="99"/>
                  </a:lnTo>
                  <a:lnTo>
                    <a:pt x="53" y="97"/>
                  </a:lnTo>
                  <a:lnTo>
                    <a:pt x="53" y="97"/>
                  </a:lnTo>
                  <a:lnTo>
                    <a:pt x="53" y="95"/>
                  </a:lnTo>
                  <a:lnTo>
                    <a:pt x="51" y="95"/>
                  </a:lnTo>
                  <a:lnTo>
                    <a:pt x="50" y="95"/>
                  </a:lnTo>
                  <a:lnTo>
                    <a:pt x="50" y="94"/>
                  </a:lnTo>
                  <a:lnTo>
                    <a:pt x="48" y="94"/>
                  </a:lnTo>
                  <a:lnTo>
                    <a:pt x="48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48" y="9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3" y="94"/>
                  </a:lnTo>
                  <a:lnTo>
                    <a:pt x="53" y="94"/>
                  </a:lnTo>
                  <a:lnTo>
                    <a:pt x="55" y="94"/>
                  </a:lnTo>
                  <a:lnTo>
                    <a:pt x="55" y="92"/>
                  </a:lnTo>
                  <a:lnTo>
                    <a:pt x="53" y="92"/>
                  </a:lnTo>
                  <a:lnTo>
                    <a:pt x="53" y="92"/>
                  </a:lnTo>
                  <a:lnTo>
                    <a:pt x="53" y="90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3" y="90"/>
                  </a:lnTo>
                  <a:lnTo>
                    <a:pt x="53" y="89"/>
                  </a:lnTo>
                  <a:lnTo>
                    <a:pt x="51" y="89"/>
                  </a:lnTo>
                  <a:lnTo>
                    <a:pt x="51" y="90"/>
                  </a:lnTo>
                  <a:lnTo>
                    <a:pt x="50" y="90"/>
                  </a:lnTo>
                  <a:lnTo>
                    <a:pt x="48" y="90"/>
                  </a:lnTo>
                  <a:lnTo>
                    <a:pt x="48" y="89"/>
                  </a:lnTo>
                  <a:lnTo>
                    <a:pt x="46" y="89"/>
                  </a:lnTo>
                  <a:lnTo>
                    <a:pt x="46" y="87"/>
                  </a:lnTo>
                  <a:lnTo>
                    <a:pt x="46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5" y="82"/>
                  </a:lnTo>
                  <a:lnTo>
                    <a:pt x="45" y="80"/>
                  </a:lnTo>
                  <a:lnTo>
                    <a:pt x="46" y="80"/>
                  </a:lnTo>
                  <a:lnTo>
                    <a:pt x="46" y="78"/>
                  </a:lnTo>
                  <a:lnTo>
                    <a:pt x="45" y="78"/>
                  </a:lnTo>
                  <a:lnTo>
                    <a:pt x="45" y="77"/>
                  </a:lnTo>
                  <a:lnTo>
                    <a:pt x="43" y="77"/>
                  </a:lnTo>
                  <a:lnTo>
                    <a:pt x="43" y="75"/>
                  </a:lnTo>
                  <a:lnTo>
                    <a:pt x="41" y="73"/>
                  </a:lnTo>
                  <a:lnTo>
                    <a:pt x="39" y="73"/>
                  </a:lnTo>
                  <a:lnTo>
                    <a:pt x="39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8" y="68"/>
                  </a:lnTo>
                  <a:lnTo>
                    <a:pt x="36" y="68"/>
                  </a:lnTo>
                  <a:lnTo>
                    <a:pt x="34" y="68"/>
                  </a:lnTo>
                  <a:lnTo>
                    <a:pt x="34" y="66"/>
                  </a:lnTo>
                  <a:lnTo>
                    <a:pt x="34" y="65"/>
                  </a:lnTo>
                  <a:lnTo>
                    <a:pt x="34" y="63"/>
                  </a:lnTo>
                  <a:lnTo>
                    <a:pt x="33" y="63"/>
                  </a:lnTo>
                  <a:lnTo>
                    <a:pt x="33" y="61"/>
                  </a:lnTo>
                  <a:lnTo>
                    <a:pt x="31" y="60"/>
                  </a:lnTo>
                  <a:lnTo>
                    <a:pt x="29" y="60"/>
                  </a:lnTo>
                  <a:lnTo>
                    <a:pt x="29" y="58"/>
                  </a:lnTo>
                  <a:lnTo>
                    <a:pt x="28" y="58"/>
                  </a:lnTo>
                  <a:lnTo>
                    <a:pt x="28" y="56"/>
                  </a:lnTo>
                  <a:lnTo>
                    <a:pt x="28" y="55"/>
                  </a:lnTo>
                  <a:lnTo>
                    <a:pt x="26" y="53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26" y="51"/>
                  </a:lnTo>
                  <a:lnTo>
                    <a:pt x="26" y="53"/>
                  </a:lnTo>
                  <a:lnTo>
                    <a:pt x="26" y="51"/>
                  </a:lnTo>
                  <a:lnTo>
                    <a:pt x="24" y="51"/>
                  </a:lnTo>
                  <a:lnTo>
                    <a:pt x="24" y="51"/>
                  </a:lnTo>
                  <a:lnTo>
                    <a:pt x="24" y="49"/>
                  </a:lnTo>
                  <a:lnTo>
                    <a:pt x="24" y="48"/>
                  </a:lnTo>
                  <a:lnTo>
                    <a:pt x="24" y="46"/>
                  </a:lnTo>
                  <a:lnTo>
                    <a:pt x="24" y="48"/>
                  </a:lnTo>
                  <a:lnTo>
                    <a:pt x="22" y="48"/>
                  </a:lnTo>
                  <a:lnTo>
                    <a:pt x="22" y="46"/>
                  </a:lnTo>
                  <a:lnTo>
                    <a:pt x="22" y="44"/>
                  </a:lnTo>
                  <a:lnTo>
                    <a:pt x="22" y="43"/>
                  </a:lnTo>
                  <a:lnTo>
                    <a:pt x="21" y="43"/>
                  </a:lnTo>
                  <a:lnTo>
                    <a:pt x="21" y="41"/>
                  </a:lnTo>
                  <a:lnTo>
                    <a:pt x="21" y="39"/>
                  </a:lnTo>
                  <a:lnTo>
                    <a:pt x="21" y="38"/>
                  </a:lnTo>
                  <a:lnTo>
                    <a:pt x="22" y="38"/>
                  </a:lnTo>
                  <a:lnTo>
                    <a:pt x="22" y="36"/>
                  </a:lnTo>
                  <a:lnTo>
                    <a:pt x="22" y="34"/>
                  </a:lnTo>
                  <a:lnTo>
                    <a:pt x="24" y="34"/>
                  </a:lnTo>
                  <a:lnTo>
                    <a:pt x="24" y="32"/>
                  </a:lnTo>
                  <a:lnTo>
                    <a:pt x="26" y="32"/>
                  </a:lnTo>
                  <a:lnTo>
                    <a:pt x="26" y="31"/>
                  </a:lnTo>
                  <a:lnTo>
                    <a:pt x="28" y="31"/>
                  </a:lnTo>
                  <a:lnTo>
                    <a:pt x="28" y="29"/>
                  </a:lnTo>
                  <a:lnTo>
                    <a:pt x="29" y="29"/>
                  </a:lnTo>
                  <a:lnTo>
                    <a:pt x="29" y="31"/>
                  </a:lnTo>
                  <a:lnTo>
                    <a:pt x="31" y="31"/>
                  </a:lnTo>
                  <a:lnTo>
                    <a:pt x="31" y="29"/>
                  </a:lnTo>
                  <a:lnTo>
                    <a:pt x="31" y="31"/>
                  </a:lnTo>
                  <a:lnTo>
                    <a:pt x="31" y="32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1" y="31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31"/>
                  </a:lnTo>
                  <a:lnTo>
                    <a:pt x="33" y="29"/>
                  </a:lnTo>
                  <a:lnTo>
                    <a:pt x="33" y="27"/>
                  </a:lnTo>
                  <a:lnTo>
                    <a:pt x="34" y="27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6"/>
                  </a:lnTo>
                  <a:lnTo>
                    <a:pt x="39" y="26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1" y="26"/>
                  </a:lnTo>
                  <a:lnTo>
                    <a:pt x="43" y="26"/>
                  </a:lnTo>
                  <a:lnTo>
                    <a:pt x="45" y="26"/>
                  </a:lnTo>
                  <a:lnTo>
                    <a:pt x="45" y="24"/>
                  </a:lnTo>
                  <a:lnTo>
                    <a:pt x="46" y="24"/>
                  </a:lnTo>
                  <a:lnTo>
                    <a:pt x="48" y="24"/>
                  </a:lnTo>
                  <a:lnTo>
                    <a:pt x="48" y="26"/>
                  </a:lnTo>
                  <a:lnTo>
                    <a:pt x="46" y="26"/>
                  </a:lnTo>
                  <a:lnTo>
                    <a:pt x="46" y="24"/>
                  </a:lnTo>
                  <a:lnTo>
                    <a:pt x="46" y="26"/>
                  </a:lnTo>
                  <a:lnTo>
                    <a:pt x="48" y="26"/>
                  </a:lnTo>
                  <a:lnTo>
                    <a:pt x="50" y="26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6" y="24"/>
                  </a:lnTo>
                  <a:lnTo>
                    <a:pt x="45" y="24"/>
                  </a:lnTo>
                  <a:lnTo>
                    <a:pt x="43" y="24"/>
                  </a:lnTo>
                  <a:lnTo>
                    <a:pt x="41" y="26"/>
                  </a:lnTo>
                  <a:lnTo>
                    <a:pt x="39" y="26"/>
                  </a:lnTo>
                  <a:lnTo>
                    <a:pt x="38" y="26"/>
                  </a:lnTo>
                  <a:lnTo>
                    <a:pt x="38" y="24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6"/>
                  </a:lnTo>
                  <a:lnTo>
                    <a:pt x="34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39" y="22"/>
                  </a:lnTo>
                  <a:lnTo>
                    <a:pt x="38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4" y="22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21"/>
                  </a:lnTo>
                  <a:lnTo>
                    <a:pt x="33" y="19"/>
                  </a:lnTo>
                  <a:lnTo>
                    <a:pt x="33" y="17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3" y="19"/>
                  </a:lnTo>
                  <a:lnTo>
                    <a:pt x="34" y="19"/>
                  </a:lnTo>
                  <a:lnTo>
                    <a:pt x="34" y="17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4" y="15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6" y="15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39" y="12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1" y="12"/>
                  </a:lnTo>
                  <a:lnTo>
                    <a:pt x="41" y="14"/>
                  </a:lnTo>
                  <a:lnTo>
                    <a:pt x="43" y="14"/>
                  </a:lnTo>
                  <a:lnTo>
                    <a:pt x="41" y="14"/>
                  </a:lnTo>
                  <a:lnTo>
                    <a:pt x="41" y="15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5" y="14"/>
                  </a:lnTo>
                  <a:lnTo>
                    <a:pt x="45" y="12"/>
                  </a:lnTo>
                  <a:lnTo>
                    <a:pt x="43" y="12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45" y="12"/>
                  </a:lnTo>
                  <a:lnTo>
                    <a:pt x="45" y="14"/>
                  </a:lnTo>
                  <a:lnTo>
                    <a:pt x="46" y="14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4"/>
                  </a:lnTo>
                  <a:lnTo>
                    <a:pt x="48" y="15"/>
                  </a:lnTo>
                  <a:lnTo>
                    <a:pt x="50" y="15"/>
                  </a:lnTo>
                  <a:lnTo>
                    <a:pt x="51" y="15"/>
                  </a:lnTo>
                  <a:lnTo>
                    <a:pt x="51" y="17"/>
                  </a:lnTo>
                  <a:lnTo>
                    <a:pt x="51" y="19"/>
                  </a:lnTo>
                  <a:lnTo>
                    <a:pt x="53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1" y="15"/>
                  </a:lnTo>
                  <a:lnTo>
                    <a:pt x="51" y="14"/>
                  </a:lnTo>
                  <a:lnTo>
                    <a:pt x="50" y="14"/>
                  </a:lnTo>
                  <a:lnTo>
                    <a:pt x="50" y="12"/>
                  </a:lnTo>
                  <a:lnTo>
                    <a:pt x="48" y="12"/>
                  </a:lnTo>
                  <a:lnTo>
                    <a:pt x="50" y="12"/>
                  </a:lnTo>
                  <a:lnTo>
                    <a:pt x="50" y="14"/>
                  </a:lnTo>
                  <a:lnTo>
                    <a:pt x="51" y="14"/>
                  </a:lnTo>
                  <a:lnTo>
                    <a:pt x="51" y="15"/>
                  </a:lnTo>
                  <a:lnTo>
                    <a:pt x="53" y="15"/>
                  </a:lnTo>
                  <a:lnTo>
                    <a:pt x="53" y="17"/>
                  </a:lnTo>
                  <a:lnTo>
                    <a:pt x="53" y="19"/>
                  </a:lnTo>
                  <a:lnTo>
                    <a:pt x="55" y="19"/>
                  </a:lnTo>
                  <a:lnTo>
                    <a:pt x="53" y="19"/>
                  </a:lnTo>
                  <a:lnTo>
                    <a:pt x="53" y="17"/>
                  </a:lnTo>
                  <a:lnTo>
                    <a:pt x="53" y="17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3" y="14"/>
                  </a:lnTo>
                  <a:lnTo>
                    <a:pt x="53" y="15"/>
                  </a:lnTo>
                  <a:lnTo>
                    <a:pt x="55" y="15"/>
                  </a:lnTo>
                  <a:lnTo>
                    <a:pt x="55" y="14"/>
                  </a:lnTo>
                  <a:lnTo>
                    <a:pt x="56" y="14"/>
                  </a:lnTo>
                  <a:lnTo>
                    <a:pt x="55" y="14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58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3" y="12"/>
                  </a:lnTo>
                  <a:lnTo>
                    <a:pt x="63" y="14"/>
                  </a:lnTo>
                  <a:lnTo>
                    <a:pt x="63" y="15"/>
                  </a:lnTo>
                  <a:lnTo>
                    <a:pt x="63" y="14"/>
                  </a:lnTo>
                  <a:lnTo>
                    <a:pt x="65" y="14"/>
                  </a:lnTo>
                  <a:lnTo>
                    <a:pt x="65" y="15"/>
                  </a:lnTo>
                  <a:lnTo>
                    <a:pt x="63" y="15"/>
                  </a:lnTo>
                  <a:lnTo>
                    <a:pt x="65" y="15"/>
                  </a:lnTo>
                  <a:lnTo>
                    <a:pt x="65" y="14"/>
                  </a:lnTo>
                  <a:lnTo>
                    <a:pt x="67" y="14"/>
                  </a:lnTo>
                  <a:lnTo>
                    <a:pt x="67" y="15"/>
                  </a:lnTo>
                  <a:lnTo>
                    <a:pt x="68" y="15"/>
                  </a:lnTo>
                  <a:lnTo>
                    <a:pt x="67" y="15"/>
                  </a:lnTo>
                  <a:lnTo>
                    <a:pt x="67" y="14"/>
                  </a:lnTo>
                  <a:lnTo>
                    <a:pt x="65" y="12"/>
                  </a:lnTo>
                  <a:lnTo>
                    <a:pt x="67" y="12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2" y="9"/>
                  </a:lnTo>
                  <a:lnTo>
                    <a:pt x="62" y="10"/>
                  </a:lnTo>
                  <a:lnTo>
                    <a:pt x="60" y="10"/>
                  </a:lnTo>
                  <a:lnTo>
                    <a:pt x="60" y="9"/>
                  </a:lnTo>
                  <a:lnTo>
                    <a:pt x="60" y="10"/>
                  </a:lnTo>
                  <a:lnTo>
                    <a:pt x="58" y="10"/>
                  </a:lnTo>
                  <a:lnTo>
                    <a:pt x="58" y="9"/>
                  </a:lnTo>
                  <a:lnTo>
                    <a:pt x="60" y="9"/>
                  </a:lnTo>
                  <a:lnTo>
                    <a:pt x="58" y="9"/>
                  </a:lnTo>
                  <a:lnTo>
                    <a:pt x="58" y="7"/>
                  </a:lnTo>
                  <a:lnTo>
                    <a:pt x="58" y="9"/>
                  </a:lnTo>
                  <a:close/>
                  <a:moveTo>
                    <a:pt x="74" y="7"/>
                  </a:moveTo>
                  <a:lnTo>
                    <a:pt x="72" y="7"/>
                  </a:lnTo>
                  <a:lnTo>
                    <a:pt x="74" y="7"/>
                  </a:lnTo>
                  <a:close/>
                  <a:moveTo>
                    <a:pt x="67" y="10"/>
                  </a:moveTo>
                  <a:lnTo>
                    <a:pt x="65" y="10"/>
                  </a:lnTo>
                  <a:lnTo>
                    <a:pt x="67" y="10"/>
                  </a:lnTo>
                  <a:close/>
                  <a:moveTo>
                    <a:pt x="70" y="10"/>
                  </a:moveTo>
                  <a:lnTo>
                    <a:pt x="68" y="10"/>
                  </a:lnTo>
                  <a:lnTo>
                    <a:pt x="68" y="10"/>
                  </a:lnTo>
                  <a:lnTo>
                    <a:pt x="70" y="10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7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67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0"/>
                  </a:lnTo>
                  <a:close/>
                  <a:moveTo>
                    <a:pt x="70" y="12"/>
                  </a:moveTo>
                  <a:lnTo>
                    <a:pt x="70" y="10"/>
                  </a:lnTo>
                  <a:lnTo>
                    <a:pt x="70" y="12"/>
                  </a:lnTo>
                  <a:close/>
                  <a:moveTo>
                    <a:pt x="80" y="19"/>
                  </a:moveTo>
                  <a:lnTo>
                    <a:pt x="80" y="17"/>
                  </a:lnTo>
                  <a:lnTo>
                    <a:pt x="79" y="17"/>
                  </a:lnTo>
                  <a:lnTo>
                    <a:pt x="79" y="15"/>
                  </a:lnTo>
                  <a:lnTo>
                    <a:pt x="77" y="15"/>
                  </a:lnTo>
                  <a:lnTo>
                    <a:pt x="77" y="14"/>
                  </a:lnTo>
                  <a:lnTo>
                    <a:pt x="75" y="14"/>
                  </a:lnTo>
                  <a:lnTo>
                    <a:pt x="74" y="14"/>
                  </a:lnTo>
                  <a:lnTo>
                    <a:pt x="75" y="14"/>
                  </a:lnTo>
                  <a:lnTo>
                    <a:pt x="75" y="15"/>
                  </a:lnTo>
                  <a:lnTo>
                    <a:pt x="74" y="15"/>
                  </a:lnTo>
                  <a:lnTo>
                    <a:pt x="74" y="14"/>
                  </a:lnTo>
                  <a:lnTo>
                    <a:pt x="74" y="15"/>
                  </a:lnTo>
                  <a:lnTo>
                    <a:pt x="75" y="15"/>
                  </a:lnTo>
                  <a:lnTo>
                    <a:pt x="75" y="17"/>
                  </a:lnTo>
                  <a:lnTo>
                    <a:pt x="77" y="17"/>
                  </a:lnTo>
                  <a:lnTo>
                    <a:pt x="79" y="17"/>
                  </a:lnTo>
                  <a:lnTo>
                    <a:pt x="79" y="19"/>
                  </a:lnTo>
                  <a:lnTo>
                    <a:pt x="80" y="19"/>
                  </a:lnTo>
                  <a:close/>
                  <a:moveTo>
                    <a:pt x="85" y="31"/>
                  </a:moveTo>
                  <a:lnTo>
                    <a:pt x="85" y="29"/>
                  </a:lnTo>
                  <a:lnTo>
                    <a:pt x="84" y="29"/>
                  </a:lnTo>
                  <a:lnTo>
                    <a:pt x="84" y="27"/>
                  </a:lnTo>
                  <a:lnTo>
                    <a:pt x="85" y="27"/>
                  </a:lnTo>
                  <a:lnTo>
                    <a:pt x="85" y="29"/>
                  </a:lnTo>
                  <a:lnTo>
                    <a:pt x="85" y="27"/>
                  </a:lnTo>
                  <a:lnTo>
                    <a:pt x="84" y="27"/>
                  </a:lnTo>
                  <a:lnTo>
                    <a:pt x="84" y="26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2" y="27"/>
                  </a:lnTo>
                  <a:lnTo>
                    <a:pt x="84" y="27"/>
                  </a:lnTo>
                  <a:lnTo>
                    <a:pt x="84" y="29"/>
                  </a:lnTo>
                  <a:lnTo>
                    <a:pt x="85" y="29"/>
                  </a:lnTo>
                  <a:lnTo>
                    <a:pt x="85" y="31"/>
                  </a:lnTo>
                  <a:lnTo>
                    <a:pt x="85" y="29"/>
                  </a:lnTo>
                  <a:lnTo>
                    <a:pt x="85" y="31"/>
                  </a:lnTo>
                  <a:close/>
                  <a:moveTo>
                    <a:pt x="114" y="48"/>
                  </a:moveTo>
                  <a:lnTo>
                    <a:pt x="114" y="46"/>
                  </a:lnTo>
                  <a:lnTo>
                    <a:pt x="116" y="46"/>
                  </a:lnTo>
                  <a:lnTo>
                    <a:pt x="114" y="46"/>
                  </a:lnTo>
                  <a:lnTo>
                    <a:pt x="113" y="46"/>
                  </a:lnTo>
                  <a:lnTo>
                    <a:pt x="114" y="46"/>
                  </a:lnTo>
                  <a:lnTo>
                    <a:pt x="114" y="48"/>
                  </a:lnTo>
                  <a:close/>
                  <a:moveTo>
                    <a:pt x="135" y="53"/>
                  </a:moveTo>
                  <a:lnTo>
                    <a:pt x="135" y="53"/>
                  </a:lnTo>
                  <a:lnTo>
                    <a:pt x="135" y="53"/>
                  </a:lnTo>
                  <a:lnTo>
                    <a:pt x="135" y="51"/>
                  </a:lnTo>
                  <a:lnTo>
                    <a:pt x="135" y="53"/>
                  </a:lnTo>
                  <a:close/>
                  <a:moveTo>
                    <a:pt x="131" y="56"/>
                  </a:moveTo>
                  <a:lnTo>
                    <a:pt x="133" y="56"/>
                  </a:lnTo>
                  <a:lnTo>
                    <a:pt x="131" y="56"/>
                  </a:lnTo>
                  <a:close/>
                  <a:moveTo>
                    <a:pt x="113" y="70"/>
                  </a:moveTo>
                  <a:lnTo>
                    <a:pt x="113" y="68"/>
                  </a:lnTo>
                  <a:lnTo>
                    <a:pt x="113" y="66"/>
                  </a:lnTo>
                  <a:lnTo>
                    <a:pt x="111" y="66"/>
                  </a:lnTo>
                  <a:lnTo>
                    <a:pt x="111" y="68"/>
                  </a:lnTo>
                  <a:lnTo>
                    <a:pt x="113" y="68"/>
                  </a:lnTo>
                  <a:lnTo>
                    <a:pt x="113" y="70"/>
                  </a:lnTo>
                  <a:close/>
                  <a:moveTo>
                    <a:pt x="114" y="72"/>
                  </a:moveTo>
                  <a:lnTo>
                    <a:pt x="114" y="70"/>
                  </a:lnTo>
                  <a:lnTo>
                    <a:pt x="113" y="70"/>
                  </a:lnTo>
                  <a:lnTo>
                    <a:pt x="114" y="72"/>
                  </a:lnTo>
                  <a:close/>
                  <a:moveTo>
                    <a:pt x="48" y="82"/>
                  </a:moveTo>
                  <a:lnTo>
                    <a:pt x="46" y="82"/>
                  </a:lnTo>
                  <a:lnTo>
                    <a:pt x="48" y="82"/>
                  </a:lnTo>
                  <a:close/>
                  <a:moveTo>
                    <a:pt x="50" y="89"/>
                  </a:moveTo>
                  <a:lnTo>
                    <a:pt x="50" y="87"/>
                  </a:lnTo>
                  <a:lnTo>
                    <a:pt x="51" y="87"/>
                  </a:lnTo>
                  <a:lnTo>
                    <a:pt x="50" y="87"/>
                  </a:lnTo>
                  <a:lnTo>
                    <a:pt x="50" y="89"/>
                  </a:lnTo>
                  <a:close/>
                  <a:moveTo>
                    <a:pt x="55" y="92"/>
                  </a:moveTo>
                  <a:lnTo>
                    <a:pt x="55" y="92"/>
                  </a:lnTo>
                  <a:lnTo>
                    <a:pt x="55" y="92"/>
                  </a:lnTo>
                  <a:close/>
                  <a:moveTo>
                    <a:pt x="65" y="92"/>
                  </a:moveTo>
                  <a:lnTo>
                    <a:pt x="67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7" y="92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68" y="92"/>
                  </a:lnTo>
                  <a:lnTo>
                    <a:pt x="68" y="90"/>
                  </a:lnTo>
                  <a:lnTo>
                    <a:pt x="70" y="90"/>
                  </a:lnTo>
                  <a:lnTo>
                    <a:pt x="68" y="89"/>
                  </a:lnTo>
                  <a:lnTo>
                    <a:pt x="67" y="89"/>
                  </a:lnTo>
                  <a:lnTo>
                    <a:pt x="67" y="87"/>
                  </a:lnTo>
                  <a:lnTo>
                    <a:pt x="65" y="87"/>
                  </a:lnTo>
                  <a:lnTo>
                    <a:pt x="63" y="89"/>
                  </a:lnTo>
                  <a:lnTo>
                    <a:pt x="62" y="89"/>
                  </a:lnTo>
                  <a:lnTo>
                    <a:pt x="62" y="90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2" y="92"/>
                  </a:lnTo>
                  <a:lnTo>
                    <a:pt x="63" y="92"/>
                  </a:lnTo>
                  <a:lnTo>
                    <a:pt x="63" y="92"/>
                  </a:lnTo>
                  <a:lnTo>
                    <a:pt x="65" y="92"/>
                  </a:lnTo>
                  <a:close/>
                  <a:moveTo>
                    <a:pt x="147" y="94"/>
                  </a:moveTo>
                  <a:lnTo>
                    <a:pt x="145" y="94"/>
                  </a:lnTo>
                  <a:lnTo>
                    <a:pt x="145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3" y="92"/>
                  </a:lnTo>
                  <a:lnTo>
                    <a:pt x="145" y="92"/>
                  </a:lnTo>
                  <a:lnTo>
                    <a:pt x="145" y="94"/>
                  </a:lnTo>
                  <a:lnTo>
                    <a:pt x="147" y="94"/>
                  </a:lnTo>
                  <a:close/>
                  <a:moveTo>
                    <a:pt x="147" y="95"/>
                  </a:moveTo>
                  <a:lnTo>
                    <a:pt x="147" y="94"/>
                  </a:lnTo>
                  <a:lnTo>
                    <a:pt x="147" y="95"/>
                  </a:lnTo>
                  <a:close/>
                  <a:moveTo>
                    <a:pt x="72" y="117"/>
                  </a:moveTo>
                  <a:lnTo>
                    <a:pt x="74" y="117"/>
                  </a:lnTo>
                  <a:lnTo>
                    <a:pt x="74" y="116"/>
                  </a:lnTo>
                  <a:lnTo>
                    <a:pt x="72" y="116"/>
                  </a:lnTo>
                  <a:lnTo>
                    <a:pt x="74" y="116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4" y="114"/>
                  </a:lnTo>
                  <a:lnTo>
                    <a:pt x="72" y="114"/>
                  </a:lnTo>
                  <a:lnTo>
                    <a:pt x="72" y="112"/>
                  </a:lnTo>
                  <a:lnTo>
                    <a:pt x="72" y="111"/>
                  </a:lnTo>
                  <a:lnTo>
                    <a:pt x="72" y="109"/>
                  </a:lnTo>
                  <a:lnTo>
                    <a:pt x="70" y="109"/>
                  </a:lnTo>
                  <a:lnTo>
                    <a:pt x="70" y="107"/>
                  </a:lnTo>
                  <a:lnTo>
                    <a:pt x="68" y="107"/>
                  </a:lnTo>
                  <a:lnTo>
                    <a:pt x="68" y="109"/>
                  </a:lnTo>
                  <a:lnTo>
                    <a:pt x="68" y="111"/>
                  </a:lnTo>
                  <a:lnTo>
                    <a:pt x="70" y="111"/>
                  </a:lnTo>
                  <a:lnTo>
                    <a:pt x="70" y="112"/>
                  </a:lnTo>
                  <a:lnTo>
                    <a:pt x="70" y="114"/>
                  </a:lnTo>
                  <a:lnTo>
                    <a:pt x="72" y="114"/>
                  </a:lnTo>
                  <a:lnTo>
                    <a:pt x="72" y="116"/>
                  </a:lnTo>
                  <a:lnTo>
                    <a:pt x="72" y="117"/>
                  </a:lnTo>
                  <a:close/>
                  <a:moveTo>
                    <a:pt x="12" y="129"/>
                  </a:moveTo>
                  <a:lnTo>
                    <a:pt x="12" y="128"/>
                  </a:lnTo>
                  <a:lnTo>
                    <a:pt x="12" y="128"/>
                  </a:lnTo>
                  <a:lnTo>
                    <a:pt x="12" y="126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12" y="128"/>
                  </a:lnTo>
                  <a:lnTo>
                    <a:pt x="12" y="129"/>
                  </a:lnTo>
                  <a:lnTo>
                    <a:pt x="12" y="129"/>
                  </a:lnTo>
                  <a:close/>
                  <a:moveTo>
                    <a:pt x="41" y="138"/>
                  </a:moveTo>
                  <a:lnTo>
                    <a:pt x="43" y="138"/>
                  </a:lnTo>
                  <a:lnTo>
                    <a:pt x="43" y="136"/>
                  </a:lnTo>
                  <a:lnTo>
                    <a:pt x="43" y="134"/>
                  </a:lnTo>
                  <a:lnTo>
                    <a:pt x="41" y="134"/>
                  </a:lnTo>
                  <a:lnTo>
                    <a:pt x="39" y="134"/>
                  </a:lnTo>
                  <a:lnTo>
                    <a:pt x="39" y="136"/>
                  </a:lnTo>
                  <a:lnTo>
                    <a:pt x="39" y="138"/>
                  </a:lnTo>
                  <a:lnTo>
                    <a:pt x="41" y="138"/>
                  </a:lnTo>
                  <a:close/>
                  <a:moveTo>
                    <a:pt x="39" y="140"/>
                  </a:moveTo>
                  <a:lnTo>
                    <a:pt x="41" y="140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41" y="138"/>
                  </a:lnTo>
                  <a:lnTo>
                    <a:pt x="39" y="138"/>
                  </a:lnTo>
                  <a:lnTo>
                    <a:pt x="39" y="140"/>
                  </a:lnTo>
                  <a:close/>
                  <a:moveTo>
                    <a:pt x="38" y="140"/>
                  </a:moveTo>
                  <a:lnTo>
                    <a:pt x="36" y="140"/>
                  </a:lnTo>
                  <a:lnTo>
                    <a:pt x="38" y="140"/>
                  </a:lnTo>
                  <a:close/>
                  <a:moveTo>
                    <a:pt x="171" y="152"/>
                  </a:moveTo>
                  <a:lnTo>
                    <a:pt x="169" y="152"/>
                  </a:lnTo>
                  <a:lnTo>
                    <a:pt x="169" y="150"/>
                  </a:lnTo>
                  <a:lnTo>
                    <a:pt x="169" y="152"/>
                  </a:lnTo>
                  <a:lnTo>
                    <a:pt x="171" y="152"/>
                  </a:lnTo>
                  <a:close/>
                  <a:moveTo>
                    <a:pt x="172" y="155"/>
                  </a:moveTo>
                  <a:lnTo>
                    <a:pt x="172" y="153"/>
                  </a:lnTo>
                  <a:lnTo>
                    <a:pt x="172" y="155"/>
                  </a:lnTo>
                  <a:close/>
                  <a:moveTo>
                    <a:pt x="177" y="158"/>
                  </a:moveTo>
                  <a:lnTo>
                    <a:pt x="177" y="157"/>
                  </a:lnTo>
                  <a:lnTo>
                    <a:pt x="176" y="157"/>
                  </a:lnTo>
                  <a:lnTo>
                    <a:pt x="177" y="157"/>
                  </a:lnTo>
                  <a:lnTo>
                    <a:pt x="177" y="158"/>
                  </a:lnTo>
                  <a:close/>
                  <a:moveTo>
                    <a:pt x="171" y="160"/>
                  </a:moveTo>
                  <a:lnTo>
                    <a:pt x="169" y="160"/>
                  </a:lnTo>
                  <a:lnTo>
                    <a:pt x="169" y="158"/>
                  </a:lnTo>
                  <a:lnTo>
                    <a:pt x="169" y="160"/>
                  </a:lnTo>
                  <a:lnTo>
                    <a:pt x="171" y="160"/>
                  </a:lnTo>
                  <a:close/>
                  <a:moveTo>
                    <a:pt x="201" y="170"/>
                  </a:moveTo>
                  <a:lnTo>
                    <a:pt x="201" y="169"/>
                  </a:lnTo>
                  <a:lnTo>
                    <a:pt x="200" y="169"/>
                  </a:lnTo>
                  <a:lnTo>
                    <a:pt x="198" y="167"/>
                  </a:lnTo>
                  <a:lnTo>
                    <a:pt x="198" y="169"/>
                  </a:lnTo>
                  <a:lnTo>
                    <a:pt x="200" y="169"/>
                  </a:lnTo>
                  <a:lnTo>
                    <a:pt x="200" y="170"/>
                  </a:lnTo>
                  <a:lnTo>
                    <a:pt x="201" y="170"/>
                  </a:lnTo>
                  <a:close/>
                  <a:moveTo>
                    <a:pt x="179" y="172"/>
                  </a:moveTo>
                  <a:lnTo>
                    <a:pt x="179" y="170"/>
                  </a:lnTo>
                  <a:lnTo>
                    <a:pt x="177" y="169"/>
                  </a:lnTo>
                  <a:lnTo>
                    <a:pt x="177" y="167"/>
                  </a:lnTo>
                  <a:lnTo>
                    <a:pt x="176" y="167"/>
                  </a:lnTo>
                  <a:lnTo>
                    <a:pt x="177" y="167"/>
                  </a:lnTo>
                  <a:lnTo>
                    <a:pt x="177" y="165"/>
                  </a:lnTo>
                  <a:lnTo>
                    <a:pt x="179" y="165"/>
                  </a:lnTo>
                  <a:lnTo>
                    <a:pt x="179" y="167"/>
                  </a:lnTo>
                  <a:lnTo>
                    <a:pt x="177" y="167"/>
                  </a:lnTo>
                  <a:lnTo>
                    <a:pt x="179" y="167"/>
                  </a:lnTo>
                  <a:lnTo>
                    <a:pt x="181" y="167"/>
                  </a:lnTo>
                  <a:lnTo>
                    <a:pt x="181" y="169"/>
                  </a:lnTo>
                  <a:lnTo>
                    <a:pt x="182" y="169"/>
                  </a:lnTo>
                  <a:lnTo>
                    <a:pt x="182" y="170"/>
                  </a:lnTo>
                  <a:lnTo>
                    <a:pt x="184" y="172"/>
                  </a:lnTo>
                  <a:lnTo>
                    <a:pt x="184" y="170"/>
                  </a:lnTo>
                  <a:lnTo>
                    <a:pt x="184" y="169"/>
                  </a:lnTo>
                  <a:lnTo>
                    <a:pt x="184" y="167"/>
                  </a:lnTo>
                  <a:lnTo>
                    <a:pt x="184" y="165"/>
                  </a:lnTo>
                  <a:lnTo>
                    <a:pt x="182" y="165"/>
                  </a:lnTo>
                  <a:lnTo>
                    <a:pt x="181" y="165"/>
                  </a:lnTo>
                  <a:lnTo>
                    <a:pt x="181" y="163"/>
                  </a:lnTo>
                  <a:lnTo>
                    <a:pt x="181" y="162"/>
                  </a:lnTo>
                  <a:lnTo>
                    <a:pt x="179" y="162"/>
                  </a:lnTo>
                  <a:lnTo>
                    <a:pt x="179" y="163"/>
                  </a:lnTo>
                  <a:lnTo>
                    <a:pt x="177" y="163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7" y="162"/>
                  </a:lnTo>
                  <a:lnTo>
                    <a:pt x="176" y="162"/>
                  </a:lnTo>
                  <a:lnTo>
                    <a:pt x="176" y="160"/>
                  </a:lnTo>
                  <a:lnTo>
                    <a:pt x="177" y="160"/>
                  </a:lnTo>
                  <a:lnTo>
                    <a:pt x="179" y="160"/>
                  </a:lnTo>
                  <a:lnTo>
                    <a:pt x="179" y="158"/>
                  </a:lnTo>
                  <a:lnTo>
                    <a:pt x="177" y="158"/>
                  </a:lnTo>
                  <a:lnTo>
                    <a:pt x="176" y="158"/>
                  </a:lnTo>
                  <a:lnTo>
                    <a:pt x="176" y="160"/>
                  </a:lnTo>
                  <a:lnTo>
                    <a:pt x="176" y="160"/>
                  </a:lnTo>
                  <a:lnTo>
                    <a:pt x="176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6" y="157"/>
                  </a:lnTo>
                  <a:lnTo>
                    <a:pt x="176" y="158"/>
                  </a:lnTo>
                  <a:lnTo>
                    <a:pt x="174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2" y="157"/>
                  </a:lnTo>
                  <a:lnTo>
                    <a:pt x="172" y="158"/>
                  </a:lnTo>
                  <a:lnTo>
                    <a:pt x="172" y="157"/>
                  </a:lnTo>
                  <a:lnTo>
                    <a:pt x="171" y="157"/>
                  </a:lnTo>
                  <a:lnTo>
                    <a:pt x="171" y="158"/>
                  </a:lnTo>
                  <a:lnTo>
                    <a:pt x="172" y="158"/>
                  </a:lnTo>
                  <a:lnTo>
                    <a:pt x="174" y="158"/>
                  </a:lnTo>
                  <a:lnTo>
                    <a:pt x="174" y="160"/>
                  </a:lnTo>
                  <a:lnTo>
                    <a:pt x="174" y="162"/>
                  </a:lnTo>
                  <a:lnTo>
                    <a:pt x="176" y="162"/>
                  </a:lnTo>
                  <a:lnTo>
                    <a:pt x="176" y="163"/>
                  </a:lnTo>
                  <a:lnTo>
                    <a:pt x="174" y="163"/>
                  </a:lnTo>
                  <a:lnTo>
                    <a:pt x="174" y="162"/>
                  </a:lnTo>
                  <a:lnTo>
                    <a:pt x="172" y="162"/>
                  </a:lnTo>
                  <a:lnTo>
                    <a:pt x="174" y="162"/>
                  </a:lnTo>
                  <a:lnTo>
                    <a:pt x="174" y="163"/>
                  </a:lnTo>
                  <a:lnTo>
                    <a:pt x="176" y="163"/>
                  </a:lnTo>
                  <a:lnTo>
                    <a:pt x="176" y="165"/>
                  </a:lnTo>
                  <a:lnTo>
                    <a:pt x="176" y="167"/>
                  </a:lnTo>
                  <a:lnTo>
                    <a:pt x="176" y="167"/>
                  </a:lnTo>
                  <a:lnTo>
                    <a:pt x="176" y="169"/>
                  </a:lnTo>
                  <a:lnTo>
                    <a:pt x="177" y="169"/>
                  </a:lnTo>
                  <a:lnTo>
                    <a:pt x="177" y="170"/>
                  </a:lnTo>
                  <a:lnTo>
                    <a:pt x="179" y="170"/>
                  </a:lnTo>
                  <a:lnTo>
                    <a:pt x="179" y="172"/>
                  </a:lnTo>
                  <a:close/>
                  <a:moveTo>
                    <a:pt x="188" y="177"/>
                  </a:moveTo>
                  <a:lnTo>
                    <a:pt x="186" y="177"/>
                  </a:lnTo>
                  <a:lnTo>
                    <a:pt x="186" y="175"/>
                  </a:lnTo>
                  <a:lnTo>
                    <a:pt x="186" y="177"/>
                  </a:lnTo>
                  <a:lnTo>
                    <a:pt x="188" y="177"/>
                  </a:lnTo>
                  <a:close/>
                  <a:moveTo>
                    <a:pt x="225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09"/>
                  </a:lnTo>
                  <a:lnTo>
                    <a:pt x="225" y="209"/>
                  </a:lnTo>
                  <a:lnTo>
                    <a:pt x="225" y="208"/>
                  </a:lnTo>
                  <a:lnTo>
                    <a:pt x="223" y="208"/>
                  </a:lnTo>
                  <a:lnTo>
                    <a:pt x="223" y="209"/>
                  </a:lnTo>
                  <a:lnTo>
                    <a:pt x="225" y="209"/>
                  </a:lnTo>
                  <a:lnTo>
                    <a:pt x="223" y="209"/>
                  </a:lnTo>
                  <a:lnTo>
                    <a:pt x="223" y="211"/>
                  </a:lnTo>
                  <a:lnTo>
                    <a:pt x="225" y="211"/>
                  </a:lnTo>
                  <a:lnTo>
                    <a:pt x="225" y="213"/>
                  </a:lnTo>
                  <a:close/>
                  <a:moveTo>
                    <a:pt x="228" y="213"/>
                  </a:moveTo>
                  <a:lnTo>
                    <a:pt x="227" y="213"/>
                  </a:lnTo>
                  <a:lnTo>
                    <a:pt x="227" y="211"/>
                  </a:lnTo>
                  <a:lnTo>
                    <a:pt x="227" y="213"/>
                  </a:lnTo>
                  <a:lnTo>
                    <a:pt x="228" y="213"/>
                  </a:lnTo>
                  <a:close/>
                  <a:moveTo>
                    <a:pt x="300" y="213"/>
                  </a:moveTo>
                  <a:lnTo>
                    <a:pt x="300" y="211"/>
                  </a:lnTo>
                  <a:lnTo>
                    <a:pt x="300" y="209"/>
                  </a:lnTo>
                  <a:lnTo>
                    <a:pt x="298" y="209"/>
                  </a:lnTo>
                  <a:lnTo>
                    <a:pt x="298" y="208"/>
                  </a:lnTo>
                  <a:lnTo>
                    <a:pt x="298" y="209"/>
                  </a:lnTo>
                  <a:lnTo>
                    <a:pt x="298" y="211"/>
                  </a:lnTo>
                  <a:lnTo>
                    <a:pt x="300" y="213"/>
                  </a:lnTo>
                  <a:close/>
                  <a:moveTo>
                    <a:pt x="240" y="214"/>
                  </a:moveTo>
                  <a:lnTo>
                    <a:pt x="242" y="214"/>
                  </a:lnTo>
                  <a:lnTo>
                    <a:pt x="240" y="214"/>
                  </a:lnTo>
                  <a:close/>
                  <a:moveTo>
                    <a:pt x="237" y="216"/>
                  </a:moveTo>
                  <a:lnTo>
                    <a:pt x="237" y="214"/>
                  </a:lnTo>
                  <a:lnTo>
                    <a:pt x="235" y="214"/>
                  </a:lnTo>
                  <a:lnTo>
                    <a:pt x="235" y="216"/>
                  </a:lnTo>
                  <a:lnTo>
                    <a:pt x="237" y="216"/>
                  </a:lnTo>
                  <a:close/>
                  <a:moveTo>
                    <a:pt x="245" y="216"/>
                  </a:moveTo>
                  <a:lnTo>
                    <a:pt x="247" y="216"/>
                  </a:lnTo>
                  <a:lnTo>
                    <a:pt x="245" y="216"/>
                  </a:lnTo>
                  <a:close/>
                  <a:moveTo>
                    <a:pt x="245" y="218"/>
                  </a:moveTo>
                  <a:lnTo>
                    <a:pt x="247" y="218"/>
                  </a:lnTo>
                  <a:lnTo>
                    <a:pt x="245" y="218"/>
                  </a:lnTo>
                  <a:close/>
                  <a:moveTo>
                    <a:pt x="237" y="220"/>
                  </a:moveTo>
                  <a:lnTo>
                    <a:pt x="237" y="218"/>
                  </a:lnTo>
                  <a:lnTo>
                    <a:pt x="235" y="218"/>
                  </a:lnTo>
                  <a:lnTo>
                    <a:pt x="237" y="218"/>
                  </a:lnTo>
                  <a:lnTo>
                    <a:pt x="237" y="220"/>
                  </a:lnTo>
                  <a:close/>
                  <a:moveTo>
                    <a:pt x="256" y="223"/>
                  </a:moveTo>
                  <a:lnTo>
                    <a:pt x="257" y="223"/>
                  </a:lnTo>
                  <a:lnTo>
                    <a:pt x="256" y="221"/>
                  </a:lnTo>
                  <a:lnTo>
                    <a:pt x="256" y="223"/>
                  </a:lnTo>
                  <a:close/>
                  <a:moveTo>
                    <a:pt x="242" y="223"/>
                  </a:moveTo>
                  <a:lnTo>
                    <a:pt x="242" y="221"/>
                  </a:lnTo>
                  <a:lnTo>
                    <a:pt x="244" y="221"/>
                  </a:lnTo>
                  <a:lnTo>
                    <a:pt x="242" y="221"/>
                  </a:lnTo>
                  <a:lnTo>
                    <a:pt x="244" y="221"/>
                  </a:lnTo>
                  <a:lnTo>
                    <a:pt x="244" y="220"/>
                  </a:lnTo>
                  <a:lnTo>
                    <a:pt x="242" y="220"/>
                  </a:lnTo>
                  <a:lnTo>
                    <a:pt x="242" y="218"/>
                  </a:lnTo>
                  <a:lnTo>
                    <a:pt x="240" y="218"/>
                  </a:lnTo>
                  <a:lnTo>
                    <a:pt x="240" y="220"/>
                  </a:lnTo>
                  <a:lnTo>
                    <a:pt x="239" y="220"/>
                  </a:lnTo>
                  <a:lnTo>
                    <a:pt x="237" y="220"/>
                  </a:lnTo>
                  <a:lnTo>
                    <a:pt x="237" y="221"/>
                  </a:lnTo>
                  <a:lnTo>
                    <a:pt x="239" y="221"/>
                  </a:lnTo>
                  <a:lnTo>
                    <a:pt x="240" y="221"/>
                  </a:lnTo>
                  <a:lnTo>
                    <a:pt x="240" y="223"/>
                  </a:lnTo>
                  <a:lnTo>
                    <a:pt x="240" y="221"/>
                  </a:lnTo>
                  <a:lnTo>
                    <a:pt x="242" y="221"/>
                  </a:lnTo>
                  <a:lnTo>
                    <a:pt x="242" y="223"/>
                  </a:lnTo>
                  <a:lnTo>
                    <a:pt x="240" y="223"/>
                  </a:lnTo>
                  <a:lnTo>
                    <a:pt x="242" y="223"/>
                  </a:lnTo>
                  <a:close/>
                  <a:moveTo>
                    <a:pt x="254" y="223"/>
                  </a:moveTo>
                  <a:lnTo>
                    <a:pt x="256" y="221"/>
                  </a:lnTo>
                  <a:lnTo>
                    <a:pt x="257" y="221"/>
                  </a:lnTo>
                  <a:lnTo>
                    <a:pt x="257" y="220"/>
                  </a:lnTo>
                  <a:lnTo>
                    <a:pt x="256" y="220"/>
                  </a:lnTo>
                  <a:lnTo>
                    <a:pt x="256" y="218"/>
                  </a:lnTo>
                  <a:lnTo>
                    <a:pt x="254" y="218"/>
                  </a:lnTo>
                  <a:lnTo>
                    <a:pt x="252" y="218"/>
                  </a:lnTo>
                  <a:lnTo>
                    <a:pt x="251" y="218"/>
                  </a:lnTo>
                  <a:lnTo>
                    <a:pt x="252" y="218"/>
                  </a:lnTo>
                  <a:lnTo>
                    <a:pt x="252" y="220"/>
                  </a:lnTo>
                  <a:lnTo>
                    <a:pt x="252" y="221"/>
                  </a:lnTo>
                  <a:lnTo>
                    <a:pt x="252" y="223"/>
                  </a:lnTo>
                  <a:lnTo>
                    <a:pt x="254" y="223"/>
                  </a:lnTo>
                  <a:close/>
                  <a:moveTo>
                    <a:pt x="264" y="226"/>
                  </a:moveTo>
                  <a:lnTo>
                    <a:pt x="264" y="225"/>
                  </a:lnTo>
                  <a:lnTo>
                    <a:pt x="266" y="225"/>
                  </a:lnTo>
                  <a:lnTo>
                    <a:pt x="268" y="225"/>
                  </a:lnTo>
                  <a:lnTo>
                    <a:pt x="268" y="223"/>
                  </a:lnTo>
                  <a:lnTo>
                    <a:pt x="266" y="223"/>
                  </a:lnTo>
                  <a:lnTo>
                    <a:pt x="266" y="221"/>
                  </a:lnTo>
                  <a:lnTo>
                    <a:pt x="264" y="221"/>
                  </a:lnTo>
                  <a:lnTo>
                    <a:pt x="262" y="221"/>
                  </a:lnTo>
                  <a:lnTo>
                    <a:pt x="262" y="220"/>
                  </a:lnTo>
                  <a:lnTo>
                    <a:pt x="261" y="221"/>
                  </a:lnTo>
                  <a:lnTo>
                    <a:pt x="259" y="221"/>
                  </a:lnTo>
                  <a:lnTo>
                    <a:pt x="259" y="223"/>
                  </a:lnTo>
                  <a:lnTo>
                    <a:pt x="261" y="223"/>
                  </a:lnTo>
                  <a:lnTo>
                    <a:pt x="261" y="225"/>
                  </a:lnTo>
                  <a:lnTo>
                    <a:pt x="262" y="225"/>
                  </a:lnTo>
                  <a:lnTo>
                    <a:pt x="264" y="226"/>
                  </a:lnTo>
                  <a:close/>
                  <a:moveTo>
                    <a:pt x="244" y="228"/>
                  </a:moveTo>
                  <a:lnTo>
                    <a:pt x="245" y="228"/>
                  </a:lnTo>
                  <a:lnTo>
                    <a:pt x="245" y="226"/>
                  </a:lnTo>
                  <a:lnTo>
                    <a:pt x="247" y="226"/>
                  </a:lnTo>
                  <a:lnTo>
                    <a:pt x="245" y="225"/>
                  </a:lnTo>
                  <a:lnTo>
                    <a:pt x="247" y="225"/>
                  </a:lnTo>
                  <a:lnTo>
                    <a:pt x="247" y="223"/>
                  </a:lnTo>
                  <a:lnTo>
                    <a:pt x="245" y="223"/>
                  </a:lnTo>
                  <a:lnTo>
                    <a:pt x="245" y="221"/>
                  </a:lnTo>
                  <a:lnTo>
                    <a:pt x="244" y="221"/>
                  </a:lnTo>
                  <a:lnTo>
                    <a:pt x="244" y="223"/>
                  </a:lnTo>
                  <a:lnTo>
                    <a:pt x="242" y="223"/>
                  </a:lnTo>
                  <a:lnTo>
                    <a:pt x="242" y="225"/>
                  </a:lnTo>
                  <a:lnTo>
                    <a:pt x="244" y="225"/>
                  </a:lnTo>
                  <a:lnTo>
                    <a:pt x="244" y="226"/>
                  </a:lnTo>
                  <a:lnTo>
                    <a:pt x="242" y="226"/>
                  </a:lnTo>
                  <a:lnTo>
                    <a:pt x="244" y="226"/>
                  </a:lnTo>
                  <a:lnTo>
                    <a:pt x="244" y="228"/>
                  </a:lnTo>
                  <a:close/>
                  <a:moveTo>
                    <a:pt x="249" y="228"/>
                  </a:moveTo>
                  <a:lnTo>
                    <a:pt x="247" y="228"/>
                  </a:lnTo>
                  <a:lnTo>
                    <a:pt x="249" y="228"/>
                  </a:lnTo>
                  <a:close/>
                  <a:moveTo>
                    <a:pt x="266" y="230"/>
                  </a:moveTo>
                  <a:lnTo>
                    <a:pt x="266" y="228"/>
                  </a:lnTo>
                  <a:lnTo>
                    <a:pt x="264" y="228"/>
                  </a:lnTo>
                  <a:lnTo>
                    <a:pt x="266" y="228"/>
                  </a:lnTo>
                  <a:lnTo>
                    <a:pt x="266" y="230"/>
                  </a:lnTo>
                  <a:close/>
                  <a:moveTo>
                    <a:pt x="249" y="230"/>
                  </a:moveTo>
                  <a:lnTo>
                    <a:pt x="249" y="228"/>
                  </a:lnTo>
                  <a:lnTo>
                    <a:pt x="251" y="228"/>
                  </a:lnTo>
                  <a:lnTo>
                    <a:pt x="249" y="228"/>
                  </a:lnTo>
                  <a:lnTo>
                    <a:pt x="249" y="230"/>
                  </a:lnTo>
                  <a:close/>
                  <a:moveTo>
                    <a:pt x="245" y="231"/>
                  </a:moveTo>
                  <a:lnTo>
                    <a:pt x="245" y="230"/>
                  </a:lnTo>
                  <a:lnTo>
                    <a:pt x="247" y="230"/>
                  </a:lnTo>
                  <a:lnTo>
                    <a:pt x="247" y="228"/>
                  </a:lnTo>
                  <a:lnTo>
                    <a:pt x="247" y="226"/>
                  </a:lnTo>
                  <a:lnTo>
                    <a:pt x="247" y="228"/>
                  </a:lnTo>
                  <a:lnTo>
                    <a:pt x="245" y="228"/>
                  </a:lnTo>
                  <a:lnTo>
                    <a:pt x="245" y="230"/>
                  </a:lnTo>
                  <a:lnTo>
                    <a:pt x="244" y="230"/>
                  </a:lnTo>
                  <a:lnTo>
                    <a:pt x="242" y="230"/>
                  </a:lnTo>
                  <a:lnTo>
                    <a:pt x="242" y="231"/>
                  </a:lnTo>
                  <a:lnTo>
                    <a:pt x="244" y="231"/>
                  </a:lnTo>
                  <a:lnTo>
                    <a:pt x="245" y="231"/>
                  </a:lnTo>
                  <a:close/>
                </a:path>
              </a:pathLst>
            </a:custGeom>
            <a:solidFill>
              <a:srgbClr val="5B9BD5"/>
            </a:solidFill>
            <a:ln w="3175">
              <a:solidFill>
                <a:sysClr val="window" lastClr="FFFFFF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PE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+mn-ea"/>
              </a:endParaRPr>
            </a:p>
          </p:txBody>
        </p:sp>
      </p:grpSp>
      <p:sp>
        <p:nvSpPr>
          <p:cNvPr id="131" name="Google Shape;171;gb78e3df613_0_0">
            <a:extLst>
              <a:ext uri="{FF2B5EF4-FFF2-40B4-BE49-F238E27FC236}">
                <a16:creationId xmlns:a16="http://schemas.microsoft.com/office/drawing/2014/main" id="{7C837E59-3AFE-4F83-8080-AEE54834A288}"/>
              </a:ext>
            </a:extLst>
          </p:cNvPr>
          <p:cNvSpPr txBox="1">
            <a:spLocks/>
          </p:cNvSpPr>
          <p:nvPr/>
        </p:nvSpPr>
        <p:spPr>
          <a:xfrm>
            <a:off x="2867891" y="2085696"/>
            <a:ext cx="7937268" cy="8185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Inversión Estimada </a:t>
            </a:r>
            <a:r>
              <a: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: </a:t>
            </a: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S/. 577,856,686.76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Avance a la fecha:</a:t>
            </a:r>
            <a:r>
              <a: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 Perfil reformulado y revisado por la DGPMI-MEF, donde actualmente se ha remitido el Informe Final de absolución de Consultas.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– </a:t>
            </a: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Próximo a lograr la viabilidad del perfil.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r>
              <a:rPr kumimoji="0" lang="es-PE" sz="1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Porcentaje de avance: </a:t>
            </a:r>
            <a:r>
              <a:rPr kumimoji="0" lang="es-PE" sz="18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90%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endParaRPr kumimoji="0" lang="es-PE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Calibri"/>
              <a:buNone/>
              <a:tabLst/>
              <a:defRPr/>
            </a:pPr>
            <a:endParaRPr kumimoji="0" lang="es-PE" sz="1800" b="0" i="0" u="none" strike="noStrike" kern="0" cap="none" spc="0" normalizeH="0" baseline="0" noProof="0" dirty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08407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n 18">
            <a:extLst>
              <a:ext uri="{FF2B5EF4-FFF2-40B4-BE49-F238E27FC236}">
                <a16:creationId xmlns:a16="http://schemas.microsoft.com/office/drawing/2014/main" id="{589AEA38-20EF-4B5D-B58A-3A7C40BEC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4236"/>
            <a:ext cx="1758684" cy="757093"/>
          </a:xfrm>
          <a:prstGeom prst="rect">
            <a:avLst/>
          </a:prstGeom>
        </p:spPr>
      </p:pic>
      <p:pic>
        <p:nvPicPr>
          <p:cNvPr id="105" name="Google Shape;105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Diagrama 3">
            <a:extLst>
              <a:ext uri="{FF2B5EF4-FFF2-40B4-BE49-F238E27FC236}">
                <a16:creationId xmlns:a16="http://schemas.microsoft.com/office/drawing/2014/main" id="{DAEE9B3C-BA2A-49FC-B85F-7F1BABD3513B}"/>
              </a:ext>
            </a:extLst>
          </p:cNvPr>
          <p:cNvGraphicFramePr/>
          <p:nvPr/>
        </p:nvGraphicFramePr>
        <p:xfrm>
          <a:off x="5195047" y="1284321"/>
          <a:ext cx="5383872" cy="970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5" name="CuadroTexto 4">
            <a:extLst>
              <a:ext uri="{FF2B5EF4-FFF2-40B4-BE49-F238E27FC236}">
                <a16:creationId xmlns:a16="http://schemas.microsoft.com/office/drawing/2014/main" id="{22BBFAE8-2DDE-405C-8C64-E11A1843DAAC}"/>
              </a:ext>
            </a:extLst>
          </p:cNvPr>
          <p:cNvSpPr txBox="1"/>
          <p:nvPr/>
        </p:nvSpPr>
        <p:spPr>
          <a:xfrm>
            <a:off x="5177790" y="1693594"/>
            <a:ext cx="5414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La Municipalidad autoriza al MTC para que formule, evalúe y ejecute el PI de competencia municipal. Beneficiará a 446 mil ciudadanos.</a:t>
            </a:r>
          </a:p>
        </p:txBody>
      </p:sp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9B3793EC-D125-43D1-A0BB-A2AE74EBB8F5}"/>
              </a:ext>
            </a:extLst>
          </p:cNvPr>
          <p:cNvGraphicFramePr/>
          <p:nvPr/>
        </p:nvGraphicFramePr>
        <p:xfrm>
          <a:off x="5263135" y="2517626"/>
          <a:ext cx="5383872" cy="897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7" name="CuadroTexto 6">
            <a:extLst>
              <a:ext uri="{FF2B5EF4-FFF2-40B4-BE49-F238E27FC236}">
                <a16:creationId xmlns:a16="http://schemas.microsoft.com/office/drawing/2014/main" id="{7C2F9DDD-FAAC-45DE-BCA5-41278C8B9C55}"/>
              </a:ext>
            </a:extLst>
          </p:cNvPr>
          <p:cNvSpPr txBox="1"/>
          <p:nvPr/>
        </p:nvSpPr>
        <p:spPr>
          <a:xfrm>
            <a:off x="5232246" y="2804326"/>
            <a:ext cx="5414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1600" kern="1200" dirty="0">
                <a:solidFill>
                  <a:prstClr val="black"/>
                </a:solidFill>
                <a:latin typeface="Calibri (Cuerpo)"/>
                <a:ea typeface="+mn-ea"/>
                <a:cs typeface="+mn-cs"/>
              </a:rPr>
              <a:t>“</a:t>
            </a:r>
            <a:r>
              <a:rPr lang="es-US" sz="1600" kern="1200" dirty="0">
                <a:solidFill>
                  <a:prstClr val="black"/>
                </a:solidFill>
                <a:latin typeface="Calibri (Cuerpo)"/>
                <a:ea typeface="+mn-ea"/>
                <a:cs typeface="+mn-cs"/>
              </a:rPr>
              <a:t>El p</a:t>
            </a:r>
            <a:r>
              <a:rPr lang="es-US" sz="1600" kern="1200" dirty="0">
                <a:solidFill>
                  <a:prstClr val="black"/>
                </a:solidFill>
                <a:latin typeface="Calibri (Cuerpo)"/>
                <a:ea typeface="Calibri" panose="020F0502020204030204" pitchFamily="34" charset="0"/>
                <a:cs typeface="+mn-cs"/>
              </a:rPr>
              <a:t>royecto consta de un tramo Troncal  de 11.2 km y tres tramos Alimentadores de 18.1 km de longitud</a:t>
            </a:r>
            <a:r>
              <a:rPr lang="es-PE" sz="1600" kern="1200" dirty="0">
                <a:solidFill>
                  <a:prstClr val="black"/>
                </a:solidFill>
                <a:latin typeface="Calibri (Cuerpo)"/>
                <a:ea typeface="+mn-ea"/>
                <a:cs typeface="+mn-cs"/>
              </a:rPr>
              <a:t>”</a:t>
            </a:r>
          </a:p>
          <a:p>
            <a:pPr algn="just">
              <a:buClrTx/>
              <a:buFontTx/>
              <a:buNone/>
              <a:defRPr/>
            </a:pPr>
            <a:r>
              <a:rPr lang="es-PE" sz="1600" b="1" kern="1200" dirty="0">
                <a:solidFill>
                  <a:prstClr val="black"/>
                </a:solidFill>
                <a:latin typeface="Calibri (Cuerpo)"/>
                <a:ea typeface="+mn-ea"/>
                <a:cs typeface="+mn-cs"/>
              </a:rPr>
              <a:t>Solución propuesta: </a:t>
            </a:r>
            <a:r>
              <a:rPr lang="es-PE" sz="1600" kern="1200" dirty="0">
                <a:solidFill>
                  <a:prstClr val="black"/>
                </a:solidFill>
                <a:latin typeface="Calibri (Cuerpo)"/>
                <a:ea typeface="+mn-ea"/>
                <a:cs typeface="+mn-cs"/>
              </a:rPr>
              <a:t>BRT </a:t>
            </a:r>
          </a:p>
        </p:txBody>
      </p:sp>
      <p:graphicFrame>
        <p:nvGraphicFramePr>
          <p:cNvPr id="8" name="Diagrama 7">
            <a:extLst>
              <a:ext uri="{FF2B5EF4-FFF2-40B4-BE49-F238E27FC236}">
                <a16:creationId xmlns:a16="http://schemas.microsoft.com/office/drawing/2014/main" id="{B0E2218C-7884-485C-B562-3DE8B0887596}"/>
              </a:ext>
            </a:extLst>
          </p:cNvPr>
          <p:cNvGraphicFramePr/>
          <p:nvPr/>
        </p:nvGraphicFramePr>
        <p:xfrm>
          <a:off x="5249716" y="3678413"/>
          <a:ext cx="5383872" cy="897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9" name="CuadroTexto 8">
            <a:extLst>
              <a:ext uri="{FF2B5EF4-FFF2-40B4-BE49-F238E27FC236}">
                <a16:creationId xmlns:a16="http://schemas.microsoft.com/office/drawing/2014/main" id="{C720D95D-A700-4B42-990C-06B7416BCCA7}"/>
              </a:ext>
            </a:extLst>
          </p:cNvPr>
          <p:cNvSpPr txBox="1"/>
          <p:nvPr/>
        </p:nvSpPr>
        <p:spPr>
          <a:xfrm>
            <a:off x="5263135" y="4050502"/>
            <a:ext cx="2661690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Expediente Técnico: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12 meses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D12EA32E-8D48-4EA9-8AF5-FD8136FF90A4}"/>
              </a:ext>
            </a:extLst>
          </p:cNvPr>
          <p:cNvSpPr txBox="1"/>
          <p:nvPr/>
        </p:nvSpPr>
        <p:spPr>
          <a:xfrm>
            <a:off x="8099036" y="4044995"/>
            <a:ext cx="2396171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Ejecución de obra: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 meses</a:t>
            </a:r>
          </a:p>
        </p:txBody>
      </p:sp>
      <p:graphicFrame>
        <p:nvGraphicFramePr>
          <p:cNvPr id="11" name="Diagrama 10">
            <a:extLst>
              <a:ext uri="{FF2B5EF4-FFF2-40B4-BE49-F238E27FC236}">
                <a16:creationId xmlns:a16="http://schemas.microsoft.com/office/drawing/2014/main" id="{8060ABC1-D8B7-4707-8563-0C1B6DF12927}"/>
              </a:ext>
            </a:extLst>
          </p:cNvPr>
          <p:cNvGraphicFramePr/>
          <p:nvPr/>
        </p:nvGraphicFramePr>
        <p:xfrm>
          <a:off x="5206223" y="4662112"/>
          <a:ext cx="5440783" cy="967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1" r:lo="rId22" r:qs="rId23" r:cs="rId24"/>
          </a:graphicData>
        </a:graphic>
      </p:graphicFrame>
      <p:sp>
        <p:nvSpPr>
          <p:cNvPr id="12" name="CuadroTexto 11">
            <a:extLst>
              <a:ext uri="{FF2B5EF4-FFF2-40B4-BE49-F238E27FC236}">
                <a16:creationId xmlns:a16="http://schemas.microsoft.com/office/drawing/2014/main" id="{0BF0C9C2-0EA7-442B-B60F-1847FD9D95E6}"/>
              </a:ext>
            </a:extLst>
          </p:cNvPr>
          <p:cNvSpPr txBox="1"/>
          <p:nvPr/>
        </p:nvSpPr>
        <p:spPr>
          <a:xfrm>
            <a:off x="5243307" y="5095588"/>
            <a:ext cx="2703931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(Cuerpo)"/>
                <a:ea typeface="+mn-ea"/>
                <a:cs typeface="+mn-cs"/>
              </a:rPr>
              <a:t>Expediente Técnico: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(Cuerpo)"/>
                <a:ea typeface="+mn-ea"/>
                <a:cs typeface="+mn-cs"/>
              </a:rPr>
              <a:t>S/. </a:t>
            </a:r>
            <a:r>
              <a:rPr lang="es-PE" sz="1600" kern="1200" dirty="0">
                <a:latin typeface="Calibri (Cuerpo)"/>
                <a:ea typeface="+mn-ea"/>
                <a:cs typeface="+mn-cs"/>
              </a:rPr>
              <a:t>15</a:t>
            </a: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(Cuerpo)"/>
                <a:ea typeface="+mn-ea"/>
                <a:cs typeface="+mn-cs"/>
              </a:rPr>
              <a:t>,999,770.23</a:t>
            </a:r>
            <a:endParaRPr kumimoji="0" lang="es-PE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(Cuerpo)"/>
              <a:ea typeface="+mn-ea"/>
              <a:cs typeface="+mn-cs"/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B28FA69D-0167-434C-A0A2-7A3F7609F4C8}"/>
              </a:ext>
            </a:extLst>
          </p:cNvPr>
          <p:cNvSpPr txBox="1"/>
          <p:nvPr/>
        </p:nvSpPr>
        <p:spPr>
          <a:xfrm>
            <a:off x="8099036" y="5095587"/>
            <a:ext cx="2396172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(Cuerpo)"/>
                <a:ea typeface="+mn-ea"/>
                <a:cs typeface="+mn-cs"/>
              </a:rPr>
              <a:t>Ejecución de obra: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(Cuerpo)"/>
                <a:ea typeface="+mn-ea"/>
                <a:cs typeface="+mn-cs"/>
              </a:rPr>
              <a:t>S/. </a:t>
            </a: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(Cuerpo)"/>
                <a:ea typeface="+mn-ea"/>
                <a:cs typeface="+mn-cs"/>
              </a:rPr>
              <a:t>577,856,686.76</a:t>
            </a:r>
            <a:endParaRPr kumimoji="0" lang="es-PE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(Cuerpo)"/>
              <a:ea typeface="+mn-ea"/>
              <a:cs typeface="+mn-cs"/>
            </a:endParaRP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3439F5DA-CA34-4811-B39F-F6A9DA8F4237}"/>
              </a:ext>
            </a:extLst>
          </p:cNvPr>
          <p:cNvSpPr txBox="1"/>
          <p:nvPr/>
        </p:nvSpPr>
        <p:spPr>
          <a:xfrm>
            <a:off x="5232247" y="6210077"/>
            <a:ext cx="283408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Tx/>
              <a:buFontTx/>
              <a:buNone/>
              <a:defRPr/>
            </a:pPr>
            <a:r>
              <a:rPr lang="es-MX" sz="1600" kern="1200" dirty="0">
                <a:latin typeface="Calibri (Cuerpo)"/>
                <a:ea typeface="+mn-ea"/>
                <a:cs typeface="+mn-cs"/>
              </a:rPr>
              <a:t>En 2026:</a:t>
            </a:r>
            <a:r>
              <a:rPr lang="es-PE" sz="1600" kern="1200" dirty="0">
                <a:latin typeface="Calibri (Cuerpo)"/>
                <a:ea typeface="+mn-ea"/>
                <a:cs typeface="+mn-cs"/>
              </a:rPr>
              <a:t> 133,865 usuarios/día</a:t>
            </a:r>
          </a:p>
        </p:txBody>
      </p:sp>
      <p:graphicFrame>
        <p:nvGraphicFramePr>
          <p:cNvPr id="15" name="Diagrama 14">
            <a:extLst>
              <a:ext uri="{FF2B5EF4-FFF2-40B4-BE49-F238E27FC236}">
                <a16:creationId xmlns:a16="http://schemas.microsoft.com/office/drawing/2014/main" id="{6D72A7DD-85A8-4D70-A802-F919E1BED66B}"/>
              </a:ext>
            </a:extLst>
          </p:cNvPr>
          <p:cNvGraphicFramePr/>
          <p:nvPr/>
        </p:nvGraphicFramePr>
        <p:xfrm>
          <a:off x="5221668" y="5842236"/>
          <a:ext cx="4601840" cy="5211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6" r:lo="rId27" r:qs="rId28" r:cs="rId29"/>
          </a:graphicData>
        </a:graphic>
      </p:graphicFrame>
      <p:pic>
        <p:nvPicPr>
          <p:cNvPr id="17" name="Imagen 16">
            <a:extLst>
              <a:ext uri="{FF2B5EF4-FFF2-40B4-BE49-F238E27FC236}">
                <a16:creationId xmlns:a16="http://schemas.microsoft.com/office/drawing/2014/main" id="{6E6E8306-F994-44A6-B95A-2A1AF1973ABC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122433" y="1284321"/>
            <a:ext cx="5007891" cy="4025957"/>
          </a:xfrm>
          <a:prstGeom prst="rect">
            <a:avLst/>
          </a:prstGeom>
        </p:spPr>
      </p:pic>
      <p:sp>
        <p:nvSpPr>
          <p:cNvPr id="18" name="Título 2">
            <a:extLst>
              <a:ext uri="{FF2B5EF4-FFF2-40B4-BE49-F238E27FC236}">
                <a16:creationId xmlns:a16="http://schemas.microsoft.com/office/drawing/2014/main" id="{DBC8FE2E-F0A8-4125-8906-05DB12BE10BB}"/>
              </a:ext>
            </a:extLst>
          </p:cNvPr>
          <p:cNvSpPr txBox="1">
            <a:spLocks/>
          </p:cNvSpPr>
          <p:nvPr/>
        </p:nvSpPr>
        <p:spPr>
          <a:xfrm>
            <a:off x="912231" y="365355"/>
            <a:ext cx="6584170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ESTADO SITUACIONAL CORREDOR NORTE - SUR DE TRUJILLO</a:t>
            </a: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43D5CDD5-143C-4741-B8B0-2B9AC3A5022D}"/>
              </a:ext>
            </a:extLst>
          </p:cNvPr>
          <p:cNvSpPr txBox="1"/>
          <p:nvPr/>
        </p:nvSpPr>
        <p:spPr>
          <a:xfrm>
            <a:off x="46534" y="5310278"/>
            <a:ext cx="504497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1800" b="1" i="1" u="sng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Situación actual:</a:t>
            </a:r>
            <a:r>
              <a:rPr lang="es-PE" sz="1800" i="1" u="sng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 </a:t>
            </a:r>
            <a:r>
              <a:rPr lang="es-PE" sz="1800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Perfil finalizado y en proceso de lograr la viabilidad del perfil. </a:t>
            </a:r>
          </a:p>
        </p:txBody>
      </p:sp>
    </p:spTree>
    <p:extLst>
      <p:ext uri="{BB962C8B-B14F-4D97-AF65-F5344CB8AC3E}">
        <p14:creationId xmlns:p14="http://schemas.microsoft.com/office/powerpoint/2010/main" val="18636483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n 17">
            <a:extLst>
              <a:ext uri="{FF2B5EF4-FFF2-40B4-BE49-F238E27FC236}">
                <a16:creationId xmlns:a16="http://schemas.microsoft.com/office/drawing/2014/main" id="{DC1F49F5-1429-4FF8-8207-02D71ADDD6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4236"/>
            <a:ext cx="1758684" cy="757093"/>
          </a:xfrm>
          <a:prstGeom prst="rect">
            <a:avLst/>
          </a:prstGeom>
        </p:spPr>
      </p:pic>
      <p:pic>
        <p:nvPicPr>
          <p:cNvPr id="105" name="Google Shape;105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Diagrama 3">
            <a:extLst>
              <a:ext uri="{FF2B5EF4-FFF2-40B4-BE49-F238E27FC236}">
                <a16:creationId xmlns:a16="http://schemas.microsoft.com/office/drawing/2014/main" id="{0D9D9DC1-4782-43F2-A730-3C6B14B3A4E1}"/>
              </a:ext>
            </a:extLst>
          </p:cNvPr>
          <p:cNvGraphicFramePr/>
          <p:nvPr/>
        </p:nvGraphicFramePr>
        <p:xfrm>
          <a:off x="5195047" y="1122448"/>
          <a:ext cx="5521232" cy="115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5" name="CuadroTexto 4">
            <a:extLst>
              <a:ext uri="{FF2B5EF4-FFF2-40B4-BE49-F238E27FC236}">
                <a16:creationId xmlns:a16="http://schemas.microsoft.com/office/drawing/2014/main" id="{329B5ABF-180E-4005-8F08-CD58CB9EA7A7}"/>
              </a:ext>
            </a:extLst>
          </p:cNvPr>
          <p:cNvSpPr txBox="1"/>
          <p:nvPr/>
        </p:nvSpPr>
        <p:spPr>
          <a:xfrm>
            <a:off x="5160535" y="1538399"/>
            <a:ext cx="5555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La Municipalidad Provincial de Cusco en cooperación con el MTC autoriza  que formule y evalúe el PI de competencia municipal la cual beneficiará a 500 mil ciudadanos.</a:t>
            </a:r>
          </a:p>
        </p:txBody>
      </p:sp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12DD2B7B-869B-4C62-8307-D77BB13B5765}"/>
              </a:ext>
            </a:extLst>
          </p:cNvPr>
          <p:cNvGraphicFramePr/>
          <p:nvPr/>
        </p:nvGraphicFramePr>
        <p:xfrm>
          <a:off x="5195047" y="2371630"/>
          <a:ext cx="5521232" cy="115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7" name="CuadroTexto 6">
            <a:extLst>
              <a:ext uri="{FF2B5EF4-FFF2-40B4-BE49-F238E27FC236}">
                <a16:creationId xmlns:a16="http://schemas.microsoft.com/office/drawing/2014/main" id="{6D7B47C4-4E1E-431B-83F9-46D55BAA3F58}"/>
              </a:ext>
            </a:extLst>
          </p:cNvPr>
          <p:cNvSpPr txBox="1"/>
          <p:nvPr/>
        </p:nvSpPr>
        <p:spPr>
          <a:xfrm>
            <a:off x="5160535" y="2769109"/>
            <a:ext cx="569594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s-PE"/>
            </a:defPPr>
          </a:lstStyle>
          <a:p>
            <a:pPr>
              <a:buClrTx/>
              <a:buFontTx/>
              <a:buNone/>
              <a:defRPr/>
            </a:pPr>
            <a:r>
              <a:rPr lang="es-MX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“Mejoramiento del Servicio de Transporte Urbano de Pasajeros de una Vía Troncal para la Implementación del Sistema Integrado de Transporte (SIT), en cinco distritos de la Provincia del Cusco ”.</a:t>
            </a:r>
          </a:p>
          <a:p>
            <a:pPr>
              <a:buClrTx/>
              <a:buFontTx/>
              <a:buNone/>
              <a:defRPr/>
            </a:pPr>
            <a:r>
              <a:rPr lang="es-PE" sz="1600" b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Solución propuesta: </a:t>
            </a: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BRT (*)</a:t>
            </a:r>
          </a:p>
        </p:txBody>
      </p:sp>
      <p:graphicFrame>
        <p:nvGraphicFramePr>
          <p:cNvPr id="8" name="Diagrama 7">
            <a:extLst>
              <a:ext uri="{FF2B5EF4-FFF2-40B4-BE49-F238E27FC236}">
                <a16:creationId xmlns:a16="http://schemas.microsoft.com/office/drawing/2014/main" id="{96CAA281-1839-463D-9DC8-407B229647EE}"/>
              </a:ext>
            </a:extLst>
          </p:cNvPr>
          <p:cNvGraphicFramePr/>
          <p:nvPr/>
        </p:nvGraphicFramePr>
        <p:xfrm>
          <a:off x="5195047" y="3710911"/>
          <a:ext cx="5521232" cy="115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9" name="CuadroTexto 8">
            <a:extLst>
              <a:ext uri="{FF2B5EF4-FFF2-40B4-BE49-F238E27FC236}">
                <a16:creationId xmlns:a16="http://schemas.microsoft.com/office/drawing/2014/main" id="{F20411A9-7BE7-4041-BE1D-52E7BA3CAFD8}"/>
              </a:ext>
            </a:extLst>
          </p:cNvPr>
          <p:cNvSpPr txBox="1"/>
          <p:nvPr/>
        </p:nvSpPr>
        <p:spPr>
          <a:xfrm>
            <a:off x="5304129" y="4272507"/>
            <a:ext cx="2612978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Perfil: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 meses (*)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8D240EB2-710D-4332-92E4-BFD849E74ED9}"/>
              </a:ext>
            </a:extLst>
          </p:cNvPr>
          <p:cNvSpPr txBox="1"/>
          <p:nvPr/>
        </p:nvSpPr>
        <p:spPr>
          <a:xfrm>
            <a:off x="7981181" y="4263272"/>
            <a:ext cx="2671024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Ejecución de obra: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30 meses*</a:t>
            </a:r>
          </a:p>
        </p:txBody>
      </p:sp>
      <p:graphicFrame>
        <p:nvGraphicFramePr>
          <p:cNvPr id="11" name="Diagrama 10">
            <a:extLst>
              <a:ext uri="{FF2B5EF4-FFF2-40B4-BE49-F238E27FC236}">
                <a16:creationId xmlns:a16="http://schemas.microsoft.com/office/drawing/2014/main" id="{5D257558-CC16-499C-8500-7CE95AA1965B}"/>
              </a:ext>
            </a:extLst>
          </p:cNvPr>
          <p:cNvGraphicFramePr/>
          <p:nvPr/>
        </p:nvGraphicFramePr>
        <p:xfrm>
          <a:off x="5160535" y="5013086"/>
          <a:ext cx="5521232" cy="115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1" r:lo="rId22" r:qs="rId23" r:cs="rId24"/>
          </a:graphicData>
        </a:graphic>
      </p:graphicFrame>
      <p:sp>
        <p:nvSpPr>
          <p:cNvPr id="12" name="CuadroTexto 11">
            <a:extLst>
              <a:ext uri="{FF2B5EF4-FFF2-40B4-BE49-F238E27FC236}">
                <a16:creationId xmlns:a16="http://schemas.microsoft.com/office/drawing/2014/main" id="{64A9E1E7-D6FD-4092-B5DC-D89ED3A30D96}"/>
              </a:ext>
            </a:extLst>
          </p:cNvPr>
          <p:cNvSpPr txBox="1"/>
          <p:nvPr/>
        </p:nvSpPr>
        <p:spPr>
          <a:xfrm>
            <a:off x="5304129" y="5429036"/>
            <a:ext cx="2612978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Expediente Técnico: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S/. 20 millones (*)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4C87C6A6-7B2B-4993-9804-8C82D51657F5}"/>
              </a:ext>
            </a:extLst>
          </p:cNvPr>
          <p:cNvSpPr txBox="1"/>
          <p:nvPr/>
        </p:nvSpPr>
        <p:spPr>
          <a:xfrm>
            <a:off x="8003486" y="5429036"/>
            <a:ext cx="2671024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Ejecución de obra: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S/. 520´058,017 (*) </a:t>
            </a:r>
          </a:p>
        </p:txBody>
      </p:sp>
      <p:sp>
        <p:nvSpPr>
          <p:cNvPr id="14" name="Título 2">
            <a:extLst>
              <a:ext uri="{FF2B5EF4-FFF2-40B4-BE49-F238E27FC236}">
                <a16:creationId xmlns:a16="http://schemas.microsoft.com/office/drawing/2014/main" id="{06D1EB60-8281-45C2-A4DD-4CE2BBF047A0}"/>
              </a:ext>
            </a:extLst>
          </p:cNvPr>
          <p:cNvSpPr txBox="1">
            <a:spLocks/>
          </p:cNvSpPr>
          <p:nvPr/>
        </p:nvSpPr>
        <p:spPr>
          <a:xfrm>
            <a:off x="806540" y="-7606"/>
            <a:ext cx="8496611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ESTADO SITUACIONAL CORREDOR CUSCO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307C3FA0-31CE-428D-8C7C-FA1CDAB11170}"/>
              </a:ext>
            </a:extLst>
          </p:cNvPr>
          <p:cNvSpPr txBox="1"/>
          <p:nvPr/>
        </p:nvSpPr>
        <p:spPr>
          <a:xfrm>
            <a:off x="4369787" y="6518519"/>
            <a:ext cx="689331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Tx/>
              <a:buFontTx/>
              <a:buNone/>
              <a:defRPr/>
            </a:pPr>
            <a:r>
              <a:rPr lang="es-PE" sz="1200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(*): Estimaciones a nivel de Idea, en la elaboración del estudio del perfil se definirá su alcance y los montos. </a:t>
            </a:r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28CE39B5-B079-48A4-BB98-CACE93788522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252176" y="1169067"/>
            <a:ext cx="4802670" cy="3844019"/>
          </a:xfrm>
          <a:prstGeom prst="rect">
            <a:avLst/>
          </a:prstGeom>
        </p:spPr>
      </p:pic>
      <p:sp>
        <p:nvSpPr>
          <p:cNvPr id="19" name="CuadroTexto 18">
            <a:extLst>
              <a:ext uri="{FF2B5EF4-FFF2-40B4-BE49-F238E27FC236}">
                <a16:creationId xmlns:a16="http://schemas.microsoft.com/office/drawing/2014/main" id="{2ADB961D-91C4-409A-A9BE-67F6AE61D9F4}"/>
              </a:ext>
            </a:extLst>
          </p:cNvPr>
          <p:cNvSpPr txBox="1"/>
          <p:nvPr/>
        </p:nvSpPr>
        <p:spPr>
          <a:xfrm>
            <a:off x="145147" y="5059705"/>
            <a:ext cx="4962543" cy="1969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1800" b="1" i="1" u="sng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Situación actual: </a:t>
            </a:r>
            <a:r>
              <a:rPr lang="es-PE" sz="18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Se ha iniciado las actividades con los agentes internacional y nacional con el fin de apertura la Licitación Publica Internacional cumpliendo con </a:t>
            </a:r>
            <a:r>
              <a:rPr lang="es-PE" sz="1800" dirty="0">
                <a:solidFill>
                  <a:srgbClr val="2021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Directrices de Contratación de la cooperación alemana (</a:t>
            </a:r>
            <a:r>
              <a:rPr lang="es-PE" sz="18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KFW) que permitirá la elaboración del estudio de perfil. </a:t>
            </a:r>
            <a:endParaRPr lang="es-PE" sz="1800" i="1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  <a:p>
            <a:pPr algn="just">
              <a:buClrTx/>
              <a:buFontTx/>
              <a:buNone/>
              <a:defRPr/>
            </a:pPr>
            <a:endParaRPr lang="es-PE" i="1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84331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n 18">
            <a:extLst>
              <a:ext uri="{FF2B5EF4-FFF2-40B4-BE49-F238E27FC236}">
                <a16:creationId xmlns:a16="http://schemas.microsoft.com/office/drawing/2014/main" id="{E7A67C98-7216-4ECD-872B-079736E25D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4236"/>
            <a:ext cx="1758684" cy="757093"/>
          </a:xfrm>
          <a:prstGeom prst="rect">
            <a:avLst/>
          </a:prstGeom>
        </p:spPr>
      </p:pic>
      <p:pic>
        <p:nvPicPr>
          <p:cNvPr id="105" name="Google Shape;105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Diagrama 3">
            <a:extLst>
              <a:ext uri="{FF2B5EF4-FFF2-40B4-BE49-F238E27FC236}">
                <a16:creationId xmlns:a16="http://schemas.microsoft.com/office/drawing/2014/main" id="{B418A7B2-7D44-45E7-B9CD-C8961C332D27}"/>
              </a:ext>
            </a:extLst>
          </p:cNvPr>
          <p:cNvGraphicFramePr/>
          <p:nvPr/>
        </p:nvGraphicFramePr>
        <p:xfrm>
          <a:off x="5029153" y="1051733"/>
          <a:ext cx="5664166" cy="969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5" name="CuadroTexto 4">
            <a:extLst>
              <a:ext uri="{FF2B5EF4-FFF2-40B4-BE49-F238E27FC236}">
                <a16:creationId xmlns:a16="http://schemas.microsoft.com/office/drawing/2014/main" id="{B3281047-AAA0-4058-9002-240CD02B31FC}"/>
              </a:ext>
            </a:extLst>
          </p:cNvPr>
          <p:cNvSpPr txBox="1"/>
          <p:nvPr/>
        </p:nvSpPr>
        <p:spPr>
          <a:xfrm>
            <a:off x="4994640" y="1523100"/>
            <a:ext cx="58293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La Municipalidad autoriza al MTC para que formule, evalúe y ejecute el estudio de preinversión a nivel de perfil y expediente técnico del proyecto de inversión. Beneficiará a 522 mil ciudadanos.</a:t>
            </a:r>
          </a:p>
        </p:txBody>
      </p:sp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73613434-5ABC-45EF-83CF-D9D455FCBD40}"/>
              </a:ext>
            </a:extLst>
          </p:cNvPr>
          <p:cNvGraphicFramePr/>
          <p:nvPr/>
        </p:nvGraphicFramePr>
        <p:xfrm>
          <a:off x="5029152" y="2391014"/>
          <a:ext cx="5664166" cy="969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7" name="CuadroTexto 6">
            <a:extLst>
              <a:ext uri="{FF2B5EF4-FFF2-40B4-BE49-F238E27FC236}">
                <a16:creationId xmlns:a16="http://schemas.microsoft.com/office/drawing/2014/main" id="{3BD9CF00-0346-46DF-8E43-D0E51A349CF9}"/>
              </a:ext>
            </a:extLst>
          </p:cNvPr>
          <p:cNvSpPr txBox="1"/>
          <p:nvPr/>
        </p:nvSpPr>
        <p:spPr>
          <a:xfrm>
            <a:off x="4994640" y="2806965"/>
            <a:ext cx="56966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“</a:t>
            </a:r>
            <a:r>
              <a:rPr lang="es-MX" sz="1600" kern="1200" dirty="0">
                <a:solidFill>
                  <a:prstClr val="black"/>
                </a:solidFill>
                <a:latin typeface="Calibri" panose="020F0502020204030204"/>
                <a:ea typeface="Calibri" panose="020F0502020204030204" pitchFamily="34" charset="0"/>
                <a:cs typeface="+mn-cs"/>
              </a:rPr>
              <a:t>Proyecto de Inversión de Transporte Masivo en el Corredor Troncal del Sistema Integrado de Transporte de la Ciudad Arequipa</a:t>
            </a: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”. </a:t>
            </a:r>
            <a:r>
              <a:rPr lang="es-PE" sz="1600" b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Solución propuesta: </a:t>
            </a: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Tranvía(*)</a:t>
            </a:r>
          </a:p>
        </p:txBody>
      </p:sp>
      <p:graphicFrame>
        <p:nvGraphicFramePr>
          <p:cNvPr id="8" name="Diagrama 7">
            <a:extLst>
              <a:ext uri="{FF2B5EF4-FFF2-40B4-BE49-F238E27FC236}">
                <a16:creationId xmlns:a16="http://schemas.microsoft.com/office/drawing/2014/main" id="{E0B4B196-7041-4E71-B7B2-8ECEC3B474C1}"/>
              </a:ext>
            </a:extLst>
          </p:cNvPr>
          <p:cNvGraphicFramePr/>
          <p:nvPr/>
        </p:nvGraphicFramePr>
        <p:xfrm>
          <a:off x="5029152" y="3730295"/>
          <a:ext cx="5664166" cy="969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9" name="CuadroTexto 8">
            <a:extLst>
              <a:ext uri="{FF2B5EF4-FFF2-40B4-BE49-F238E27FC236}">
                <a16:creationId xmlns:a16="http://schemas.microsoft.com/office/drawing/2014/main" id="{6BBD3BE9-A6C2-47F5-8EDA-F32003BDC049}"/>
              </a:ext>
            </a:extLst>
          </p:cNvPr>
          <p:cNvSpPr txBox="1"/>
          <p:nvPr/>
        </p:nvSpPr>
        <p:spPr>
          <a:xfrm>
            <a:off x="5103565" y="4146247"/>
            <a:ext cx="2680623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Perfil Fase 2: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 meses (*)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F1B173C7-2620-4016-8AED-9C2D8296636E}"/>
              </a:ext>
            </a:extLst>
          </p:cNvPr>
          <p:cNvSpPr txBox="1"/>
          <p:nvPr/>
        </p:nvSpPr>
        <p:spPr>
          <a:xfrm>
            <a:off x="7896833" y="4134790"/>
            <a:ext cx="2680381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Ejecución de obra: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36 meses (*)</a:t>
            </a:r>
          </a:p>
        </p:txBody>
      </p:sp>
      <p:graphicFrame>
        <p:nvGraphicFramePr>
          <p:cNvPr id="11" name="Diagrama 10">
            <a:extLst>
              <a:ext uri="{FF2B5EF4-FFF2-40B4-BE49-F238E27FC236}">
                <a16:creationId xmlns:a16="http://schemas.microsoft.com/office/drawing/2014/main" id="{AD93835E-873F-430D-BDED-66838B5DEEAF}"/>
              </a:ext>
            </a:extLst>
          </p:cNvPr>
          <p:cNvGraphicFramePr/>
          <p:nvPr/>
        </p:nvGraphicFramePr>
        <p:xfrm>
          <a:off x="4952105" y="4981936"/>
          <a:ext cx="5664166" cy="969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1" r:lo="rId22" r:qs="rId23" r:cs="rId24"/>
          </a:graphicData>
        </a:graphic>
      </p:graphicFrame>
      <p:sp>
        <p:nvSpPr>
          <p:cNvPr id="12" name="CuadroTexto 11">
            <a:extLst>
              <a:ext uri="{FF2B5EF4-FFF2-40B4-BE49-F238E27FC236}">
                <a16:creationId xmlns:a16="http://schemas.microsoft.com/office/drawing/2014/main" id="{7FF0CA7D-0B1C-422F-921E-B6EE616D0ADB}"/>
              </a:ext>
            </a:extLst>
          </p:cNvPr>
          <p:cNvSpPr txBox="1"/>
          <p:nvPr/>
        </p:nvSpPr>
        <p:spPr>
          <a:xfrm>
            <a:off x="5043774" y="5397886"/>
            <a:ext cx="2680623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Expediente Técnico: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S/. 35,000,000.00 (*)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F47AD159-AAB8-48C6-AE5B-6FB248F4DB86}"/>
              </a:ext>
            </a:extLst>
          </p:cNvPr>
          <p:cNvSpPr txBox="1"/>
          <p:nvPr/>
        </p:nvSpPr>
        <p:spPr>
          <a:xfrm>
            <a:off x="7837042" y="5386431"/>
            <a:ext cx="2740172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Ejecución de obra: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PE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ACAC2B98-CC19-43E5-A7D6-50F8F40EC8CF}"/>
              </a:ext>
            </a:extLst>
          </p:cNvPr>
          <p:cNvSpPr txBox="1"/>
          <p:nvPr/>
        </p:nvSpPr>
        <p:spPr>
          <a:xfrm>
            <a:off x="7617903" y="5608208"/>
            <a:ext cx="237180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ClrTx/>
              <a:buFontTx/>
              <a:buNone/>
              <a:defRPr/>
            </a:pPr>
            <a:r>
              <a:rPr lang="es-PE" sz="1600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S/ 1 994 131 741.00 (</a:t>
            </a:r>
            <a:r>
              <a:rPr lang="es-PE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*)</a:t>
            </a:r>
          </a:p>
        </p:txBody>
      </p:sp>
      <p:sp>
        <p:nvSpPr>
          <p:cNvPr id="15" name="Título 2">
            <a:extLst>
              <a:ext uri="{FF2B5EF4-FFF2-40B4-BE49-F238E27FC236}">
                <a16:creationId xmlns:a16="http://schemas.microsoft.com/office/drawing/2014/main" id="{D2D3E734-4C1A-4DF2-9E74-5C332C4B12FD}"/>
              </a:ext>
            </a:extLst>
          </p:cNvPr>
          <p:cNvSpPr txBox="1">
            <a:spLocks/>
          </p:cNvSpPr>
          <p:nvPr/>
        </p:nvSpPr>
        <p:spPr>
          <a:xfrm>
            <a:off x="912231" y="365355"/>
            <a:ext cx="6584170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ESTADO SITUACIONAL CORREDOR NORTE – SUR DE AREQUIPA</a:t>
            </a:r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0835FA39-4FCD-4C99-88C8-BAF28FD81E56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79280" y="1191203"/>
            <a:ext cx="4772825" cy="3755285"/>
          </a:xfrm>
          <a:prstGeom prst="rect">
            <a:avLst/>
          </a:prstGeom>
        </p:spPr>
      </p:pic>
      <p:sp>
        <p:nvSpPr>
          <p:cNvPr id="18" name="CuadroTexto 17">
            <a:extLst>
              <a:ext uri="{FF2B5EF4-FFF2-40B4-BE49-F238E27FC236}">
                <a16:creationId xmlns:a16="http://schemas.microsoft.com/office/drawing/2014/main" id="{FF3D34A4-B068-426B-907D-EE5ED9679043}"/>
              </a:ext>
            </a:extLst>
          </p:cNvPr>
          <p:cNvSpPr txBox="1"/>
          <p:nvPr/>
        </p:nvSpPr>
        <p:spPr>
          <a:xfrm>
            <a:off x="5665493" y="6098702"/>
            <a:ext cx="55334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Tx/>
              <a:buFontTx/>
              <a:buNone/>
              <a:defRPr/>
            </a:pPr>
            <a:r>
              <a:rPr lang="es-PE" sz="1200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(*) Valores y datos pendientes de definirse en la elaboración del perfil.</a:t>
            </a: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156671A8-5EFD-4FD6-BED6-B68B4B99953C}"/>
              </a:ext>
            </a:extLst>
          </p:cNvPr>
          <p:cNvSpPr txBox="1"/>
          <p:nvPr/>
        </p:nvSpPr>
        <p:spPr>
          <a:xfrm>
            <a:off x="53939" y="4946488"/>
            <a:ext cx="4950778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2000" b="1" i="1" u="sng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Situación actual:</a:t>
            </a:r>
            <a:r>
              <a:rPr lang="es-PE" sz="2000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  Términos de Referencia  (Tdr) elaborados, que permitirá la  contratación y elaboración del estudio de perfil. </a:t>
            </a:r>
            <a:endParaRPr lang="es-PE" sz="1800" b="1" i="1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  <a:p>
            <a:pPr algn="just">
              <a:buClrTx/>
              <a:buFontTx/>
              <a:buNone/>
              <a:defRPr/>
            </a:pPr>
            <a:endParaRPr lang="es-PE" sz="1800" i="1" u="sng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92723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n 17">
            <a:extLst>
              <a:ext uri="{FF2B5EF4-FFF2-40B4-BE49-F238E27FC236}">
                <a16:creationId xmlns:a16="http://schemas.microsoft.com/office/drawing/2014/main" id="{F20355D7-34B3-48FC-B5F8-1B57137A48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4236"/>
            <a:ext cx="1758684" cy="757093"/>
          </a:xfrm>
          <a:prstGeom prst="rect">
            <a:avLst/>
          </a:prstGeom>
        </p:spPr>
      </p:pic>
      <p:pic>
        <p:nvPicPr>
          <p:cNvPr id="105" name="Google Shape;105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Diagrama 3">
            <a:extLst>
              <a:ext uri="{FF2B5EF4-FFF2-40B4-BE49-F238E27FC236}">
                <a16:creationId xmlns:a16="http://schemas.microsoft.com/office/drawing/2014/main" id="{5105467C-DCC0-45C3-A92D-242F8CE1C274}"/>
              </a:ext>
            </a:extLst>
          </p:cNvPr>
          <p:cNvGraphicFramePr/>
          <p:nvPr/>
        </p:nvGraphicFramePr>
        <p:xfrm>
          <a:off x="5387108" y="954342"/>
          <a:ext cx="5876380" cy="115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5" name="CuadroTexto 4">
            <a:extLst>
              <a:ext uri="{FF2B5EF4-FFF2-40B4-BE49-F238E27FC236}">
                <a16:creationId xmlns:a16="http://schemas.microsoft.com/office/drawing/2014/main" id="{F6F46D0F-689A-4177-B926-581CCF6E498B}"/>
              </a:ext>
            </a:extLst>
          </p:cNvPr>
          <p:cNvSpPr txBox="1"/>
          <p:nvPr/>
        </p:nvSpPr>
        <p:spPr>
          <a:xfrm>
            <a:off x="5473268" y="1476025"/>
            <a:ext cx="57117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La Municipalidad Provincial de Piura autoriza al MTC para que formule, evalúe y ejecute el PI de competencia municipal, beneficiando a 387 mil ciudadanos.</a:t>
            </a:r>
          </a:p>
        </p:txBody>
      </p:sp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346BA416-D4FC-415B-89D0-2195A7CB28BF}"/>
              </a:ext>
            </a:extLst>
          </p:cNvPr>
          <p:cNvGraphicFramePr/>
          <p:nvPr/>
        </p:nvGraphicFramePr>
        <p:xfrm>
          <a:off x="5430188" y="2270038"/>
          <a:ext cx="5876380" cy="115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7" name="CuadroTexto 6">
            <a:extLst>
              <a:ext uri="{FF2B5EF4-FFF2-40B4-BE49-F238E27FC236}">
                <a16:creationId xmlns:a16="http://schemas.microsoft.com/office/drawing/2014/main" id="{BC90FDD5-4525-42C1-99EC-F80254458142}"/>
              </a:ext>
            </a:extLst>
          </p:cNvPr>
          <p:cNvSpPr txBox="1"/>
          <p:nvPr/>
        </p:nvSpPr>
        <p:spPr>
          <a:xfrm>
            <a:off x="5516348" y="2881483"/>
            <a:ext cx="57470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ClrTx/>
              <a:buFontTx/>
              <a:buNone/>
              <a:defRPr/>
            </a:pP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“</a:t>
            </a:r>
            <a:r>
              <a:rPr lang="es-US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Fase 1 del Sistema Integrado de Transporte Público de Piura</a:t>
            </a: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”</a:t>
            </a:r>
          </a:p>
          <a:p>
            <a:pPr algn="just">
              <a:buClrTx/>
              <a:buFontTx/>
              <a:buNone/>
              <a:defRPr/>
            </a:pPr>
            <a:r>
              <a:rPr lang="es-PE" sz="1600" b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Solución propuesta: </a:t>
            </a:r>
            <a:r>
              <a:rPr lang="es-PE" sz="1600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BRT Ligero (*)</a:t>
            </a:r>
          </a:p>
        </p:txBody>
      </p:sp>
      <p:graphicFrame>
        <p:nvGraphicFramePr>
          <p:cNvPr id="8" name="Diagrama 7">
            <a:extLst>
              <a:ext uri="{FF2B5EF4-FFF2-40B4-BE49-F238E27FC236}">
                <a16:creationId xmlns:a16="http://schemas.microsoft.com/office/drawing/2014/main" id="{F10B1E94-826F-4F10-8737-79E4CFA69FCF}"/>
              </a:ext>
            </a:extLst>
          </p:cNvPr>
          <p:cNvGraphicFramePr/>
          <p:nvPr/>
        </p:nvGraphicFramePr>
        <p:xfrm>
          <a:off x="5430188" y="3646265"/>
          <a:ext cx="5876380" cy="115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9" name="CuadroTexto 8">
            <a:extLst>
              <a:ext uri="{FF2B5EF4-FFF2-40B4-BE49-F238E27FC236}">
                <a16:creationId xmlns:a16="http://schemas.microsoft.com/office/drawing/2014/main" id="{D254D8BD-C9AC-40D8-8A7C-C8971739CE7D}"/>
              </a:ext>
            </a:extLst>
          </p:cNvPr>
          <p:cNvSpPr txBox="1"/>
          <p:nvPr/>
        </p:nvSpPr>
        <p:spPr>
          <a:xfrm>
            <a:off x="5516348" y="4163811"/>
            <a:ext cx="2781055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Expediente Técnico: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12 meses (*)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76FDD0C5-43C6-4172-8420-C2504148FB69}"/>
              </a:ext>
            </a:extLst>
          </p:cNvPr>
          <p:cNvSpPr txBox="1"/>
          <p:nvPr/>
        </p:nvSpPr>
        <p:spPr>
          <a:xfrm>
            <a:off x="8420599" y="4163811"/>
            <a:ext cx="2781056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Ejecución de obra: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30 meses (*)</a:t>
            </a:r>
          </a:p>
        </p:txBody>
      </p:sp>
      <p:graphicFrame>
        <p:nvGraphicFramePr>
          <p:cNvPr id="11" name="Diagrama 10">
            <a:extLst>
              <a:ext uri="{FF2B5EF4-FFF2-40B4-BE49-F238E27FC236}">
                <a16:creationId xmlns:a16="http://schemas.microsoft.com/office/drawing/2014/main" id="{065AA80C-A52F-4A1C-AD12-CBC13F246FD8}"/>
              </a:ext>
            </a:extLst>
          </p:cNvPr>
          <p:cNvGraphicFramePr/>
          <p:nvPr/>
        </p:nvGraphicFramePr>
        <p:xfrm>
          <a:off x="5412932" y="5061479"/>
          <a:ext cx="5876380" cy="115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1" r:lo="rId22" r:qs="rId23" r:cs="rId24"/>
          </a:graphicData>
        </a:graphic>
      </p:graphicFrame>
      <p:sp>
        <p:nvSpPr>
          <p:cNvPr id="12" name="CuadroTexto 11">
            <a:extLst>
              <a:ext uri="{FF2B5EF4-FFF2-40B4-BE49-F238E27FC236}">
                <a16:creationId xmlns:a16="http://schemas.microsoft.com/office/drawing/2014/main" id="{8CB238F7-BD46-4FF6-8DFD-D975D261EB86}"/>
              </a:ext>
            </a:extLst>
          </p:cNvPr>
          <p:cNvSpPr txBox="1"/>
          <p:nvPr/>
        </p:nvSpPr>
        <p:spPr>
          <a:xfrm>
            <a:off x="5516348" y="5567432"/>
            <a:ext cx="2781055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Expediente Técnico: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S/. 2,786,276.00  (*)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F35D7D90-ADB8-408D-B111-83B536C39397}"/>
              </a:ext>
            </a:extLst>
          </p:cNvPr>
          <p:cNvSpPr txBox="1"/>
          <p:nvPr/>
        </p:nvSpPr>
        <p:spPr>
          <a:xfrm>
            <a:off x="8420597" y="5567433"/>
            <a:ext cx="2781055" cy="584775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Ejecución de obra: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PE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S/. 362,732,728.00 (*)</a:t>
            </a:r>
          </a:p>
        </p:txBody>
      </p:sp>
      <p:sp>
        <p:nvSpPr>
          <p:cNvPr id="14" name="Título 2">
            <a:extLst>
              <a:ext uri="{FF2B5EF4-FFF2-40B4-BE49-F238E27FC236}">
                <a16:creationId xmlns:a16="http://schemas.microsoft.com/office/drawing/2014/main" id="{4FCC722C-EE71-4519-9458-E4FC914160F0}"/>
              </a:ext>
            </a:extLst>
          </p:cNvPr>
          <p:cNvSpPr txBox="1">
            <a:spLocks/>
          </p:cNvSpPr>
          <p:nvPr/>
        </p:nvSpPr>
        <p:spPr>
          <a:xfrm>
            <a:off x="868120" y="-66366"/>
            <a:ext cx="8496611" cy="757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ct val="90000"/>
              </a:lnSpc>
              <a:buClrTx/>
              <a:buFontTx/>
              <a:buNone/>
              <a:defRPr sz="2800" b="1" kern="1200">
                <a:solidFill>
                  <a:srgbClr val="F20000"/>
                </a:solidFill>
                <a:latin typeface="Calibri"/>
                <a:ea typeface="Calibri"/>
                <a:cs typeface="Calibri"/>
              </a:defRPr>
            </a:lvl1pPr>
          </a:lstStyle>
          <a:p>
            <a:r>
              <a:rPr lang="es-PE" dirty="0"/>
              <a:t>ESTADO SITUACIONAL CORREDOR PIURA</a:t>
            </a:r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D9267CE8-EE22-488E-B333-B969C5EA4D4F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447354" y="1073904"/>
            <a:ext cx="4928568" cy="3652791"/>
          </a:xfrm>
          <a:prstGeom prst="rect">
            <a:avLst/>
          </a:prstGeom>
        </p:spPr>
      </p:pic>
      <p:sp>
        <p:nvSpPr>
          <p:cNvPr id="17" name="CuadroTexto 16">
            <a:extLst>
              <a:ext uri="{FF2B5EF4-FFF2-40B4-BE49-F238E27FC236}">
                <a16:creationId xmlns:a16="http://schemas.microsoft.com/office/drawing/2014/main" id="{F647194F-BC75-402B-853B-D96A6C350166}"/>
              </a:ext>
            </a:extLst>
          </p:cNvPr>
          <p:cNvSpPr txBox="1"/>
          <p:nvPr/>
        </p:nvSpPr>
        <p:spPr>
          <a:xfrm>
            <a:off x="5473268" y="6297226"/>
            <a:ext cx="55334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Tx/>
              <a:buFontTx/>
              <a:buNone/>
              <a:defRPr/>
            </a:pPr>
            <a:r>
              <a:rPr lang="es-PE" sz="1200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(*) Valores y datos pendientes de definirse en la elaboración del perfil.</a:t>
            </a: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A4A8553A-0A5B-46DE-891A-287297C643CF}"/>
              </a:ext>
            </a:extLst>
          </p:cNvPr>
          <p:cNvSpPr txBox="1"/>
          <p:nvPr/>
        </p:nvSpPr>
        <p:spPr>
          <a:xfrm>
            <a:off x="393088" y="4726695"/>
            <a:ext cx="5000064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ClrTx/>
              <a:defRPr/>
            </a:pPr>
            <a:r>
              <a:rPr lang="es-PE" sz="1700" b="1" i="1" u="sng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Situación actual</a:t>
            </a:r>
            <a:r>
              <a:rPr lang="es-PE" sz="1700" b="1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:</a:t>
            </a:r>
            <a:r>
              <a:rPr lang="es-PE" sz="1700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 </a:t>
            </a:r>
            <a:r>
              <a:rPr lang="es-ES" sz="1700" i="1" kern="12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Se cuenta con un Convenio Marco suscrito, asimismo, se viene gestionando el Convenio Específico para la formulación del perfil. Por otra parte, se ha finalizado la revisión del estudio de pre-inversión a nivel de perfil, y actualmente se está elaborando los Tdr para la contratación del perfil definitivo con un tiempo de duración aproximado de 8 meses.</a:t>
            </a:r>
          </a:p>
          <a:p>
            <a:pPr algn="just">
              <a:buClrTx/>
              <a:buFontTx/>
              <a:buNone/>
              <a:defRPr/>
            </a:pPr>
            <a:endParaRPr lang="es-PE" i="1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59639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n 12">
            <a:extLst>
              <a:ext uri="{FF2B5EF4-FFF2-40B4-BE49-F238E27FC236}">
                <a16:creationId xmlns:a16="http://schemas.microsoft.com/office/drawing/2014/main" id="{C0B8D6CD-8B6D-4FBA-A60A-70B731403A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4236"/>
            <a:ext cx="1758684" cy="757093"/>
          </a:xfrm>
          <a:prstGeom prst="rect">
            <a:avLst/>
          </a:prstGeom>
        </p:spPr>
      </p:pic>
      <p:pic>
        <p:nvPicPr>
          <p:cNvPr id="105" name="Google Shape;105;gf112b3e42d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96400" y="422274"/>
            <a:ext cx="2020668" cy="43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gf112b3e42d_0_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837426" y="396050"/>
            <a:ext cx="1425675" cy="482825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04;gf112b3e42d_0_0">
            <a:extLst>
              <a:ext uri="{FF2B5EF4-FFF2-40B4-BE49-F238E27FC236}">
                <a16:creationId xmlns:a16="http://schemas.microsoft.com/office/drawing/2014/main" id="{B759888E-4744-422E-8F61-8090D11AD1A3}"/>
              </a:ext>
            </a:extLst>
          </p:cNvPr>
          <p:cNvSpPr txBox="1"/>
          <p:nvPr/>
        </p:nvSpPr>
        <p:spPr>
          <a:xfrm>
            <a:off x="879342" y="435474"/>
            <a:ext cx="7524000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r>
              <a:rPr lang="es-MX" sz="2800" b="1" dirty="0">
                <a:solidFill>
                  <a:srgbClr val="F20000"/>
                </a:solidFill>
                <a:latin typeface="Calibri"/>
                <a:ea typeface="Calibri"/>
                <a:cs typeface="Calibri"/>
                <a:sym typeface="Calibri"/>
              </a:rPr>
              <a:t>ESPECIALIDADES QUE SE DESARROLLAN UN PROYECTO DE TRANSPORTE URBANO</a:t>
            </a:r>
            <a:endParaRPr sz="2800" b="1" i="0" u="none" strike="noStrike" cap="none" dirty="0">
              <a:solidFill>
                <a:srgbClr val="F2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1" name="Diagrama 10">
            <a:extLst>
              <a:ext uri="{FF2B5EF4-FFF2-40B4-BE49-F238E27FC236}">
                <a16:creationId xmlns:a16="http://schemas.microsoft.com/office/drawing/2014/main" id="{7AC33B3E-14C9-4340-83B8-41602D99D67B}"/>
              </a:ext>
            </a:extLst>
          </p:cNvPr>
          <p:cNvGraphicFramePr/>
          <p:nvPr/>
        </p:nvGraphicFramePr>
        <p:xfrm>
          <a:off x="720605" y="1137374"/>
          <a:ext cx="4270845" cy="5720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12" name="Diagrama 11">
            <a:extLst>
              <a:ext uri="{FF2B5EF4-FFF2-40B4-BE49-F238E27FC236}">
                <a16:creationId xmlns:a16="http://schemas.microsoft.com/office/drawing/2014/main" id="{65E356F4-F116-4F49-B868-AD7D16536AD3}"/>
              </a:ext>
            </a:extLst>
          </p:cNvPr>
          <p:cNvGraphicFramePr/>
          <p:nvPr/>
        </p:nvGraphicFramePr>
        <p:xfrm>
          <a:off x="5388273" y="997674"/>
          <a:ext cx="4735796" cy="58603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8" name="Rectángulo 7">
            <a:extLst>
              <a:ext uri="{FF2B5EF4-FFF2-40B4-BE49-F238E27FC236}">
                <a16:creationId xmlns:a16="http://schemas.microsoft.com/office/drawing/2014/main" id="{503FCAB9-92E8-4B18-BBAB-11A72BB3D43C}"/>
              </a:ext>
            </a:extLst>
          </p:cNvPr>
          <p:cNvSpPr/>
          <p:nvPr/>
        </p:nvSpPr>
        <p:spPr>
          <a:xfrm>
            <a:off x="10341022" y="1191975"/>
            <a:ext cx="418482" cy="56114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" rtlCol="0" anchor="ctr"/>
          <a:lstStyle/>
          <a:p>
            <a:pPr algn="ctr"/>
            <a:r>
              <a:rPr lang="es-MX" sz="1800" dirty="0">
                <a:latin typeface="Calibri" panose="020F0502020204030204" pitchFamily="34" charset="0"/>
                <a:cs typeface="Calibri" panose="020F0502020204030204" pitchFamily="34" charset="0"/>
              </a:rPr>
              <a:t>ASPECTOS SOCIO-AMBIENTALES</a:t>
            </a:r>
            <a:endParaRPr lang="es-PE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Rectángulo 9">
            <a:extLst>
              <a:ext uri="{FF2B5EF4-FFF2-40B4-BE49-F238E27FC236}">
                <a16:creationId xmlns:a16="http://schemas.microsoft.com/office/drawing/2014/main" id="{5D9FB37D-1C82-4893-AABD-6B1FE0986C38}"/>
              </a:ext>
            </a:extLst>
          </p:cNvPr>
          <p:cNvSpPr/>
          <p:nvPr/>
        </p:nvSpPr>
        <p:spPr>
          <a:xfrm>
            <a:off x="10976457" y="1137374"/>
            <a:ext cx="418482" cy="56114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" rtlCol="0" anchor="ctr"/>
          <a:lstStyle/>
          <a:p>
            <a:pPr algn="ctr"/>
            <a:r>
              <a:rPr lang="es-MX" sz="1800" dirty="0">
                <a:latin typeface="Calibri" panose="020F0502020204030204" pitchFamily="34" charset="0"/>
                <a:cs typeface="Calibri" panose="020F0502020204030204" pitchFamily="34" charset="0"/>
              </a:rPr>
              <a:t>SOSTENIBLE FINANCIERAMENTE  </a:t>
            </a:r>
            <a:endParaRPr lang="es-PE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6031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nterfaz de usuario gráfica&#10;&#10;Descripción generada automáticamente con confianza media">
            <a:extLst>
              <a:ext uri="{FF2B5EF4-FFF2-40B4-BE49-F238E27FC236}">
                <a16:creationId xmlns:a16="http://schemas.microsoft.com/office/drawing/2014/main" id="{5FD72CEE-4FCB-4BDC-915E-67B2275E38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31520621"/>
      </p:ext>
    </p:extLst>
  </p:cSld>
  <p:clrMapOvr>
    <a:masterClrMapping/>
  </p:clrMapOvr>
</p:sld>
</file>

<file path=ppt/theme/theme1.xml><?xml version="1.0" encoding="utf-8"?>
<a:theme xmlns:a="http://schemas.openxmlformats.org/drawingml/2006/main" name="1_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675</TotalTime>
  <Words>3160</Words>
  <Application>Microsoft Office PowerPoint</Application>
  <PresentationFormat>Panorámica</PresentationFormat>
  <Paragraphs>527</Paragraphs>
  <Slides>32</Slides>
  <Notes>31</Notes>
  <HiddenSlides>0</HiddenSlides>
  <MMClips>1</MMClips>
  <ScaleCrop>false</ScaleCrop>
  <HeadingPairs>
    <vt:vector size="6" baseType="variant">
      <vt:variant>
        <vt:lpstr>Fuentes usadas</vt:lpstr>
      </vt:variant>
      <vt:variant>
        <vt:i4>7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32</vt:i4>
      </vt:variant>
    </vt:vector>
  </HeadingPairs>
  <TitlesOfParts>
    <vt:vector size="40" baseType="lpstr">
      <vt:lpstr>Arial</vt:lpstr>
      <vt:lpstr>Arial</vt:lpstr>
      <vt:lpstr>Calibri</vt:lpstr>
      <vt:lpstr>Calibri (Cuerpo)</vt:lpstr>
      <vt:lpstr>Helvetica Inserat LT Std</vt:lpstr>
      <vt:lpstr>Noto Sans Symbols</vt:lpstr>
      <vt:lpstr>Quattrocento Sans</vt:lpstr>
      <vt:lpstr>1_Tema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PROYECTOS EN EL CICLO DE INVERSIONES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Microsoft Office User</dc:creator>
  <cp:lastModifiedBy>jose enrique cordova sovero</cp:lastModifiedBy>
  <cp:revision>76</cp:revision>
  <cp:lastPrinted>2021-11-23T14:12:54Z</cp:lastPrinted>
  <dcterms:created xsi:type="dcterms:W3CDTF">2021-01-11T21:07:55Z</dcterms:created>
  <dcterms:modified xsi:type="dcterms:W3CDTF">2021-12-09T02:23:31Z</dcterms:modified>
</cp:coreProperties>
</file>